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2.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3.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4.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25.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26.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27.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28.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90" r:id="rId1"/>
  </p:sldMasterIdLst>
  <p:notesMasterIdLst>
    <p:notesMasterId r:id="rId192"/>
  </p:notesMasterIdLst>
  <p:sldIdLst>
    <p:sldId id="256" r:id="rId2"/>
    <p:sldId id="1027" r:id="rId3"/>
    <p:sldId id="462" r:id="rId4"/>
    <p:sldId id="485" r:id="rId5"/>
    <p:sldId id="488" r:id="rId6"/>
    <p:sldId id="472" r:id="rId7"/>
    <p:sldId id="481" r:id="rId8"/>
    <p:sldId id="1005" r:id="rId9"/>
    <p:sldId id="1006" r:id="rId10"/>
    <p:sldId id="1007" r:id="rId11"/>
    <p:sldId id="1048" r:id="rId12"/>
    <p:sldId id="463" r:id="rId13"/>
    <p:sldId id="501" r:id="rId14"/>
    <p:sldId id="1023" r:id="rId15"/>
    <p:sldId id="951" r:id="rId16"/>
    <p:sldId id="952" r:id="rId17"/>
    <p:sldId id="1074" r:id="rId18"/>
    <p:sldId id="257" r:id="rId19"/>
    <p:sldId id="355" r:id="rId20"/>
    <p:sldId id="258" r:id="rId21"/>
    <p:sldId id="259" r:id="rId22"/>
    <p:sldId id="313" r:id="rId23"/>
    <p:sldId id="309" r:id="rId24"/>
    <p:sldId id="294" r:id="rId25"/>
    <p:sldId id="1235" r:id="rId26"/>
    <p:sldId id="1236" r:id="rId27"/>
    <p:sldId id="298" r:id="rId28"/>
    <p:sldId id="1092" r:id="rId29"/>
    <p:sldId id="1115" r:id="rId30"/>
    <p:sldId id="1051" r:id="rId31"/>
    <p:sldId id="1071" r:id="rId32"/>
    <p:sldId id="1116" r:id="rId33"/>
    <p:sldId id="1117" r:id="rId34"/>
    <p:sldId id="1237" r:id="rId35"/>
    <p:sldId id="1240" r:id="rId36"/>
    <p:sldId id="1238" r:id="rId37"/>
    <p:sldId id="1239" r:id="rId38"/>
    <p:sldId id="1179" r:id="rId39"/>
    <p:sldId id="1241" r:id="rId40"/>
    <p:sldId id="1180" r:id="rId41"/>
    <p:sldId id="1242" r:id="rId42"/>
    <p:sldId id="1244" r:id="rId43"/>
    <p:sldId id="1181" r:id="rId44"/>
    <p:sldId id="1245" r:id="rId45"/>
    <p:sldId id="1246" r:id="rId46"/>
    <p:sldId id="1247" r:id="rId47"/>
    <p:sldId id="1248" r:id="rId48"/>
    <p:sldId id="1249" r:id="rId49"/>
    <p:sldId id="300" r:id="rId50"/>
    <p:sldId id="1250" r:id="rId51"/>
    <p:sldId id="1072" r:id="rId52"/>
    <p:sldId id="1073" r:id="rId53"/>
    <p:sldId id="1054" r:id="rId54"/>
    <p:sldId id="955" r:id="rId55"/>
    <p:sldId id="1251" r:id="rId56"/>
    <p:sldId id="1252" r:id="rId57"/>
    <p:sldId id="1253" r:id="rId58"/>
    <p:sldId id="1311" r:id="rId59"/>
    <p:sldId id="1254" r:id="rId60"/>
    <p:sldId id="940" r:id="rId61"/>
    <p:sldId id="1182" r:id="rId62"/>
    <p:sldId id="1255" r:id="rId63"/>
    <p:sldId id="1256" r:id="rId64"/>
    <p:sldId id="957" r:id="rId65"/>
    <p:sldId id="1257" r:id="rId66"/>
    <p:sldId id="1258" r:id="rId67"/>
    <p:sldId id="1259" r:id="rId68"/>
    <p:sldId id="962" r:id="rId69"/>
    <p:sldId id="965" r:id="rId70"/>
    <p:sldId id="1260" r:id="rId71"/>
    <p:sldId id="1261" r:id="rId72"/>
    <p:sldId id="1056" r:id="rId73"/>
    <p:sldId id="1057" r:id="rId74"/>
    <p:sldId id="1075" r:id="rId75"/>
    <p:sldId id="1262" r:id="rId76"/>
    <p:sldId id="1263" r:id="rId77"/>
    <p:sldId id="1264" r:id="rId78"/>
    <p:sldId id="1265" r:id="rId79"/>
    <p:sldId id="1266" r:id="rId80"/>
    <p:sldId id="1267" r:id="rId81"/>
    <p:sldId id="1314" r:id="rId82"/>
    <p:sldId id="1268" r:id="rId83"/>
    <p:sldId id="1269" r:id="rId84"/>
    <p:sldId id="973" r:id="rId85"/>
    <p:sldId id="1270" r:id="rId86"/>
    <p:sldId id="1271" r:id="rId87"/>
    <p:sldId id="1272" r:id="rId88"/>
    <p:sldId id="1273" r:id="rId89"/>
    <p:sldId id="1274" r:id="rId90"/>
    <p:sldId id="1275" r:id="rId91"/>
    <p:sldId id="1276" r:id="rId92"/>
    <p:sldId id="1277" r:id="rId93"/>
    <p:sldId id="1278" r:id="rId94"/>
    <p:sldId id="1279" r:id="rId95"/>
    <p:sldId id="1280" r:id="rId96"/>
    <p:sldId id="1288" r:id="rId97"/>
    <p:sldId id="1283" r:id="rId98"/>
    <p:sldId id="1284" r:id="rId99"/>
    <p:sldId id="1285" r:id="rId100"/>
    <p:sldId id="1286" r:id="rId101"/>
    <p:sldId id="1287" r:id="rId102"/>
    <p:sldId id="1289" r:id="rId103"/>
    <p:sldId id="1312" r:id="rId104"/>
    <p:sldId id="1313" r:id="rId105"/>
    <p:sldId id="1290" r:id="rId106"/>
    <p:sldId id="1291" r:id="rId107"/>
    <p:sldId id="986" r:id="rId108"/>
    <p:sldId id="1292" r:id="rId109"/>
    <p:sldId id="1293" r:id="rId110"/>
    <p:sldId id="1294" r:id="rId111"/>
    <p:sldId id="1295" r:id="rId112"/>
    <p:sldId id="1296" r:id="rId113"/>
    <p:sldId id="1297" r:id="rId114"/>
    <p:sldId id="1298" r:id="rId115"/>
    <p:sldId id="1299" r:id="rId116"/>
    <p:sldId id="1300" r:id="rId117"/>
    <p:sldId id="1301" r:id="rId118"/>
    <p:sldId id="1302" r:id="rId119"/>
    <p:sldId id="1303" r:id="rId120"/>
    <p:sldId id="1084" r:id="rId121"/>
    <p:sldId id="1062" r:id="rId122"/>
    <p:sldId id="1304" r:id="rId123"/>
    <p:sldId id="993" r:id="rId124"/>
    <p:sldId id="1305" r:id="rId125"/>
    <p:sldId id="995" r:id="rId126"/>
    <p:sldId id="996" r:id="rId127"/>
    <p:sldId id="1067" r:id="rId128"/>
    <p:sldId id="1306" r:id="rId129"/>
    <p:sldId id="998" r:id="rId130"/>
    <p:sldId id="999" r:id="rId131"/>
    <p:sldId id="1086" r:id="rId132"/>
    <p:sldId id="1307" r:id="rId133"/>
    <p:sldId id="1308" r:id="rId134"/>
    <p:sldId id="1309" r:id="rId135"/>
    <p:sldId id="1310" r:id="rId136"/>
    <p:sldId id="1183" r:id="rId137"/>
    <p:sldId id="1184" r:id="rId138"/>
    <p:sldId id="1185" r:id="rId139"/>
    <p:sldId id="1186" r:id="rId140"/>
    <p:sldId id="1187" r:id="rId141"/>
    <p:sldId id="1188" r:id="rId142"/>
    <p:sldId id="1189" r:id="rId143"/>
    <p:sldId id="1190" r:id="rId144"/>
    <p:sldId id="1191" r:id="rId145"/>
    <p:sldId id="1192" r:id="rId146"/>
    <p:sldId id="1193" r:id="rId147"/>
    <p:sldId id="1194" r:id="rId148"/>
    <p:sldId id="1195" r:id="rId149"/>
    <p:sldId id="1196" r:id="rId150"/>
    <p:sldId id="1197" r:id="rId151"/>
    <p:sldId id="1198" r:id="rId152"/>
    <p:sldId id="1199" r:id="rId153"/>
    <p:sldId id="1200" r:id="rId154"/>
    <p:sldId id="1201" r:id="rId155"/>
    <p:sldId id="1202" r:id="rId156"/>
    <p:sldId id="1203" r:id="rId157"/>
    <p:sldId id="1204" r:id="rId158"/>
    <p:sldId id="1205" r:id="rId159"/>
    <p:sldId id="1206" r:id="rId160"/>
    <p:sldId id="1207" r:id="rId161"/>
    <p:sldId id="1208" r:id="rId162"/>
    <p:sldId id="1209" r:id="rId163"/>
    <p:sldId id="1210" r:id="rId164"/>
    <p:sldId id="1211" r:id="rId165"/>
    <p:sldId id="1212" r:id="rId166"/>
    <p:sldId id="1213" r:id="rId167"/>
    <p:sldId id="1214" r:id="rId168"/>
    <p:sldId id="1215" r:id="rId169"/>
    <p:sldId id="1216" r:id="rId170"/>
    <p:sldId id="1217" r:id="rId171"/>
    <p:sldId id="1218" r:id="rId172"/>
    <p:sldId id="1219" r:id="rId173"/>
    <p:sldId id="1220" r:id="rId174"/>
    <p:sldId id="1221" r:id="rId175"/>
    <p:sldId id="1222" r:id="rId176"/>
    <p:sldId id="1223" r:id="rId177"/>
    <p:sldId id="1224" r:id="rId178"/>
    <p:sldId id="1225" r:id="rId179"/>
    <p:sldId id="1226" r:id="rId180"/>
    <p:sldId id="1227" r:id="rId181"/>
    <p:sldId id="1228" r:id="rId182"/>
    <p:sldId id="1229" r:id="rId183"/>
    <p:sldId id="1230" r:id="rId184"/>
    <p:sldId id="1231" r:id="rId185"/>
    <p:sldId id="1232" r:id="rId186"/>
    <p:sldId id="1233" r:id="rId187"/>
    <p:sldId id="1234" r:id="rId188"/>
    <p:sldId id="404" r:id="rId189"/>
    <p:sldId id="947" r:id="rId190"/>
    <p:sldId id="349" r:id="rId19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4" autoAdjust="0"/>
    <p:restoredTop sz="92763" autoAdjust="0"/>
  </p:normalViewPr>
  <p:slideViewPr>
    <p:cSldViewPr snapToGrid="0">
      <p:cViewPr>
        <p:scale>
          <a:sx n="90" d="100"/>
          <a:sy n="90" d="100"/>
        </p:scale>
        <p:origin x="-84" y="-15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91" Type="http://schemas.openxmlformats.org/officeDocument/2006/relationships/slide" Target="slides/slide190.xml"/><Relationship Id="rId196"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notesMaster" Target="notesMasters/notesMaster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72" Type="http://schemas.openxmlformats.org/officeDocument/2006/relationships/slide" Target="slides/slide171.xml"/><Relationship Id="rId193"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theme" Target="theme/theme1.xml"/><Relationship Id="rId190" Type="http://schemas.openxmlformats.org/officeDocument/2006/relationships/slide" Target="slides/slide189.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B10B64-A59A-4B79-A8CF-B15AE0140DC8}"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tr-TR"/>
        </a:p>
      </dgm:t>
    </dgm:pt>
    <dgm:pt modelId="{11CFEDDA-89EB-470D-BA9B-CA4722DFF529}">
      <dgm:prSet phldrT="[Metin]" custT="1"/>
      <dgm:spPr>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tr-TR" sz="2800" b="1" dirty="0">
              <a:solidFill>
                <a:schemeClr val="tx1"/>
              </a:solidFill>
            </a:rPr>
            <a:t>İLK TEKLİFLER</a:t>
          </a:r>
        </a:p>
      </dgm:t>
    </dgm:pt>
    <dgm:pt modelId="{930AADF4-5537-41D7-B567-B56C104CD35C}" type="parTrans" cxnId="{C74A2986-5757-43A5-A7B1-C7C5A618EA40}">
      <dgm:prSet/>
      <dgm:spPr/>
      <dgm:t>
        <a:bodyPr/>
        <a:lstStyle/>
        <a:p>
          <a:endParaRPr lang="tr-TR" sz="2800">
            <a:solidFill>
              <a:schemeClr val="tx1"/>
            </a:solidFill>
          </a:endParaRPr>
        </a:p>
      </dgm:t>
    </dgm:pt>
    <dgm:pt modelId="{82D326C5-34D9-4F82-8B44-4F18B0A18A99}" type="sibTrans" cxnId="{C74A2986-5757-43A5-A7B1-C7C5A618EA40}">
      <dgm:prSet/>
      <dgm:spPr/>
      <dgm:t>
        <a:bodyPr/>
        <a:lstStyle/>
        <a:p>
          <a:endParaRPr lang="tr-TR" sz="2800">
            <a:solidFill>
              <a:schemeClr val="tx1"/>
            </a:solidFill>
          </a:endParaRPr>
        </a:p>
      </dgm:t>
    </dgm:pt>
    <dgm:pt modelId="{CC579F6D-6829-4CCA-AF0C-2F49C11DA830}">
      <dgm:prSet phldrT="[Metin]" custT="1"/>
      <dgm:spPr>
        <a:solidFill>
          <a:schemeClr val="accent4">
            <a:lumMod val="20000"/>
            <a:lumOff val="80000"/>
          </a:schemeClr>
        </a:solidFill>
      </dgm:spPr>
      <dgm:t>
        <a:bodyPr/>
        <a:lstStyle/>
        <a:p>
          <a:r>
            <a:rPr lang="tr-TR" sz="2800" dirty="0">
              <a:solidFill>
                <a:schemeClr val="tx1"/>
              </a:solidFill>
              <a:latin typeface="Arial" panose="020B0604020202020204" pitchFamily="34" charset="0"/>
              <a:cs typeface="Arial" panose="020B0604020202020204" pitchFamily="34" charset="0"/>
            </a:rPr>
            <a:t>   İstekli A</a:t>
          </a:r>
        </a:p>
        <a:p>
          <a:r>
            <a:rPr lang="tr-TR" sz="2800" b="1" dirty="0">
              <a:solidFill>
                <a:schemeClr val="tx1"/>
              </a:solidFill>
              <a:latin typeface="Arial" panose="020B0604020202020204" pitchFamily="34" charset="0"/>
              <a:cs typeface="Arial" panose="020B0604020202020204" pitchFamily="34" charset="0"/>
            </a:rPr>
            <a:t>   8.000 TL</a:t>
          </a:r>
        </a:p>
        <a:p>
          <a:r>
            <a:rPr lang="tr-TR" sz="2800" dirty="0">
              <a:solidFill>
                <a:schemeClr val="tx1"/>
              </a:solidFill>
              <a:latin typeface="Arial" panose="020B0604020202020204" pitchFamily="34" charset="0"/>
              <a:cs typeface="Arial" panose="020B0604020202020204" pitchFamily="34" charset="0"/>
            </a:rPr>
            <a:t>  1.Sıra </a:t>
          </a:r>
        </a:p>
      </dgm:t>
    </dgm:pt>
    <dgm:pt modelId="{E91F826E-96E0-4FC5-8914-8B3F257BC1D2}" type="parTrans" cxnId="{B685EF98-A54B-4C48-BC90-2647F1A1F071}">
      <dgm:prSet/>
      <dgm:spPr/>
      <dgm:t>
        <a:bodyPr/>
        <a:lstStyle/>
        <a:p>
          <a:endParaRPr lang="tr-TR" sz="2800">
            <a:solidFill>
              <a:schemeClr val="tx1"/>
            </a:solidFill>
          </a:endParaRPr>
        </a:p>
      </dgm:t>
    </dgm:pt>
    <dgm:pt modelId="{080153B3-253E-48F0-B49D-77855BB290C4}" type="sibTrans" cxnId="{B685EF98-A54B-4C48-BC90-2647F1A1F071}">
      <dgm:prSet/>
      <dgm:spPr/>
      <dgm:t>
        <a:bodyPr/>
        <a:lstStyle/>
        <a:p>
          <a:endParaRPr lang="tr-TR" sz="2800">
            <a:solidFill>
              <a:schemeClr val="tx1"/>
            </a:solidFill>
          </a:endParaRPr>
        </a:p>
      </dgm:t>
    </dgm:pt>
    <dgm:pt modelId="{B7404FD3-59FA-4CA6-BD96-1826C7368881}">
      <dgm:prSet phldrT="[Metin]" custT="1"/>
      <dgm:spPr>
        <a:solidFill>
          <a:schemeClr val="accent4">
            <a:lumMod val="20000"/>
            <a:lumOff val="80000"/>
          </a:schemeClr>
        </a:solidFill>
      </dgm:spPr>
      <dgm:t>
        <a:bodyPr/>
        <a:lstStyle/>
        <a:p>
          <a:r>
            <a:rPr lang="tr-TR" sz="2800" dirty="0">
              <a:solidFill>
                <a:schemeClr val="tx1"/>
              </a:solidFill>
              <a:latin typeface="Arial" panose="020B0604020202020204" pitchFamily="34" charset="0"/>
              <a:cs typeface="Arial" panose="020B0604020202020204" pitchFamily="34" charset="0"/>
            </a:rPr>
            <a:t>  İstekli B</a:t>
          </a:r>
        </a:p>
        <a:p>
          <a:r>
            <a:rPr lang="tr-TR" sz="2800" b="1" dirty="0">
              <a:solidFill>
                <a:schemeClr val="tx1"/>
              </a:solidFill>
              <a:latin typeface="Arial" panose="020B0604020202020204" pitchFamily="34" charset="0"/>
              <a:cs typeface="Arial" panose="020B0604020202020204" pitchFamily="34" charset="0"/>
            </a:rPr>
            <a:t>  9.000 TL</a:t>
          </a:r>
        </a:p>
        <a:p>
          <a:r>
            <a:rPr lang="tr-TR" sz="2800" dirty="0">
              <a:solidFill>
                <a:schemeClr val="tx1"/>
              </a:solidFill>
              <a:latin typeface="Arial" panose="020B0604020202020204" pitchFamily="34" charset="0"/>
              <a:cs typeface="Arial" panose="020B0604020202020204" pitchFamily="34" charset="0"/>
            </a:rPr>
            <a:t>2.Sıra</a:t>
          </a:r>
        </a:p>
      </dgm:t>
    </dgm:pt>
    <dgm:pt modelId="{1BA75386-7D2C-4C61-AB60-A98955A07DEF}" type="parTrans" cxnId="{6B16DCC5-9584-4B7A-AE51-1B890C96A573}">
      <dgm:prSet/>
      <dgm:spPr/>
      <dgm:t>
        <a:bodyPr/>
        <a:lstStyle/>
        <a:p>
          <a:endParaRPr lang="tr-TR" sz="2800">
            <a:solidFill>
              <a:schemeClr val="tx1"/>
            </a:solidFill>
          </a:endParaRPr>
        </a:p>
      </dgm:t>
    </dgm:pt>
    <dgm:pt modelId="{0C4759A9-EA21-43E5-BBD1-49BEA84C77A1}" type="sibTrans" cxnId="{6B16DCC5-9584-4B7A-AE51-1B890C96A573}">
      <dgm:prSet/>
      <dgm:spPr/>
      <dgm:t>
        <a:bodyPr/>
        <a:lstStyle/>
        <a:p>
          <a:endParaRPr lang="tr-TR" sz="2800">
            <a:solidFill>
              <a:schemeClr val="tx1"/>
            </a:solidFill>
          </a:endParaRPr>
        </a:p>
      </dgm:t>
    </dgm:pt>
    <dgm:pt modelId="{E6DD7DDB-9905-477D-8C44-703CECBA88F2}">
      <dgm:prSet phldrT="[Metin]" custT="1"/>
      <dgm:spPr>
        <a:solidFill>
          <a:schemeClr val="accent4">
            <a:lumMod val="20000"/>
            <a:lumOff val="80000"/>
          </a:schemeClr>
        </a:solidFill>
      </dgm:spPr>
      <dgm:t>
        <a:bodyPr/>
        <a:lstStyle/>
        <a:p>
          <a:r>
            <a:rPr lang="tr-TR" sz="2800" dirty="0">
              <a:solidFill>
                <a:schemeClr val="tx1"/>
              </a:solidFill>
              <a:latin typeface="Arial" panose="020B0604020202020204" pitchFamily="34" charset="0"/>
              <a:cs typeface="Arial" panose="020B0604020202020204" pitchFamily="34" charset="0"/>
            </a:rPr>
            <a:t>İstekli C</a:t>
          </a:r>
        </a:p>
        <a:p>
          <a:r>
            <a:rPr lang="tr-TR" sz="2800" b="1" dirty="0">
              <a:solidFill>
                <a:schemeClr val="tx1"/>
              </a:solidFill>
              <a:latin typeface="Arial" panose="020B0604020202020204" pitchFamily="34" charset="0"/>
              <a:cs typeface="Arial" panose="020B0604020202020204" pitchFamily="34" charset="0"/>
            </a:rPr>
            <a:t>9.500 TL</a:t>
          </a:r>
        </a:p>
        <a:p>
          <a:r>
            <a:rPr lang="tr-TR" sz="2800" dirty="0">
              <a:solidFill>
                <a:schemeClr val="tx1"/>
              </a:solidFill>
              <a:latin typeface="Arial" panose="020B0604020202020204" pitchFamily="34" charset="0"/>
              <a:cs typeface="Arial" panose="020B0604020202020204" pitchFamily="34" charset="0"/>
            </a:rPr>
            <a:t>3.Sıra</a:t>
          </a:r>
        </a:p>
      </dgm:t>
    </dgm:pt>
    <dgm:pt modelId="{72CC7380-436D-46CF-B911-13AEB0ADFE9D}" type="parTrans" cxnId="{98A18915-0BA0-4E87-B0BC-C4D44FAB60F6}">
      <dgm:prSet/>
      <dgm:spPr/>
      <dgm:t>
        <a:bodyPr/>
        <a:lstStyle/>
        <a:p>
          <a:endParaRPr lang="tr-TR" sz="2800">
            <a:solidFill>
              <a:schemeClr val="tx1"/>
            </a:solidFill>
          </a:endParaRPr>
        </a:p>
      </dgm:t>
    </dgm:pt>
    <dgm:pt modelId="{F6529954-8A90-4BFC-AC29-FF090C65CB74}" type="sibTrans" cxnId="{98A18915-0BA0-4E87-B0BC-C4D44FAB60F6}">
      <dgm:prSet/>
      <dgm:spPr/>
      <dgm:t>
        <a:bodyPr/>
        <a:lstStyle/>
        <a:p>
          <a:endParaRPr lang="tr-TR" sz="2800">
            <a:solidFill>
              <a:schemeClr val="tx1"/>
            </a:solidFill>
          </a:endParaRPr>
        </a:p>
      </dgm:t>
    </dgm:pt>
    <dgm:pt modelId="{5CE06A6F-C4E0-4187-A509-77ED54C163AA}">
      <dgm:prSet phldrT="[Metin]" custT="1"/>
      <dgm:spPr>
        <a:solidFill>
          <a:schemeClr val="accent4">
            <a:lumMod val="20000"/>
            <a:lumOff val="80000"/>
          </a:schemeClr>
        </a:solidFill>
      </dgm:spPr>
      <dgm:t>
        <a:bodyPr/>
        <a:lstStyle/>
        <a:p>
          <a:r>
            <a:rPr lang="tr-TR" sz="2800" dirty="0">
              <a:solidFill>
                <a:schemeClr val="tx1"/>
              </a:solidFill>
              <a:latin typeface="Arial" panose="020B0604020202020204" pitchFamily="34" charset="0"/>
              <a:cs typeface="Arial" panose="020B0604020202020204" pitchFamily="34" charset="0"/>
            </a:rPr>
            <a:t>İstekli D</a:t>
          </a:r>
        </a:p>
        <a:p>
          <a:r>
            <a:rPr lang="tr-TR" sz="2800" b="1" dirty="0">
              <a:solidFill>
                <a:schemeClr val="tx1"/>
              </a:solidFill>
              <a:latin typeface="Arial" panose="020B0604020202020204" pitchFamily="34" charset="0"/>
              <a:cs typeface="Arial" panose="020B0604020202020204" pitchFamily="34" charset="0"/>
            </a:rPr>
            <a:t>10.000 TL</a:t>
          </a:r>
        </a:p>
        <a:p>
          <a:r>
            <a:rPr lang="tr-TR" sz="2800" dirty="0">
              <a:solidFill>
                <a:schemeClr val="tx1"/>
              </a:solidFill>
              <a:latin typeface="Arial" panose="020B0604020202020204" pitchFamily="34" charset="0"/>
              <a:cs typeface="Arial" panose="020B0604020202020204" pitchFamily="34" charset="0"/>
            </a:rPr>
            <a:t>4.Sıra</a:t>
          </a:r>
        </a:p>
      </dgm:t>
    </dgm:pt>
    <dgm:pt modelId="{45362B30-0696-46F9-BF34-C07E65328826}" type="parTrans" cxnId="{45E9EB8E-3E86-4FB5-BC37-CF6FDEB99C5A}">
      <dgm:prSet/>
      <dgm:spPr/>
      <dgm:t>
        <a:bodyPr/>
        <a:lstStyle/>
        <a:p>
          <a:endParaRPr lang="tr-TR"/>
        </a:p>
      </dgm:t>
    </dgm:pt>
    <dgm:pt modelId="{624A34D4-A093-42FF-B823-91536A764533}" type="sibTrans" cxnId="{45E9EB8E-3E86-4FB5-BC37-CF6FDEB99C5A}">
      <dgm:prSet/>
      <dgm:spPr/>
      <dgm:t>
        <a:bodyPr/>
        <a:lstStyle/>
        <a:p>
          <a:endParaRPr lang="tr-TR"/>
        </a:p>
      </dgm:t>
    </dgm:pt>
    <dgm:pt modelId="{4910523D-C72F-4A54-B960-082C0425934A}" type="pres">
      <dgm:prSet presAssocID="{09B10B64-A59A-4B79-A8CF-B15AE0140DC8}" presName="composite" presStyleCnt="0">
        <dgm:presLayoutVars>
          <dgm:chMax val="1"/>
          <dgm:dir/>
          <dgm:resizeHandles val="exact"/>
        </dgm:presLayoutVars>
      </dgm:prSet>
      <dgm:spPr/>
      <dgm:t>
        <a:bodyPr/>
        <a:lstStyle/>
        <a:p>
          <a:endParaRPr lang="tr-TR"/>
        </a:p>
      </dgm:t>
    </dgm:pt>
    <dgm:pt modelId="{FFD6FFF5-354C-4B37-8CC0-E6F585A1D7D6}" type="pres">
      <dgm:prSet presAssocID="{11CFEDDA-89EB-470D-BA9B-CA4722DFF529}" presName="roof" presStyleLbl="dkBgShp" presStyleIdx="0" presStyleCnt="2" custLinFactNeighborX="6546" custLinFactNeighborY="0"/>
      <dgm:spPr/>
      <dgm:t>
        <a:bodyPr/>
        <a:lstStyle/>
        <a:p>
          <a:endParaRPr lang="tr-TR"/>
        </a:p>
      </dgm:t>
    </dgm:pt>
    <dgm:pt modelId="{8712FA13-265B-47FA-B33A-C37316C96876}" type="pres">
      <dgm:prSet presAssocID="{11CFEDDA-89EB-470D-BA9B-CA4722DFF529}" presName="pillars" presStyleCnt="0"/>
      <dgm:spPr/>
    </dgm:pt>
    <dgm:pt modelId="{6BF69A49-6FB0-4D0A-86C6-38184D063C4C}" type="pres">
      <dgm:prSet presAssocID="{11CFEDDA-89EB-470D-BA9B-CA4722DFF529}" presName="pillar1" presStyleLbl="node1" presStyleIdx="0" presStyleCnt="4">
        <dgm:presLayoutVars>
          <dgm:bulletEnabled val="1"/>
        </dgm:presLayoutVars>
      </dgm:prSet>
      <dgm:spPr/>
      <dgm:t>
        <a:bodyPr/>
        <a:lstStyle/>
        <a:p>
          <a:endParaRPr lang="tr-TR"/>
        </a:p>
      </dgm:t>
    </dgm:pt>
    <dgm:pt modelId="{05CE4C79-2F39-4039-8EA1-38108799C66B}" type="pres">
      <dgm:prSet presAssocID="{B7404FD3-59FA-4CA6-BD96-1826C7368881}" presName="pillarX" presStyleLbl="node1" presStyleIdx="1" presStyleCnt="4">
        <dgm:presLayoutVars>
          <dgm:bulletEnabled val="1"/>
        </dgm:presLayoutVars>
      </dgm:prSet>
      <dgm:spPr/>
      <dgm:t>
        <a:bodyPr/>
        <a:lstStyle/>
        <a:p>
          <a:endParaRPr lang="tr-TR"/>
        </a:p>
      </dgm:t>
    </dgm:pt>
    <dgm:pt modelId="{B8C5191A-1CFC-4955-8ACE-6EFA5D5E58E7}" type="pres">
      <dgm:prSet presAssocID="{E6DD7DDB-9905-477D-8C44-703CECBA88F2}" presName="pillarX" presStyleLbl="node1" presStyleIdx="2" presStyleCnt="4">
        <dgm:presLayoutVars>
          <dgm:bulletEnabled val="1"/>
        </dgm:presLayoutVars>
      </dgm:prSet>
      <dgm:spPr/>
      <dgm:t>
        <a:bodyPr/>
        <a:lstStyle/>
        <a:p>
          <a:endParaRPr lang="tr-TR"/>
        </a:p>
      </dgm:t>
    </dgm:pt>
    <dgm:pt modelId="{26F3F2C0-03BB-4CA1-A47F-8A1016C23089}" type="pres">
      <dgm:prSet presAssocID="{5CE06A6F-C4E0-4187-A509-77ED54C163AA}" presName="pillarX" presStyleLbl="node1" presStyleIdx="3" presStyleCnt="4">
        <dgm:presLayoutVars>
          <dgm:bulletEnabled val="1"/>
        </dgm:presLayoutVars>
      </dgm:prSet>
      <dgm:spPr/>
      <dgm:t>
        <a:bodyPr/>
        <a:lstStyle/>
        <a:p>
          <a:endParaRPr lang="tr-TR"/>
        </a:p>
      </dgm:t>
    </dgm:pt>
    <dgm:pt modelId="{893156DB-04AE-4E9D-AD36-323A8DBA5686}" type="pres">
      <dgm:prSet presAssocID="{11CFEDDA-89EB-470D-BA9B-CA4722DFF529}" presName="base" presStyleLbl="dkBgShp" presStyleIdx="1" presStyleCnt="2"/>
      <dgm:spPr>
        <a:solidFill>
          <a:schemeClr val="accent4">
            <a:lumMod val="20000"/>
            <a:lumOff val="80000"/>
          </a:schemeClr>
        </a:solidFill>
      </dgm:spPr>
    </dgm:pt>
  </dgm:ptLst>
  <dgm:cxnLst>
    <dgm:cxn modelId="{C74A2986-5757-43A5-A7B1-C7C5A618EA40}" srcId="{09B10B64-A59A-4B79-A8CF-B15AE0140DC8}" destId="{11CFEDDA-89EB-470D-BA9B-CA4722DFF529}" srcOrd="0" destOrd="0" parTransId="{930AADF4-5537-41D7-B567-B56C104CD35C}" sibTransId="{82D326C5-34D9-4F82-8B44-4F18B0A18A99}"/>
    <dgm:cxn modelId="{18D52C4D-F1E3-4B22-8B88-062B256AB2DA}" type="presOf" srcId="{09B10B64-A59A-4B79-A8CF-B15AE0140DC8}" destId="{4910523D-C72F-4A54-B960-082C0425934A}" srcOrd="0" destOrd="0" presId="urn:microsoft.com/office/officeart/2005/8/layout/hList3"/>
    <dgm:cxn modelId="{EE08388C-6879-4825-8930-F53A7AD60051}" type="presOf" srcId="{11CFEDDA-89EB-470D-BA9B-CA4722DFF529}" destId="{FFD6FFF5-354C-4B37-8CC0-E6F585A1D7D6}" srcOrd="0" destOrd="0" presId="urn:microsoft.com/office/officeart/2005/8/layout/hList3"/>
    <dgm:cxn modelId="{45E9EB8E-3E86-4FB5-BC37-CF6FDEB99C5A}" srcId="{11CFEDDA-89EB-470D-BA9B-CA4722DFF529}" destId="{5CE06A6F-C4E0-4187-A509-77ED54C163AA}" srcOrd="3" destOrd="0" parTransId="{45362B30-0696-46F9-BF34-C07E65328826}" sibTransId="{624A34D4-A093-42FF-B823-91536A764533}"/>
    <dgm:cxn modelId="{EFABFFF3-A9EE-4172-9B5E-A8E9B3D03EA0}" type="presOf" srcId="{B7404FD3-59FA-4CA6-BD96-1826C7368881}" destId="{05CE4C79-2F39-4039-8EA1-38108799C66B}" srcOrd="0" destOrd="0" presId="urn:microsoft.com/office/officeart/2005/8/layout/hList3"/>
    <dgm:cxn modelId="{26A96B99-023E-449D-BA40-3C5B09E1D01A}" type="presOf" srcId="{CC579F6D-6829-4CCA-AF0C-2F49C11DA830}" destId="{6BF69A49-6FB0-4D0A-86C6-38184D063C4C}" srcOrd="0" destOrd="0" presId="urn:microsoft.com/office/officeart/2005/8/layout/hList3"/>
    <dgm:cxn modelId="{8E0B02D4-A622-490E-8E8A-D2B011A1857A}" type="presOf" srcId="{E6DD7DDB-9905-477D-8C44-703CECBA88F2}" destId="{B8C5191A-1CFC-4955-8ACE-6EFA5D5E58E7}" srcOrd="0" destOrd="0" presId="urn:microsoft.com/office/officeart/2005/8/layout/hList3"/>
    <dgm:cxn modelId="{6B16DCC5-9584-4B7A-AE51-1B890C96A573}" srcId="{11CFEDDA-89EB-470D-BA9B-CA4722DFF529}" destId="{B7404FD3-59FA-4CA6-BD96-1826C7368881}" srcOrd="1" destOrd="0" parTransId="{1BA75386-7D2C-4C61-AB60-A98955A07DEF}" sibTransId="{0C4759A9-EA21-43E5-BBD1-49BEA84C77A1}"/>
    <dgm:cxn modelId="{F763F142-8F45-4B0D-9292-4E3CE6377D5D}" type="presOf" srcId="{5CE06A6F-C4E0-4187-A509-77ED54C163AA}" destId="{26F3F2C0-03BB-4CA1-A47F-8A1016C23089}" srcOrd="0" destOrd="0" presId="urn:microsoft.com/office/officeart/2005/8/layout/hList3"/>
    <dgm:cxn modelId="{98A18915-0BA0-4E87-B0BC-C4D44FAB60F6}" srcId="{11CFEDDA-89EB-470D-BA9B-CA4722DFF529}" destId="{E6DD7DDB-9905-477D-8C44-703CECBA88F2}" srcOrd="2" destOrd="0" parTransId="{72CC7380-436D-46CF-B911-13AEB0ADFE9D}" sibTransId="{F6529954-8A90-4BFC-AC29-FF090C65CB74}"/>
    <dgm:cxn modelId="{B685EF98-A54B-4C48-BC90-2647F1A1F071}" srcId="{11CFEDDA-89EB-470D-BA9B-CA4722DFF529}" destId="{CC579F6D-6829-4CCA-AF0C-2F49C11DA830}" srcOrd="0" destOrd="0" parTransId="{E91F826E-96E0-4FC5-8914-8B3F257BC1D2}" sibTransId="{080153B3-253E-48F0-B49D-77855BB290C4}"/>
    <dgm:cxn modelId="{94BB7B30-E4FE-431D-B21D-1F1C8B2BD518}" type="presParOf" srcId="{4910523D-C72F-4A54-B960-082C0425934A}" destId="{FFD6FFF5-354C-4B37-8CC0-E6F585A1D7D6}" srcOrd="0" destOrd="0" presId="urn:microsoft.com/office/officeart/2005/8/layout/hList3"/>
    <dgm:cxn modelId="{937B1D4F-8B09-4366-BE5A-A75E749B3F66}" type="presParOf" srcId="{4910523D-C72F-4A54-B960-082C0425934A}" destId="{8712FA13-265B-47FA-B33A-C37316C96876}" srcOrd="1" destOrd="0" presId="urn:microsoft.com/office/officeart/2005/8/layout/hList3"/>
    <dgm:cxn modelId="{BEE6D773-B0D9-4BC5-B21F-50A1E096233B}" type="presParOf" srcId="{8712FA13-265B-47FA-B33A-C37316C96876}" destId="{6BF69A49-6FB0-4D0A-86C6-38184D063C4C}" srcOrd="0" destOrd="0" presId="urn:microsoft.com/office/officeart/2005/8/layout/hList3"/>
    <dgm:cxn modelId="{AE74AC68-0E57-45C8-BE54-FED85C49172A}" type="presParOf" srcId="{8712FA13-265B-47FA-B33A-C37316C96876}" destId="{05CE4C79-2F39-4039-8EA1-38108799C66B}" srcOrd="1" destOrd="0" presId="urn:microsoft.com/office/officeart/2005/8/layout/hList3"/>
    <dgm:cxn modelId="{1989B613-D7D1-4195-BDDD-72A05E7AA978}" type="presParOf" srcId="{8712FA13-265B-47FA-B33A-C37316C96876}" destId="{B8C5191A-1CFC-4955-8ACE-6EFA5D5E58E7}" srcOrd="2" destOrd="0" presId="urn:microsoft.com/office/officeart/2005/8/layout/hList3"/>
    <dgm:cxn modelId="{2AEDE8D0-B50A-4B1C-92C3-4829D73BA074}" type="presParOf" srcId="{8712FA13-265B-47FA-B33A-C37316C96876}" destId="{26F3F2C0-03BB-4CA1-A47F-8A1016C23089}" srcOrd="3" destOrd="0" presId="urn:microsoft.com/office/officeart/2005/8/layout/hList3"/>
    <dgm:cxn modelId="{DDED271F-C300-4F1F-BCE5-F43FCF62F47F}" type="presParOf" srcId="{4910523D-C72F-4A54-B960-082C0425934A}" destId="{893156DB-04AE-4E9D-AD36-323A8DBA5686}" srcOrd="2" destOrd="0" presId="urn:microsoft.com/office/officeart/2005/8/layout/hList3"/>
  </dgm:cxnLst>
  <dgm:bg>
    <a:solidFill>
      <a:schemeClr val="accent2">
        <a:lumMod val="75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0C844B1-0DA3-47E6-83DB-6BE92CA2E30C}" type="doc">
      <dgm:prSet loTypeId="urn:microsoft.com/office/officeart/2008/layout/HorizontalMultiLevelHierarchy" loCatId="hierarchy" qsTypeId="urn:microsoft.com/office/officeart/2005/8/quickstyle/simple1" qsCatId="simple" csTypeId="urn:microsoft.com/office/officeart/2005/8/colors/colorful1#2" csCatId="colorful" phldr="1"/>
      <dgm:spPr/>
      <dgm:t>
        <a:bodyPr/>
        <a:lstStyle/>
        <a:p>
          <a:endParaRPr lang="tr-TR"/>
        </a:p>
      </dgm:t>
    </dgm:pt>
    <dgm:pt modelId="{16E2FD47-1937-4FF1-89FF-3ECF6FA03F42}">
      <dgm:prSet phldrT="[Metin]"/>
      <dgm:spPr/>
      <dgm:t>
        <a:bodyPr/>
        <a:lstStyle/>
        <a:p>
          <a:r>
            <a:rPr lang="tr-TR" dirty="0"/>
            <a:t>İSTEKLİ D</a:t>
          </a:r>
        </a:p>
      </dgm:t>
    </dgm:pt>
    <dgm:pt modelId="{3556FD29-CFD4-4738-9130-CDB887E02D12}" type="parTrans" cxnId="{2EA8EC79-B20C-4A77-8806-FC517062EBCE}">
      <dgm:prSet/>
      <dgm:spPr/>
      <dgm:t>
        <a:bodyPr/>
        <a:lstStyle/>
        <a:p>
          <a:endParaRPr lang="tr-TR"/>
        </a:p>
      </dgm:t>
    </dgm:pt>
    <dgm:pt modelId="{E518A236-E7DE-4C81-A46F-2877D22A397E}" type="sibTrans" cxnId="{2EA8EC79-B20C-4A77-8806-FC517062EBCE}">
      <dgm:prSet/>
      <dgm:spPr/>
      <dgm:t>
        <a:bodyPr/>
        <a:lstStyle/>
        <a:p>
          <a:endParaRPr lang="tr-TR"/>
        </a:p>
      </dgm:t>
    </dgm:pt>
    <dgm:pt modelId="{3E08FEB7-1B45-40D5-9388-44F5283A7A50}">
      <dgm:prSet phldrT="[Metin]" custT="1"/>
      <dgm:spPr/>
      <dgm:t>
        <a:bodyPr/>
        <a:lstStyle/>
        <a:p>
          <a:r>
            <a:rPr lang="tr-TR" sz="2200" b="1" dirty="0">
              <a:solidFill>
                <a:srgbClr val="FF0000"/>
              </a:solidFill>
              <a:latin typeface="Arial" panose="020B0604020202020204" pitchFamily="34" charset="0"/>
              <a:cs typeface="Arial" panose="020B0604020202020204" pitchFamily="34" charset="0"/>
            </a:rPr>
            <a:t>İstekli D</a:t>
          </a:r>
        </a:p>
        <a:p>
          <a:r>
            <a:rPr lang="tr-TR" sz="2200" b="1" dirty="0">
              <a:solidFill>
                <a:srgbClr val="FF0000"/>
              </a:solidFill>
              <a:latin typeface="Arial" panose="020B0604020202020204" pitchFamily="34" charset="0"/>
              <a:cs typeface="Arial" panose="020B0604020202020204" pitchFamily="34" charset="0"/>
            </a:rPr>
            <a:t>4. Sıradasınız</a:t>
          </a:r>
        </a:p>
        <a:p>
          <a:r>
            <a:rPr lang="tr-TR" sz="2200" b="1" dirty="0">
              <a:solidFill>
                <a:srgbClr val="FF0000"/>
              </a:solidFill>
              <a:latin typeface="Arial" panose="020B0604020202020204" pitchFamily="34" charset="0"/>
              <a:cs typeface="Arial" panose="020B0604020202020204" pitchFamily="34" charset="0"/>
            </a:rPr>
            <a:t>Teklifiniz:</a:t>
          </a:r>
        </a:p>
        <a:p>
          <a:r>
            <a:rPr lang="tr-TR" sz="2200" b="1" dirty="0">
              <a:solidFill>
                <a:srgbClr val="FF0000"/>
              </a:solidFill>
              <a:latin typeface="Arial" panose="020B0604020202020204" pitchFamily="34" charset="0"/>
              <a:cs typeface="Arial" panose="020B0604020202020204" pitchFamily="34" charset="0"/>
            </a:rPr>
            <a:t>9.000 TL</a:t>
          </a:r>
        </a:p>
      </dgm:t>
    </dgm:pt>
    <dgm:pt modelId="{5AB2BF1B-CA3E-468C-B00C-FA6897C5EF94}" type="parTrans" cxnId="{2360BD16-8185-43E9-B651-16F177AF173F}">
      <dgm:prSet/>
      <dgm:spPr/>
      <dgm:t>
        <a:bodyPr/>
        <a:lstStyle/>
        <a:p>
          <a:endParaRPr lang="tr-TR"/>
        </a:p>
      </dgm:t>
    </dgm:pt>
    <dgm:pt modelId="{89008A45-07B8-434F-B840-C9C79DA89143}" type="sibTrans" cxnId="{2360BD16-8185-43E9-B651-16F177AF173F}">
      <dgm:prSet/>
      <dgm:spPr/>
      <dgm:t>
        <a:bodyPr/>
        <a:lstStyle/>
        <a:p>
          <a:endParaRPr lang="tr-TR"/>
        </a:p>
      </dgm:t>
    </dgm:pt>
    <dgm:pt modelId="{A89BB171-CD42-439D-8F6F-2DF92BF23B7C}" type="pres">
      <dgm:prSet presAssocID="{30C844B1-0DA3-47E6-83DB-6BE92CA2E30C}" presName="Name0" presStyleCnt="0">
        <dgm:presLayoutVars>
          <dgm:chPref val="1"/>
          <dgm:dir/>
          <dgm:animOne val="branch"/>
          <dgm:animLvl val="lvl"/>
          <dgm:resizeHandles val="exact"/>
        </dgm:presLayoutVars>
      </dgm:prSet>
      <dgm:spPr/>
      <dgm:t>
        <a:bodyPr/>
        <a:lstStyle/>
        <a:p>
          <a:endParaRPr lang="tr-TR"/>
        </a:p>
      </dgm:t>
    </dgm:pt>
    <dgm:pt modelId="{A57A21A0-1680-48B5-9536-0B79BABB42A5}" type="pres">
      <dgm:prSet presAssocID="{16E2FD47-1937-4FF1-89FF-3ECF6FA03F42}" presName="root1" presStyleCnt="0"/>
      <dgm:spPr/>
    </dgm:pt>
    <dgm:pt modelId="{0128F36A-8F3D-497A-A062-3BBEF02A4AE3}" type="pres">
      <dgm:prSet presAssocID="{16E2FD47-1937-4FF1-89FF-3ECF6FA03F42}" presName="LevelOneTextNode" presStyleLbl="node0" presStyleIdx="0" presStyleCnt="1" custLinFactNeighborX="18158" custLinFactNeighborY="533">
        <dgm:presLayoutVars>
          <dgm:chPref val="3"/>
        </dgm:presLayoutVars>
      </dgm:prSet>
      <dgm:spPr/>
      <dgm:t>
        <a:bodyPr/>
        <a:lstStyle/>
        <a:p>
          <a:endParaRPr lang="tr-TR"/>
        </a:p>
      </dgm:t>
    </dgm:pt>
    <dgm:pt modelId="{7EA3662D-73BB-4EB8-A7B2-CCC1277C8EBE}" type="pres">
      <dgm:prSet presAssocID="{16E2FD47-1937-4FF1-89FF-3ECF6FA03F42}" presName="level2hierChild" presStyleCnt="0"/>
      <dgm:spPr/>
    </dgm:pt>
    <dgm:pt modelId="{BACA8497-57C1-499F-9F25-910A9610A044}" type="pres">
      <dgm:prSet presAssocID="{5AB2BF1B-CA3E-468C-B00C-FA6897C5EF94}" presName="conn2-1" presStyleLbl="parChTrans1D2" presStyleIdx="0" presStyleCnt="1"/>
      <dgm:spPr/>
      <dgm:t>
        <a:bodyPr/>
        <a:lstStyle/>
        <a:p>
          <a:endParaRPr lang="tr-TR"/>
        </a:p>
      </dgm:t>
    </dgm:pt>
    <dgm:pt modelId="{70C78B4F-F0CA-459F-BA64-64BBD32D910D}" type="pres">
      <dgm:prSet presAssocID="{5AB2BF1B-CA3E-468C-B00C-FA6897C5EF94}" presName="connTx" presStyleLbl="parChTrans1D2" presStyleIdx="0" presStyleCnt="1"/>
      <dgm:spPr/>
      <dgm:t>
        <a:bodyPr/>
        <a:lstStyle/>
        <a:p>
          <a:endParaRPr lang="tr-TR"/>
        </a:p>
      </dgm:t>
    </dgm:pt>
    <dgm:pt modelId="{F8A36971-4CE2-4FC6-BBB0-8F8FEB88C5A9}" type="pres">
      <dgm:prSet presAssocID="{3E08FEB7-1B45-40D5-9388-44F5283A7A50}" presName="root2" presStyleCnt="0"/>
      <dgm:spPr/>
    </dgm:pt>
    <dgm:pt modelId="{0D5CE1A6-274D-437A-A283-6FF18D96E8F7}" type="pres">
      <dgm:prSet presAssocID="{3E08FEB7-1B45-40D5-9388-44F5283A7A50}" presName="LevelTwoTextNode" presStyleLbl="node2" presStyleIdx="0" presStyleCnt="1" custScaleX="109565" custScaleY="364852" custLinFactNeighborX="84" custLinFactNeighborY="3610">
        <dgm:presLayoutVars>
          <dgm:chPref val="3"/>
        </dgm:presLayoutVars>
      </dgm:prSet>
      <dgm:spPr/>
      <dgm:t>
        <a:bodyPr/>
        <a:lstStyle/>
        <a:p>
          <a:endParaRPr lang="tr-TR"/>
        </a:p>
      </dgm:t>
    </dgm:pt>
    <dgm:pt modelId="{887872FA-34DC-4504-B804-01BCEC8B5929}" type="pres">
      <dgm:prSet presAssocID="{3E08FEB7-1B45-40D5-9388-44F5283A7A50}" presName="level3hierChild" presStyleCnt="0"/>
      <dgm:spPr/>
    </dgm:pt>
  </dgm:ptLst>
  <dgm:cxnLst>
    <dgm:cxn modelId="{2360BD16-8185-43E9-B651-16F177AF173F}" srcId="{16E2FD47-1937-4FF1-89FF-3ECF6FA03F42}" destId="{3E08FEB7-1B45-40D5-9388-44F5283A7A50}" srcOrd="0" destOrd="0" parTransId="{5AB2BF1B-CA3E-468C-B00C-FA6897C5EF94}" sibTransId="{89008A45-07B8-434F-B840-C9C79DA89143}"/>
    <dgm:cxn modelId="{CB687B7F-50BB-45BB-833A-CEE341280EF1}" type="presOf" srcId="{5AB2BF1B-CA3E-468C-B00C-FA6897C5EF94}" destId="{70C78B4F-F0CA-459F-BA64-64BBD32D910D}" srcOrd="1" destOrd="0" presId="urn:microsoft.com/office/officeart/2008/layout/HorizontalMultiLevelHierarchy"/>
    <dgm:cxn modelId="{8B3277FE-D5DB-40CE-A9B8-DD974A475550}" type="presOf" srcId="{16E2FD47-1937-4FF1-89FF-3ECF6FA03F42}" destId="{0128F36A-8F3D-497A-A062-3BBEF02A4AE3}" srcOrd="0" destOrd="0" presId="urn:microsoft.com/office/officeart/2008/layout/HorizontalMultiLevelHierarchy"/>
    <dgm:cxn modelId="{3C8B7836-5B18-48BA-A75A-36EEDB7EB132}" type="presOf" srcId="{5AB2BF1B-CA3E-468C-B00C-FA6897C5EF94}" destId="{BACA8497-57C1-499F-9F25-910A9610A044}" srcOrd="0" destOrd="0" presId="urn:microsoft.com/office/officeart/2008/layout/HorizontalMultiLevelHierarchy"/>
    <dgm:cxn modelId="{992148E4-B463-46BD-8F97-E2A23210A929}" type="presOf" srcId="{30C844B1-0DA3-47E6-83DB-6BE92CA2E30C}" destId="{A89BB171-CD42-439D-8F6F-2DF92BF23B7C}" srcOrd="0" destOrd="0" presId="urn:microsoft.com/office/officeart/2008/layout/HorizontalMultiLevelHierarchy"/>
    <dgm:cxn modelId="{E278B5A6-B691-4595-BA4C-39305BC95119}" type="presOf" srcId="{3E08FEB7-1B45-40D5-9388-44F5283A7A50}" destId="{0D5CE1A6-274D-437A-A283-6FF18D96E8F7}" srcOrd="0" destOrd="0" presId="urn:microsoft.com/office/officeart/2008/layout/HorizontalMultiLevelHierarchy"/>
    <dgm:cxn modelId="{2EA8EC79-B20C-4A77-8806-FC517062EBCE}" srcId="{30C844B1-0DA3-47E6-83DB-6BE92CA2E30C}" destId="{16E2FD47-1937-4FF1-89FF-3ECF6FA03F42}" srcOrd="0" destOrd="0" parTransId="{3556FD29-CFD4-4738-9130-CDB887E02D12}" sibTransId="{E518A236-E7DE-4C81-A46F-2877D22A397E}"/>
    <dgm:cxn modelId="{DBB2EDF5-6D5B-4A0A-923A-81A2CAF145B4}" type="presParOf" srcId="{A89BB171-CD42-439D-8F6F-2DF92BF23B7C}" destId="{A57A21A0-1680-48B5-9536-0B79BABB42A5}" srcOrd="0" destOrd="0" presId="urn:microsoft.com/office/officeart/2008/layout/HorizontalMultiLevelHierarchy"/>
    <dgm:cxn modelId="{945DB787-266A-4DD6-83D4-9B4245D82C47}" type="presParOf" srcId="{A57A21A0-1680-48B5-9536-0B79BABB42A5}" destId="{0128F36A-8F3D-497A-A062-3BBEF02A4AE3}" srcOrd="0" destOrd="0" presId="urn:microsoft.com/office/officeart/2008/layout/HorizontalMultiLevelHierarchy"/>
    <dgm:cxn modelId="{DE158F98-165A-4CDC-B560-80156B32EB46}" type="presParOf" srcId="{A57A21A0-1680-48B5-9536-0B79BABB42A5}" destId="{7EA3662D-73BB-4EB8-A7B2-CCC1277C8EBE}" srcOrd="1" destOrd="0" presId="urn:microsoft.com/office/officeart/2008/layout/HorizontalMultiLevelHierarchy"/>
    <dgm:cxn modelId="{E35E392E-9457-416F-BD42-21A6FFD22DF1}" type="presParOf" srcId="{7EA3662D-73BB-4EB8-A7B2-CCC1277C8EBE}" destId="{BACA8497-57C1-499F-9F25-910A9610A044}" srcOrd="0" destOrd="0" presId="urn:microsoft.com/office/officeart/2008/layout/HorizontalMultiLevelHierarchy"/>
    <dgm:cxn modelId="{8E71DB28-EA31-4B73-8E68-7A3DA6BE8D37}" type="presParOf" srcId="{BACA8497-57C1-499F-9F25-910A9610A044}" destId="{70C78B4F-F0CA-459F-BA64-64BBD32D910D}" srcOrd="0" destOrd="0" presId="urn:microsoft.com/office/officeart/2008/layout/HorizontalMultiLevelHierarchy"/>
    <dgm:cxn modelId="{F3DE30F1-D464-4467-A914-0653BE1401BA}" type="presParOf" srcId="{7EA3662D-73BB-4EB8-A7B2-CCC1277C8EBE}" destId="{F8A36971-4CE2-4FC6-BBB0-8F8FEB88C5A9}" srcOrd="1" destOrd="0" presId="urn:microsoft.com/office/officeart/2008/layout/HorizontalMultiLevelHierarchy"/>
    <dgm:cxn modelId="{A7F86E6A-D5A7-4296-9426-40D11C52ACA0}" type="presParOf" srcId="{F8A36971-4CE2-4FC6-BBB0-8F8FEB88C5A9}" destId="{0D5CE1A6-274D-437A-A283-6FF18D96E8F7}" srcOrd="0" destOrd="0" presId="urn:microsoft.com/office/officeart/2008/layout/HorizontalMultiLevelHierarchy"/>
    <dgm:cxn modelId="{34B86866-269B-44A0-9E92-4EF816DAA43A}" type="presParOf" srcId="{F8A36971-4CE2-4FC6-BBB0-8F8FEB88C5A9}" destId="{887872FA-34DC-4504-B804-01BCEC8B5929}" srcOrd="1" destOrd="0" presId="urn:microsoft.com/office/officeart/2008/layout/HorizontalMultiLevelHierarchy"/>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8FDD415-1D5A-4565-A3E1-EC392452BB7F}" type="doc">
      <dgm:prSet loTypeId="urn:microsoft.com/office/officeart/2005/8/layout/vList6" loCatId="process" qsTypeId="urn:microsoft.com/office/officeart/2005/8/quickstyle/simple1" qsCatId="simple" csTypeId="urn:microsoft.com/office/officeart/2005/8/colors/colorful1#1" csCatId="colorful" phldr="1"/>
      <dgm:spPr/>
      <dgm:t>
        <a:bodyPr/>
        <a:lstStyle/>
        <a:p>
          <a:endParaRPr lang="tr-TR"/>
        </a:p>
      </dgm:t>
    </dgm:pt>
    <dgm:pt modelId="{63FFC229-4977-41C5-A0DE-EC72B7DEB726}">
      <dgm:prSet phldrT="[Metin]"/>
      <dgm:spPr/>
      <dgm:t>
        <a:bodyPr/>
        <a:lstStyle/>
        <a:p>
          <a:r>
            <a:rPr lang="tr-TR" dirty="0">
              <a:latin typeface="Arial" panose="020B0604020202020204" pitchFamily="34" charset="0"/>
              <a:cs typeface="Arial" panose="020B0604020202020204" pitchFamily="34" charset="0"/>
            </a:rPr>
            <a:t>TUR</a:t>
          </a:r>
        </a:p>
        <a:p>
          <a:r>
            <a:rPr lang="tr-TR" dirty="0">
              <a:latin typeface="Arial" panose="020B0604020202020204" pitchFamily="34" charset="0"/>
              <a:cs typeface="Arial" panose="020B0604020202020204" pitchFamily="34" charset="0"/>
            </a:rPr>
            <a:t>2</a:t>
          </a:r>
        </a:p>
      </dgm:t>
    </dgm:pt>
    <dgm:pt modelId="{063A521C-95A9-4617-B6E6-5FD2C92F9146}" type="parTrans" cxnId="{9DE40EB5-84B6-428C-BC21-8C6A25448568}">
      <dgm:prSet/>
      <dgm:spPr/>
      <dgm:t>
        <a:bodyPr/>
        <a:lstStyle/>
        <a:p>
          <a:endParaRPr lang="tr-TR"/>
        </a:p>
      </dgm:t>
    </dgm:pt>
    <dgm:pt modelId="{FD41A8F9-2711-4920-B0F5-781B9C451B0B}" type="sibTrans" cxnId="{9DE40EB5-84B6-428C-BC21-8C6A25448568}">
      <dgm:prSet/>
      <dgm:spPr/>
      <dgm:t>
        <a:bodyPr/>
        <a:lstStyle/>
        <a:p>
          <a:endParaRPr lang="tr-TR"/>
        </a:p>
      </dgm:t>
    </dgm:pt>
    <dgm:pt modelId="{8557F990-CC6D-406F-B3A9-C9D9D88AE0AE}">
      <dgm:prSet phldrT="[Metin]"/>
      <dgm:spPr/>
      <dgm:t>
        <a:bodyPr/>
        <a:lstStyle/>
        <a:p>
          <a:r>
            <a:rPr lang="tr-TR" dirty="0">
              <a:latin typeface="Arial" panose="020B0604020202020204" pitchFamily="34" charset="0"/>
              <a:cs typeface="Arial" panose="020B0604020202020204" pitchFamily="34" charset="0"/>
            </a:rPr>
            <a:t>İstekli A: 7.450 TL     (-250)</a:t>
          </a:r>
        </a:p>
      </dgm:t>
    </dgm:pt>
    <dgm:pt modelId="{F20A5CFF-6498-478C-97A4-F5C831585FB5}" type="parTrans" cxnId="{8245BB62-9D39-4F28-940D-A00353831FFD}">
      <dgm:prSet/>
      <dgm:spPr/>
      <dgm:t>
        <a:bodyPr/>
        <a:lstStyle/>
        <a:p>
          <a:endParaRPr lang="tr-TR"/>
        </a:p>
      </dgm:t>
    </dgm:pt>
    <dgm:pt modelId="{B95387D0-1FAD-4C95-BD3E-30202E15674D}" type="sibTrans" cxnId="{8245BB62-9D39-4F28-940D-A00353831FFD}">
      <dgm:prSet/>
      <dgm:spPr/>
      <dgm:t>
        <a:bodyPr/>
        <a:lstStyle/>
        <a:p>
          <a:endParaRPr lang="tr-TR"/>
        </a:p>
      </dgm:t>
    </dgm:pt>
    <dgm:pt modelId="{0F49B15F-7D32-40DE-8F9B-3E8FED98EA47}">
      <dgm:prSet phldrT="[Metin]"/>
      <dgm:spPr/>
      <dgm:t>
        <a:bodyPr/>
        <a:lstStyle/>
        <a:p>
          <a:r>
            <a:rPr lang="tr-TR" dirty="0">
              <a:latin typeface="Arial" panose="020B0604020202020204" pitchFamily="34" charset="0"/>
              <a:cs typeface="Arial" panose="020B0604020202020204" pitchFamily="34" charset="0"/>
            </a:rPr>
            <a:t>İstekli B: 7.500 TL     (-700)</a:t>
          </a:r>
        </a:p>
      </dgm:t>
    </dgm:pt>
    <dgm:pt modelId="{EF00FC96-98EC-481A-A39E-FCF19E3AF7DE}" type="parTrans" cxnId="{B40193A2-A610-4E0A-80D5-EA81B86D9C00}">
      <dgm:prSet/>
      <dgm:spPr/>
      <dgm:t>
        <a:bodyPr/>
        <a:lstStyle/>
        <a:p>
          <a:endParaRPr lang="tr-TR"/>
        </a:p>
      </dgm:t>
    </dgm:pt>
    <dgm:pt modelId="{E0E912AC-E84E-44B7-B510-CB9B145749D5}" type="sibTrans" cxnId="{B40193A2-A610-4E0A-80D5-EA81B86D9C00}">
      <dgm:prSet/>
      <dgm:spPr/>
      <dgm:t>
        <a:bodyPr/>
        <a:lstStyle/>
        <a:p>
          <a:endParaRPr lang="tr-TR"/>
        </a:p>
      </dgm:t>
    </dgm:pt>
    <dgm:pt modelId="{3EB0E8DA-CB17-422B-8BC2-8F61BAEA4BB0}">
      <dgm:prSet phldrT="[Metin]"/>
      <dgm:spPr/>
      <dgm:t>
        <a:bodyPr/>
        <a:lstStyle/>
        <a:p>
          <a:r>
            <a:rPr lang="tr-TR" dirty="0">
              <a:latin typeface="Arial" panose="020B0604020202020204" pitchFamily="34" charset="0"/>
              <a:cs typeface="Arial" panose="020B0604020202020204" pitchFamily="34" charset="0"/>
            </a:rPr>
            <a:t>İstekli C: 7.400 TL     (-600)</a:t>
          </a:r>
        </a:p>
      </dgm:t>
    </dgm:pt>
    <dgm:pt modelId="{9CD086FC-4C4C-48EE-AE8C-335B20149E43}" type="parTrans" cxnId="{D1424015-8D81-4EA6-83FF-0180F403CB3C}">
      <dgm:prSet/>
      <dgm:spPr/>
      <dgm:t>
        <a:bodyPr/>
        <a:lstStyle/>
        <a:p>
          <a:endParaRPr lang="tr-TR"/>
        </a:p>
      </dgm:t>
    </dgm:pt>
    <dgm:pt modelId="{2A4CD422-C256-4F97-B68A-4F30C8F8D24B}" type="sibTrans" cxnId="{D1424015-8D81-4EA6-83FF-0180F403CB3C}">
      <dgm:prSet/>
      <dgm:spPr/>
      <dgm:t>
        <a:bodyPr/>
        <a:lstStyle/>
        <a:p>
          <a:endParaRPr lang="tr-TR"/>
        </a:p>
      </dgm:t>
    </dgm:pt>
    <dgm:pt modelId="{AE7A2B18-53D4-4867-9E47-942F4A752C44}">
      <dgm:prSet phldrT="[Metin]"/>
      <dgm:spPr/>
      <dgm:t>
        <a:bodyPr/>
        <a:lstStyle/>
        <a:p>
          <a:r>
            <a:rPr lang="tr-TR" dirty="0">
              <a:latin typeface="Arial" panose="020B0604020202020204" pitchFamily="34" charset="0"/>
              <a:cs typeface="Arial" panose="020B0604020202020204" pitchFamily="34" charset="0"/>
            </a:rPr>
            <a:t>İstekli D: 8.000 TL  (-1.000)</a:t>
          </a:r>
        </a:p>
      </dgm:t>
    </dgm:pt>
    <dgm:pt modelId="{91306C0A-36F0-425D-A0D2-A7B39B832175}" type="parTrans" cxnId="{DE28625C-4EFF-4D19-B636-F9A0AB0307DC}">
      <dgm:prSet/>
      <dgm:spPr/>
      <dgm:t>
        <a:bodyPr/>
        <a:lstStyle/>
        <a:p>
          <a:endParaRPr lang="tr-TR"/>
        </a:p>
      </dgm:t>
    </dgm:pt>
    <dgm:pt modelId="{53E26087-8DCB-40E1-B2BC-DB0FB0AF8A8A}" type="sibTrans" cxnId="{DE28625C-4EFF-4D19-B636-F9A0AB0307DC}">
      <dgm:prSet/>
      <dgm:spPr/>
      <dgm:t>
        <a:bodyPr/>
        <a:lstStyle/>
        <a:p>
          <a:endParaRPr lang="tr-TR"/>
        </a:p>
      </dgm:t>
    </dgm:pt>
    <dgm:pt modelId="{E7D6E315-BBE3-4DEB-83C6-34A802C9301F}" type="pres">
      <dgm:prSet presAssocID="{28FDD415-1D5A-4565-A3E1-EC392452BB7F}" presName="Name0" presStyleCnt="0">
        <dgm:presLayoutVars>
          <dgm:dir/>
          <dgm:animLvl val="lvl"/>
          <dgm:resizeHandles/>
        </dgm:presLayoutVars>
      </dgm:prSet>
      <dgm:spPr/>
      <dgm:t>
        <a:bodyPr/>
        <a:lstStyle/>
        <a:p>
          <a:endParaRPr lang="tr-TR"/>
        </a:p>
      </dgm:t>
    </dgm:pt>
    <dgm:pt modelId="{EAE2D826-19C4-4EDE-A46C-90CAFA603823}" type="pres">
      <dgm:prSet presAssocID="{63FFC229-4977-41C5-A0DE-EC72B7DEB726}" presName="linNode" presStyleCnt="0"/>
      <dgm:spPr/>
    </dgm:pt>
    <dgm:pt modelId="{DB22C055-6CC5-4998-AF39-2EB07F3741BD}" type="pres">
      <dgm:prSet presAssocID="{63FFC229-4977-41C5-A0DE-EC72B7DEB726}" presName="parentShp" presStyleLbl="node1" presStyleIdx="0" presStyleCnt="1">
        <dgm:presLayoutVars>
          <dgm:bulletEnabled val="1"/>
        </dgm:presLayoutVars>
      </dgm:prSet>
      <dgm:spPr/>
      <dgm:t>
        <a:bodyPr/>
        <a:lstStyle/>
        <a:p>
          <a:endParaRPr lang="tr-TR"/>
        </a:p>
      </dgm:t>
    </dgm:pt>
    <dgm:pt modelId="{29FFB0CF-9854-458F-B4CB-4E1BAC209CF0}" type="pres">
      <dgm:prSet presAssocID="{63FFC229-4977-41C5-A0DE-EC72B7DEB726}" presName="childShp" presStyleLbl="bgAccFollowNode1" presStyleIdx="0" presStyleCnt="1" custScaleX="119564" custLinFactNeighborX="4328" custLinFactNeighborY="4512">
        <dgm:presLayoutVars>
          <dgm:bulletEnabled val="1"/>
        </dgm:presLayoutVars>
      </dgm:prSet>
      <dgm:spPr/>
      <dgm:t>
        <a:bodyPr/>
        <a:lstStyle/>
        <a:p>
          <a:endParaRPr lang="tr-TR"/>
        </a:p>
      </dgm:t>
    </dgm:pt>
  </dgm:ptLst>
  <dgm:cxnLst>
    <dgm:cxn modelId="{E8838E11-8E6F-447F-B082-D728C2B41C6F}" type="presOf" srcId="{28FDD415-1D5A-4565-A3E1-EC392452BB7F}" destId="{E7D6E315-BBE3-4DEB-83C6-34A802C9301F}" srcOrd="0" destOrd="0" presId="urn:microsoft.com/office/officeart/2005/8/layout/vList6"/>
    <dgm:cxn modelId="{DB7DEC03-B709-4330-A6ED-ECEEF1436438}" type="presOf" srcId="{63FFC229-4977-41C5-A0DE-EC72B7DEB726}" destId="{DB22C055-6CC5-4998-AF39-2EB07F3741BD}" srcOrd="0" destOrd="0" presId="urn:microsoft.com/office/officeart/2005/8/layout/vList6"/>
    <dgm:cxn modelId="{B40193A2-A610-4E0A-80D5-EA81B86D9C00}" srcId="{63FFC229-4977-41C5-A0DE-EC72B7DEB726}" destId="{0F49B15F-7D32-40DE-8F9B-3E8FED98EA47}" srcOrd="1" destOrd="0" parTransId="{EF00FC96-98EC-481A-A39E-FCF19E3AF7DE}" sibTransId="{E0E912AC-E84E-44B7-B510-CB9B145749D5}"/>
    <dgm:cxn modelId="{8245BB62-9D39-4F28-940D-A00353831FFD}" srcId="{63FFC229-4977-41C5-A0DE-EC72B7DEB726}" destId="{8557F990-CC6D-406F-B3A9-C9D9D88AE0AE}" srcOrd="0" destOrd="0" parTransId="{F20A5CFF-6498-478C-97A4-F5C831585FB5}" sibTransId="{B95387D0-1FAD-4C95-BD3E-30202E15674D}"/>
    <dgm:cxn modelId="{59500D07-4FA6-4FAD-9C9B-C98670B692F6}" type="presOf" srcId="{8557F990-CC6D-406F-B3A9-C9D9D88AE0AE}" destId="{29FFB0CF-9854-458F-B4CB-4E1BAC209CF0}" srcOrd="0" destOrd="0" presId="urn:microsoft.com/office/officeart/2005/8/layout/vList6"/>
    <dgm:cxn modelId="{C8D3AB41-9499-4D10-9C48-5C105BD35157}" type="presOf" srcId="{3EB0E8DA-CB17-422B-8BC2-8F61BAEA4BB0}" destId="{29FFB0CF-9854-458F-B4CB-4E1BAC209CF0}" srcOrd="0" destOrd="2" presId="urn:microsoft.com/office/officeart/2005/8/layout/vList6"/>
    <dgm:cxn modelId="{937D3BDF-9B87-4945-BD0E-42B8A4BA300A}" type="presOf" srcId="{AE7A2B18-53D4-4867-9E47-942F4A752C44}" destId="{29FFB0CF-9854-458F-B4CB-4E1BAC209CF0}" srcOrd="0" destOrd="3" presId="urn:microsoft.com/office/officeart/2005/8/layout/vList6"/>
    <dgm:cxn modelId="{9DE40EB5-84B6-428C-BC21-8C6A25448568}" srcId="{28FDD415-1D5A-4565-A3E1-EC392452BB7F}" destId="{63FFC229-4977-41C5-A0DE-EC72B7DEB726}" srcOrd="0" destOrd="0" parTransId="{063A521C-95A9-4617-B6E6-5FD2C92F9146}" sibTransId="{FD41A8F9-2711-4920-B0F5-781B9C451B0B}"/>
    <dgm:cxn modelId="{D1424015-8D81-4EA6-83FF-0180F403CB3C}" srcId="{63FFC229-4977-41C5-A0DE-EC72B7DEB726}" destId="{3EB0E8DA-CB17-422B-8BC2-8F61BAEA4BB0}" srcOrd="2" destOrd="0" parTransId="{9CD086FC-4C4C-48EE-AE8C-335B20149E43}" sibTransId="{2A4CD422-C256-4F97-B68A-4F30C8F8D24B}"/>
    <dgm:cxn modelId="{11CC7DA8-8031-4A90-ADDC-A5FDFA94A339}" type="presOf" srcId="{0F49B15F-7D32-40DE-8F9B-3E8FED98EA47}" destId="{29FFB0CF-9854-458F-B4CB-4E1BAC209CF0}" srcOrd="0" destOrd="1" presId="urn:microsoft.com/office/officeart/2005/8/layout/vList6"/>
    <dgm:cxn modelId="{DE28625C-4EFF-4D19-B636-F9A0AB0307DC}" srcId="{63FFC229-4977-41C5-A0DE-EC72B7DEB726}" destId="{AE7A2B18-53D4-4867-9E47-942F4A752C44}" srcOrd="3" destOrd="0" parTransId="{91306C0A-36F0-425D-A0D2-A7B39B832175}" sibTransId="{53E26087-8DCB-40E1-B2BC-DB0FB0AF8A8A}"/>
    <dgm:cxn modelId="{4F12DA70-6950-4E9C-9AA3-45DA7288651D}" type="presParOf" srcId="{E7D6E315-BBE3-4DEB-83C6-34A802C9301F}" destId="{EAE2D826-19C4-4EDE-A46C-90CAFA603823}" srcOrd="0" destOrd="0" presId="urn:microsoft.com/office/officeart/2005/8/layout/vList6"/>
    <dgm:cxn modelId="{9F939C1A-5689-4644-8056-9A9C8844076E}" type="presParOf" srcId="{EAE2D826-19C4-4EDE-A46C-90CAFA603823}" destId="{DB22C055-6CC5-4998-AF39-2EB07F3741BD}" srcOrd="0" destOrd="0" presId="urn:microsoft.com/office/officeart/2005/8/layout/vList6"/>
    <dgm:cxn modelId="{6C570276-BA62-44AF-B26A-3EBA43800B3A}" type="presParOf" srcId="{EAE2D826-19C4-4EDE-A46C-90CAFA603823}" destId="{29FFB0CF-9854-458F-B4CB-4E1BAC209CF0}"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0C844B1-0DA3-47E6-83DB-6BE92CA2E30C}" type="doc">
      <dgm:prSet loTypeId="urn:microsoft.com/office/officeart/2008/layout/HorizontalMultiLevelHierarchy" loCatId="hierarchy" qsTypeId="urn:microsoft.com/office/officeart/2005/8/quickstyle/simple1" qsCatId="simple" csTypeId="urn:microsoft.com/office/officeart/2005/8/colors/colorful1#2" csCatId="colorful" phldr="1"/>
      <dgm:spPr/>
      <dgm:t>
        <a:bodyPr/>
        <a:lstStyle/>
        <a:p>
          <a:endParaRPr lang="tr-TR"/>
        </a:p>
      </dgm:t>
    </dgm:pt>
    <dgm:pt modelId="{16E2FD47-1937-4FF1-89FF-3ECF6FA03F42}">
      <dgm:prSet phldrT="[Metin]"/>
      <dgm:spPr/>
      <dgm:t>
        <a:bodyPr/>
        <a:lstStyle/>
        <a:p>
          <a:r>
            <a:rPr lang="tr-TR" dirty="0"/>
            <a:t>İSTEKLİ A</a:t>
          </a:r>
        </a:p>
      </dgm:t>
    </dgm:pt>
    <dgm:pt modelId="{3556FD29-CFD4-4738-9130-CDB887E02D12}" type="parTrans" cxnId="{2EA8EC79-B20C-4A77-8806-FC517062EBCE}">
      <dgm:prSet/>
      <dgm:spPr/>
      <dgm:t>
        <a:bodyPr/>
        <a:lstStyle/>
        <a:p>
          <a:endParaRPr lang="tr-TR"/>
        </a:p>
      </dgm:t>
    </dgm:pt>
    <dgm:pt modelId="{E518A236-E7DE-4C81-A46F-2877D22A397E}" type="sibTrans" cxnId="{2EA8EC79-B20C-4A77-8806-FC517062EBCE}">
      <dgm:prSet/>
      <dgm:spPr/>
      <dgm:t>
        <a:bodyPr/>
        <a:lstStyle/>
        <a:p>
          <a:endParaRPr lang="tr-TR"/>
        </a:p>
      </dgm:t>
    </dgm:pt>
    <dgm:pt modelId="{F5CA1574-7FB4-4660-A664-4B3F4C8CBE1A}">
      <dgm:prSet phldrT="[Metin]"/>
      <dgm:spPr/>
      <dgm:t>
        <a:bodyPr/>
        <a:lstStyle/>
        <a:p>
          <a:r>
            <a:rPr lang="tr-TR" dirty="0">
              <a:solidFill>
                <a:schemeClr val="tx1"/>
              </a:solidFill>
              <a:latin typeface="Arial" panose="020B0604020202020204" pitchFamily="34" charset="0"/>
              <a:cs typeface="Arial" panose="020B0604020202020204" pitchFamily="34" charset="0"/>
            </a:rPr>
            <a:t>1-İstekli C</a:t>
          </a:r>
        </a:p>
        <a:p>
          <a:r>
            <a:rPr lang="tr-TR" dirty="0">
              <a:solidFill>
                <a:schemeClr val="tx1"/>
              </a:solidFill>
              <a:latin typeface="Arial" panose="020B0604020202020204" pitchFamily="34" charset="0"/>
              <a:cs typeface="Arial" panose="020B0604020202020204" pitchFamily="34" charset="0"/>
            </a:rPr>
            <a:t>***</a:t>
          </a:r>
        </a:p>
      </dgm:t>
    </dgm:pt>
    <dgm:pt modelId="{953A4F0C-662F-49F7-82E8-6809DA91008D}" type="parTrans" cxnId="{19B0A03F-601C-4AA5-A271-DD2D53E9F045}">
      <dgm:prSet/>
      <dgm:spPr/>
      <dgm:t>
        <a:bodyPr/>
        <a:lstStyle/>
        <a:p>
          <a:endParaRPr lang="tr-TR"/>
        </a:p>
      </dgm:t>
    </dgm:pt>
    <dgm:pt modelId="{4CA73584-0017-4F81-A3E0-7AC4F7A3A8C2}" type="sibTrans" cxnId="{19B0A03F-601C-4AA5-A271-DD2D53E9F045}">
      <dgm:prSet/>
      <dgm:spPr/>
      <dgm:t>
        <a:bodyPr/>
        <a:lstStyle/>
        <a:p>
          <a:endParaRPr lang="tr-TR"/>
        </a:p>
      </dgm:t>
    </dgm:pt>
    <dgm:pt modelId="{3E08FEB7-1B45-40D5-9388-44F5283A7A50}">
      <dgm:prSet phldrT="[Metin]"/>
      <dgm:spPr/>
      <dgm:t>
        <a:bodyPr/>
        <a:lstStyle/>
        <a:p>
          <a:r>
            <a:rPr lang="tr-TR" b="1" dirty="0">
              <a:solidFill>
                <a:srgbClr val="FF0000"/>
              </a:solidFill>
              <a:latin typeface="Arial" panose="020B0604020202020204" pitchFamily="34" charset="0"/>
              <a:cs typeface="Arial" panose="020B0604020202020204" pitchFamily="34" charset="0"/>
            </a:rPr>
            <a:t>2- (SİZ) İstekli A</a:t>
          </a:r>
        </a:p>
        <a:p>
          <a:r>
            <a:rPr lang="tr-TR" b="1" dirty="0">
              <a:solidFill>
                <a:srgbClr val="FF0000"/>
              </a:solidFill>
              <a:latin typeface="Arial" panose="020B0604020202020204" pitchFamily="34" charset="0"/>
              <a:cs typeface="Arial" panose="020B0604020202020204" pitchFamily="34" charset="0"/>
            </a:rPr>
            <a:t>7.450 TL</a:t>
          </a:r>
        </a:p>
      </dgm:t>
    </dgm:pt>
    <dgm:pt modelId="{5AB2BF1B-CA3E-468C-B00C-FA6897C5EF94}" type="parTrans" cxnId="{2360BD16-8185-43E9-B651-16F177AF173F}">
      <dgm:prSet/>
      <dgm:spPr/>
      <dgm:t>
        <a:bodyPr/>
        <a:lstStyle/>
        <a:p>
          <a:endParaRPr lang="tr-TR"/>
        </a:p>
      </dgm:t>
    </dgm:pt>
    <dgm:pt modelId="{89008A45-07B8-434F-B840-C9C79DA89143}" type="sibTrans" cxnId="{2360BD16-8185-43E9-B651-16F177AF173F}">
      <dgm:prSet/>
      <dgm:spPr/>
      <dgm:t>
        <a:bodyPr/>
        <a:lstStyle/>
        <a:p>
          <a:endParaRPr lang="tr-TR"/>
        </a:p>
      </dgm:t>
    </dgm:pt>
    <dgm:pt modelId="{875F2F40-5475-4902-BAC5-93C210DEB4D3}">
      <dgm:prSet phldrT="[Metin]"/>
      <dgm:spPr/>
      <dgm:t>
        <a:bodyPr/>
        <a:lstStyle/>
        <a:p>
          <a:r>
            <a:rPr lang="tr-TR" dirty="0">
              <a:solidFill>
                <a:schemeClr val="tx1"/>
              </a:solidFill>
            </a:rPr>
            <a:t>3-İstekli B</a:t>
          </a:r>
        </a:p>
        <a:p>
          <a:r>
            <a:rPr lang="tr-TR">
              <a:solidFill>
                <a:schemeClr val="tx1"/>
              </a:solidFill>
            </a:rPr>
            <a:t>***</a:t>
          </a:r>
          <a:endParaRPr lang="tr-TR" dirty="0">
            <a:solidFill>
              <a:schemeClr val="tx1"/>
            </a:solidFill>
          </a:endParaRPr>
        </a:p>
      </dgm:t>
    </dgm:pt>
    <dgm:pt modelId="{2D21488E-42BE-494A-854E-831B80FA0D40}" type="parTrans" cxnId="{BAE49EB5-FF83-4FAF-9D4C-6FAA5E7F44D5}">
      <dgm:prSet/>
      <dgm:spPr/>
      <dgm:t>
        <a:bodyPr/>
        <a:lstStyle/>
        <a:p>
          <a:endParaRPr lang="tr-TR"/>
        </a:p>
      </dgm:t>
    </dgm:pt>
    <dgm:pt modelId="{C7AC76E1-40AE-4E5A-85FC-A73EA03CA9DD}" type="sibTrans" cxnId="{BAE49EB5-FF83-4FAF-9D4C-6FAA5E7F44D5}">
      <dgm:prSet/>
      <dgm:spPr/>
      <dgm:t>
        <a:bodyPr/>
        <a:lstStyle/>
        <a:p>
          <a:endParaRPr lang="tr-TR"/>
        </a:p>
      </dgm:t>
    </dgm:pt>
    <dgm:pt modelId="{ED74556E-975F-422F-AF7B-CA0098E0FE33}">
      <dgm:prSet phldrT="[Metin]"/>
      <dgm:spPr/>
      <dgm:t>
        <a:bodyPr/>
        <a:lstStyle/>
        <a:p>
          <a:r>
            <a:rPr lang="tr-TR" dirty="0">
              <a:solidFill>
                <a:schemeClr val="tx1"/>
              </a:solidFill>
            </a:rPr>
            <a:t>4-İstekli D</a:t>
          </a:r>
        </a:p>
        <a:p>
          <a:r>
            <a:rPr lang="tr-TR" dirty="0">
              <a:solidFill>
                <a:schemeClr val="tx1"/>
              </a:solidFill>
            </a:rPr>
            <a:t>***</a:t>
          </a:r>
        </a:p>
      </dgm:t>
    </dgm:pt>
    <dgm:pt modelId="{CB70741B-7046-44B9-B79E-826FAD638F93}" type="parTrans" cxnId="{660D2CB0-3B7E-4D38-AC8B-EA7C42CC339C}">
      <dgm:prSet/>
      <dgm:spPr/>
      <dgm:t>
        <a:bodyPr/>
        <a:lstStyle/>
        <a:p>
          <a:endParaRPr lang="tr-TR"/>
        </a:p>
      </dgm:t>
    </dgm:pt>
    <dgm:pt modelId="{022B61B5-DDBA-4660-A895-EFD90F3A0E22}" type="sibTrans" cxnId="{660D2CB0-3B7E-4D38-AC8B-EA7C42CC339C}">
      <dgm:prSet/>
      <dgm:spPr/>
      <dgm:t>
        <a:bodyPr/>
        <a:lstStyle/>
        <a:p>
          <a:endParaRPr lang="tr-TR"/>
        </a:p>
      </dgm:t>
    </dgm:pt>
    <dgm:pt modelId="{A89BB171-CD42-439D-8F6F-2DF92BF23B7C}" type="pres">
      <dgm:prSet presAssocID="{30C844B1-0DA3-47E6-83DB-6BE92CA2E30C}" presName="Name0" presStyleCnt="0">
        <dgm:presLayoutVars>
          <dgm:chPref val="1"/>
          <dgm:dir/>
          <dgm:animOne val="branch"/>
          <dgm:animLvl val="lvl"/>
          <dgm:resizeHandles val="exact"/>
        </dgm:presLayoutVars>
      </dgm:prSet>
      <dgm:spPr/>
      <dgm:t>
        <a:bodyPr/>
        <a:lstStyle/>
        <a:p>
          <a:endParaRPr lang="tr-TR"/>
        </a:p>
      </dgm:t>
    </dgm:pt>
    <dgm:pt modelId="{A57A21A0-1680-48B5-9536-0B79BABB42A5}" type="pres">
      <dgm:prSet presAssocID="{16E2FD47-1937-4FF1-89FF-3ECF6FA03F42}" presName="root1" presStyleCnt="0"/>
      <dgm:spPr/>
    </dgm:pt>
    <dgm:pt modelId="{0128F36A-8F3D-497A-A062-3BBEF02A4AE3}" type="pres">
      <dgm:prSet presAssocID="{16E2FD47-1937-4FF1-89FF-3ECF6FA03F42}" presName="LevelOneTextNode" presStyleLbl="node0" presStyleIdx="0" presStyleCnt="1">
        <dgm:presLayoutVars>
          <dgm:chPref val="3"/>
        </dgm:presLayoutVars>
      </dgm:prSet>
      <dgm:spPr/>
      <dgm:t>
        <a:bodyPr/>
        <a:lstStyle/>
        <a:p>
          <a:endParaRPr lang="tr-TR"/>
        </a:p>
      </dgm:t>
    </dgm:pt>
    <dgm:pt modelId="{7EA3662D-73BB-4EB8-A7B2-CCC1277C8EBE}" type="pres">
      <dgm:prSet presAssocID="{16E2FD47-1937-4FF1-89FF-3ECF6FA03F42}" presName="level2hierChild" presStyleCnt="0"/>
      <dgm:spPr/>
    </dgm:pt>
    <dgm:pt modelId="{88800159-6EE3-439E-9C55-FD7AAB6F6D31}" type="pres">
      <dgm:prSet presAssocID="{953A4F0C-662F-49F7-82E8-6809DA91008D}" presName="conn2-1" presStyleLbl="parChTrans1D2" presStyleIdx="0" presStyleCnt="4"/>
      <dgm:spPr/>
      <dgm:t>
        <a:bodyPr/>
        <a:lstStyle/>
        <a:p>
          <a:endParaRPr lang="tr-TR"/>
        </a:p>
      </dgm:t>
    </dgm:pt>
    <dgm:pt modelId="{FDF2A042-09DC-41CD-83A8-27A9796DB79F}" type="pres">
      <dgm:prSet presAssocID="{953A4F0C-662F-49F7-82E8-6809DA91008D}" presName="connTx" presStyleLbl="parChTrans1D2" presStyleIdx="0" presStyleCnt="4"/>
      <dgm:spPr/>
      <dgm:t>
        <a:bodyPr/>
        <a:lstStyle/>
        <a:p>
          <a:endParaRPr lang="tr-TR"/>
        </a:p>
      </dgm:t>
    </dgm:pt>
    <dgm:pt modelId="{29B34BA4-E2C6-44C9-820E-9C1B0FB39907}" type="pres">
      <dgm:prSet presAssocID="{F5CA1574-7FB4-4660-A664-4B3F4C8CBE1A}" presName="root2" presStyleCnt="0"/>
      <dgm:spPr/>
    </dgm:pt>
    <dgm:pt modelId="{29E9D4AE-D26A-4002-93ED-E9F29CFB33D9}" type="pres">
      <dgm:prSet presAssocID="{F5CA1574-7FB4-4660-A664-4B3F4C8CBE1A}" presName="LevelTwoTextNode" presStyleLbl="node2" presStyleIdx="0" presStyleCnt="4">
        <dgm:presLayoutVars>
          <dgm:chPref val="3"/>
        </dgm:presLayoutVars>
      </dgm:prSet>
      <dgm:spPr/>
      <dgm:t>
        <a:bodyPr/>
        <a:lstStyle/>
        <a:p>
          <a:endParaRPr lang="tr-TR"/>
        </a:p>
      </dgm:t>
    </dgm:pt>
    <dgm:pt modelId="{0B13D1C8-E659-4E0D-93D6-F50905133A62}" type="pres">
      <dgm:prSet presAssocID="{F5CA1574-7FB4-4660-A664-4B3F4C8CBE1A}" presName="level3hierChild" presStyleCnt="0"/>
      <dgm:spPr/>
    </dgm:pt>
    <dgm:pt modelId="{BACA8497-57C1-499F-9F25-910A9610A044}" type="pres">
      <dgm:prSet presAssocID="{5AB2BF1B-CA3E-468C-B00C-FA6897C5EF94}" presName="conn2-1" presStyleLbl="parChTrans1D2" presStyleIdx="1" presStyleCnt="4"/>
      <dgm:spPr/>
      <dgm:t>
        <a:bodyPr/>
        <a:lstStyle/>
        <a:p>
          <a:endParaRPr lang="tr-TR"/>
        </a:p>
      </dgm:t>
    </dgm:pt>
    <dgm:pt modelId="{70C78B4F-F0CA-459F-BA64-64BBD32D910D}" type="pres">
      <dgm:prSet presAssocID="{5AB2BF1B-CA3E-468C-B00C-FA6897C5EF94}" presName="connTx" presStyleLbl="parChTrans1D2" presStyleIdx="1" presStyleCnt="4"/>
      <dgm:spPr/>
      <dgm:t>
        <a:bodyPr/>
        <a:lstStyle/>
        <a:p>
          <a:endParaRPr lang="tr-TR"/>
        </a:p>
      </dgm:t>
    </dgm:pt>
    <dgm:pt modelId="{F8A36971-4CE2-4FC6-BBB0-8F8FEB88C5A9}" type="pres">
      <dgm:prSet presAssocID="{3E08FEB7-1B45-40D5-9388-44F5283A7A50}" presName="root2" presStyleCnt="0"/>
      <dgm:spPr/>
    </dgm:pt>
    <dgm:pt modelId="{0D5CE1A6-274D-437A-A283-6FF18D96E8F7}" type="pres">
      <dgm:prSet presAssocID="{3E08FEB7-1B45-40D5-9388-44F5283A7A50}" presName="LevelTwoTextNode" presStyleLbl="node2" presStyleIdx="1" presStyleCnt="4">
        <dgm:presLayoutVars>
          <dgm:chPref val="3"/>
        </dgm:presLayoutVars>
      </dgm:prSet>
      <dgm:spPr/>
      <dgm:t>
        <a:bodyPr/>
        <a:lstStyle/>
        <a:p>
          <a:endParaRPr lang="tr-TR"/>
        </a:p>
      </dgm:t>
    </dgm:pt>
    <dgm:pt modelId="{887872FA-34DC-4504-B804-01BCEC8B5929}" type="pres">
      <dgm:prSet presAssocID="{3E08FEB7-1B45-40D5-9388-44F5283A7A50}" presName="level3hierChild" presStyleCnt="0"/>
      <dgm:spPr/>
    </dgm:pt>
    <dgm:pt modelId="{33810418-F4F5-4591-B827-28F7BD9B6BD9}" type="pres">
      <dgm:prSet presAssocID="{2D21488E-42BE-494A-854E-831B80FA0D40}" presName="conn2-1" presStyleLbl="parChTrans1D2" presStyleIdx="2" presStyleCnt="4"/>
      <dgm:spPr/>
      <dgm:t>
        <a:bodyPr/>
        <a:lstStyle/>
        <a:p>
          <a:endParaRPr lang="tr-TR"/>
        </a:p>
      </dgm:t>
    </dgm:pt>
    <dgm:pt modelId="{7A4258DF-991F-4F48-BAB7-EC408392638A}" type="pres">
      <dgm:prSet presAssocID="{2D21488E-42BE-494A-854E-831B80FA0D40}" presName="connTx" presStyleLbl="parChTrans1D2" presStyleIdx="2" presStyleCnt="4"/>
      <dgm:spPr/>
      <dgm:t>
        <a:bodyPr/>
        <a:lstStyle/>
        <a:p>
          <a:endParaRPr lang="tr-TR"/>
        </a:p>
      </dgm:t>
    </dgm:pt>
    <dgm:pt modelId="{FD6BE66E-2594-4C15-A740-6BAACC4C7A11}" type="pres">
      <dgm:prSet presAssocID="{875F2F40-5475-4902-BAC5-93C210DEB4D3}" presName="root2" presStyleCnt="0"/>
      <dgm:spPr/>
    </dgm:pt>
    <dgm:pt modelId="{210DC4FD-643A-447A-ADBE-630D3168E374}" type="pres">
      <dgm:prSet presAssocID="{875F2F40-5475-4902-BAC5-93C210DEB4D3}" presName="LevelTwoTextNode" presStyleLbl="node2" presStyleIdx="2" presStyleCnt="4">
        <dgm:presLayoutVars>
          <dgm:chPref val="3"/>
        </dgm:presLayoutVars>
      </dgm:prSet>
      <dgm:spPr/>
      <dgm:t>
        <a:bodyPr/>
        <a:lstStyle/>
        <a:p>
          <a:endParaRPr lang="tr-TR"/>
        </a:p>
      </dgm:t>
    </dgm:pt>
    <dgm:pt modelId="{49DB2544-4479-476D-A8D3-386BE18FD3BA}" type="pres">
      <dgm:prSet presAssocID="{875F2F40-5475-4902-BAC5-93C210DEB4D3}" presName="level3hierChild" presStyleCnt="0"/>
      <dgm:spPr/>
    </dgm:pt>
    <dgm:pt modelId="{E35AB03E-6FAE-441C-A874-235C2958711B}" type="pres">
      <dgm:prSet presAssocID="{CB70741B-7046-44B9-B79E-826FAD638F93}" presName="conn2-1" presStyleLbl="parChTrans1D2" presStyleIdx="3" presStyleCnt="4"/>
      <dgm:spPr/>
      <dgm:t>
        <a:bodyPr/>
        <a:lstStyle/>
        <a:p>
          <a:endParaRPr lang="tr-TR"/>
        </a:p>
      </dgm:t>
    </dgm:pt>
    <dgm:pt modelId="{A625CD83-627E-44D9-9A34-0024B2CBB290}" type="pres">
      <dgm:prSet presAssocID="{CB70741B-7046-44B9-B79E-826FAD638F93}" presName="connTx" presStyleLbl="parChTrans1D2" presStyleIdx="3" presStyleCnt="4"/>
      <dgm:spPr/>
      <dgm:t>
        <a:bodyPr/>
        <a:lstStyle/>
        <a:p>
          <a:endParaRPr lang="tr-TR"/>
        </a:p>
      </dgm:t>
    </dgm:pt>
    <dgm:pt modelId="{8119B0AC-B377-4134-BB23-426C95A93650}" type="pres">
      <dgm:prSet presAssocID="{ED74556E-975F-422F-AF7B-CA0098E0FE33}" presName="root2" presStyleCnt="0"/>
      <dgm:spPr/>
    </dgm:pt>
    <dgm:pt modelId="{20EE18CD-6F66-44A5-8ACA-ED970B3CE0D6}" type="pres">
      <dgm:prSet presAssocID="{ED74556E-975F-422F-AF7B-CA0098E0FE33}" presName="LevelTwoTextNode" presStyleLbl="node2" presStyleIdx="3" presStyleCnt="4">
        <dgm:presLayoutVars>
          <dgm:chPref val="3"/>
        </dgm:presLayoutVars>
      </dgm:prSet>
      <dgm:spPr/>
      <dgm:t>
        <a:bodyPr/>
        <a:lstStyle/>
        <a:p>
          <a:endParaRPr lang="tr-TR"/>
        </a:p>
      </dgm:t>
    </dgm:pt>
    <dgm:pt modelId="{CF2F2FEA-17F1-44B3-BEB6-63581A171C52}" type="pres">
      <dgm:prSet presAssocID="{ED74556E-975F-422F-AF7B-CA0098E0FE33}" presName="level3hierChild" presStyleCnt="0"/>
      <dgm:spPr/>
    </dgm:pt>
  </dgm:ptLst>
  <dgm:cxnLst>
    <dgm:cxn modelId="{660D2CB0-3B7E-4D38-AC8B-EA7C42CC339C}" srcId="{16E2FD47-1937-4FF1-89FF-3ECF6FA03F42}" destId="{ED74556E-975F-422F-AF7B-CA0098E0FE33}" srcOrd="3" destOrd="0" parTransId="{CB70741B-7046-44B9-B79E-826FAD638F93}" sibTransId="{022B61B5-DDBA-4660-A895-EFD90F3A0E22}"/>
    <dgm:cxn modelId="{2EA8EC79-B20C-4A77-8806-FC517062EBCE}" srcId="{30C844B1-0DA3-47E6-83DB-6BE92CA2E30C}" destId="{16E2FD47-1937-4FF1-89FF-3ECF6FA03F42}" srcOrd="0" destOrd="0" parTransId="{3556FD29-CFD4-4738-9130-CDB887E02D12}" sibTransId="{E518A236-E7DE-4C81-A46F-2877D22A397E}"/>
    <dgm:cxn modelId="{38EB2203-5523-4E87-9141-4EA5A2DD1F6F}" type="presOf" srcId="{16E2FD47-1937-4FF1-89FF-3ECF6FA03F42}" destId="{0128F36A-8F3D-497A-A062-3BBEF02A4AE3}" srcOrd="0" destOrd="0" presId="urn:microsoft.com/office/officeart/2008/layout/HorizontalMultiLevelHierarchy"/>
    <dgm:cxn modelId="{2360BD16-8185-43E9-B651-16F177AF173F}" srcId="{16E2FD47-1937-4FF1-89FF-3ECF6FA03F42}" destId="{3E08FEB7-1B45-40D5-9388-44F5283A7A50}" srcOrd="1" destOrd="0" parTransId="{5AB2BF1B-CA3E-468C-B00C-FA6897C5EF94}" sibTransId="{89008A45-07B8-434F-B840-C9C79DA89143}"/>
    <dgm:cxn modelId="{29644736-0577-4526-9FF2-26A7152DE156}" type="presOf" srcId="{5AB2BF1B-CA3E-468C-B00C-FA6897C5EF94}" destId="{70C78B4F-F0CA-459F-BA64-64BBD32D910D}" srcOrd="1" destOrd="0" presId="urn:microsoft.com/office/officeart/2008/layout/HorizontalMultiLevelHierarchy"/>
    <dgm:cxn modelId="{CC3C8960-C98C-45C3-AF70-89E09E2C262A}" type="presOf" srcId="{5AB2BF1B-CA3E-468C-B00C-FA6897C5EF94}" destId="{BACA8497-57C1-499F-9F25-910A9610A044}" srcOrd="0" destOrd="0" presId="urn:microsoft.com/office/officeart/2008/layout/HorizontalMultiLevelHierarchy"/>
    <dgm:cxn modelId="{C4A084C3-12AF-4117-93D1-236B05EB8DE1}" type="presOf" srcId="{F5CA1574-7FB4-4660-A664-4B3F4C8CBE1A}" destId="{29E9D4AE-D26A-4002-93ED-E9F29CFB33D9}" srcOrd="0" destOrd="0" presId="urn:microsoft.com/office/officeart/2008/layout/HorizontalMultiLevelHierarchy"/>
    <dgm:cxn modelId="{6389E8AC-55DC-48F8-B786-49A3C327B833}" type="presOf" srcId="{2D21488E-42BE-494A-854E-831B80FA0D40}" destId="{33810418-F4F5-4591-B827-28F7BD9B6BD9}" srcOrd="0" destOrd="0" presId="urn:microsoft.com/office/officeart/2008/layout/HorizontalMultiLevelHierarchy"/>
    <dgm:cxn modelId="{804DFC52-A8C9-4DB3-92FA-A4CD0CD882A1}" type="presOf" srcId="{953A4F0C-662F-49F7-82E8-6809DA91008D}" destId="{88800159-6EE3-439E-9C55-FD7AAB6F6D31}" srcOrd="0" destOrd="0" presId="urn:microsoft.com/office/officeart/2008/layout/HorizontalMultiLevelHierarchy"/>
    <dgm:cxn modelId="{19B0A03F-601C-4AA5-A271-DD2D53E9F045}" srcId="{16E2FD47-1937-4FF1-89FF-3ECF6FA03F42}" destId="{F5CA1574-7FB4-4660-A664-4B3F4C8CBE1A}" srcOrd="0" destOrd="0" parTransId="{953A4F0C-662F-49F7-82E8-6809DA91008D}" sibTransId="{4CA73584-0017-4F81-A3E0-7AC4F7A3A8C2}"/>
    <dgm:cxn modelId="{E4B0B376-0AA2-45E0-874A-1291E8D298BD}" type="presOf" srcId="{CB70741B-7046-44B9-B79E-826FAD638F93}" destId="{A625CD83-627E-44D9-9A34-0024B2CBB290}" srcOrd="1" destOrd="0" presId="urn:microsoft.com/office/officeart/2008/layout/HorizontalMultiLevelHierarchy"/>
    <dgm:cxn modelId="{BAE49EB5-FF83-4FAF-9D4C-6FAA5E7F44D5}" srcId="{16E2FD47-1937-4FF1-89FF-3ECF6FA03F42}" destId="{875F2F40-5475-4902-BAC5-93C210DEB4D3}" srcOrd="2" destOrd="0" parTransId="{2D21488E-42BE-494A-854E-831B80FA0D40}" sibTransId="{C7AC76E1-40AE-4E5A-85FC-A73EA03CA9DD}"/>
    <dgm:cxn modelId="{2847EE90-A4A0-4908-B456-4EB603E63246}" type="presOf" srcId="{3E08FEB7-1B45-40D5-9388-44F5283A7A50}" destId="{0D5CE1A6-274D-437A-A283-6FF18D96E8F7}" srcOrd="0" destOrd="0" presId="urn:microsoft.com/office/officeart/2008/layout/HorizontalMultiLevelHierarchy"/>
    <dgm:cxn modelId="{B55FA976-7698-4AF6-9E97-ABBD6720E7CC}" type="presOf" srcId="{953A4F0C-662F-49F7-82E8-6809DA91008D}" destId="{FDF2A042-09DC-41CD-83A8-27A9796DB79F}" srcOrd="1" destOrd="0" presId="urn:microsoft.com/office/officeart/2008/layout/HorizontalMultiLevelHierarchy"/>
    <dgm:cxn modelId="{901F829D-9513-4CCC-A833-990585ADEA09}" type="presOf" srcId="{875F2F40-5475-4902-BAC5-93C210DEB4D3}" destId="{210DC4FD-643A-447A-ADBE-630D3168E374}" srcOrd="0" destOrd="0" presId="urn:microsoft.com/office/officeart/2008/layout/HorizontalMultiLevelHierarchy"/>
    <dgm:cxn modelId="{7166F307-EDD8-4F93-99C7-E789F509CC2A}" type="presOf" srcId="{2D21488E-42BE-494A-854E-831B80FA0D40}" destId="{7A4258DF-991F-4F48-BAB7-EC408392638A}" srcOrd="1" destOrd="0" presId="urn:microsoft.com/office/officeart/2008/layout/HorizontalMultiLevelHierarchy"/>
    <dgm:cxn modelId="{E36D48A1-EA4D-4E22-AD4E-A872E7D51545}" type="presOf" srcId="{ED74556E-975F-422F-AF7B-CA0098E0FE33}" destId="{20EE18CD-6F66-44A5-8ACA-ED970B3CE0D6}" srcOrd="0" destOrd="0" presId="urn:microsoft.com/office/officeart/2008/layout/HorizontalMultiLevelHierarchy"/>
    <dgm:cxn modelId="{C22506E9-C134-43C9-9EED-9938BF8E6CAC}" type="presOf" srcId="{CB70741B-7046-44B9-B79E-826FAD638F93}" destId="{E35AB03E-6FAE-441C-A874-235C2958711B}" srcOrd="0" destOrd="0" presId="urn:microsoft.com/office/officeart/2008/layout/HorizontalMultiLevelHierarchy"/>
    <dgm:cxn modelId="{47A29117-42C8-4013-BAF0-D5A76B4026B4}" type="presOf" srcId="{30C844B1-0DA3-47E6-83DB-6BE92CA2E30C}" destId="{A89BB171-CD42-439D-8F6F-2DF92BF23B7C}" srcOrd="0" destOrd="0" presId="urn:microsoft.com/office/officeart/2008/layout/HorizontalMultiLevelHierarchy"/>
    <dgm:cxn modelId="{5F467988-6424-4314-844D-AB4320B10818}" type="presParOf" srcId="{A89BB171-CD42-439D-8F6F-2DF92BF23B7C}" destId="{A57A21A0-1680-48B5-9536-0B79BABB42A5}" srcOrd="0" destOrd="0" presId="urn:microsoft.com/office/officeart/2008/layout/HorizontalMultiLevelHierarchy"/>
    <dgm:cxn modelId="{00A9723D-C2F8-4672-BCA5-1ABB10390536}" type="presParOf" srcId="{A57A21A0-1680-48B5-9536-0B79BABB42A5}" destId="{0128F36A-8F3D-497A-A062-3BBEF02A4AE3}" srcOrd="0" destOrd="0" presId="urn:microsoft.com/office/officeart/2008/layout/HorizontalMultiLevelHierarchy"/>
    <dgm:cxn modelId="{57F7725C-F79A-426B-86E2-222EF41DF72D}" type="presParOf" srcId="{A57A21A0-1680-48B5-9536-0B79BABB42A5}" destId="{7EA3662D-73BB-4EB8-A7B2-CCC1277C8EBE}" srcOrd="1" destOrd="0" presId="urn:microsoft.com/office/officeart/2008/layout/HorizontalMultiLevelHierarchy"/>
    <dgm:cxn modelId="{E289FB8B-9219-4876-9E88-BE7B3D7F8F91}" type="presParOf" srcId="{7EA3662D-73BB-4EB8-A7B2-CCC1277C8EBE}" destId="{88800159-6EE3-439E-9C55-FD7AAB6F6D31}" srcOrd="0" destOrd="0" presId="urn:microsoft.com/office/officeart/2008/layout/HorizontalMultiLevelHierarchy"/>
    <dgm:cxn modelId="{A59072C5-3023-4FF9-A327-F8036E902FCA}" type="presParOf" srcId="{88800159-6EE3-439E-9C55-FD7AAB6F6D31}" destId="{FDF2A042-09DC-41CD-83A8-27A9796DB79F}" srcOrd="0" destOrd="0" presId="urn:microsoft.com/office/officeart/2008/layout/HorizontalMultiLevelHierarchy"/>
    <dgm:cxn modelId="{D0730C50-8135-49B6-9817-FC11623AA0F8}" type="presParOf" srcId="{7EA3662D-73BB-4EB8-A7B2-CCC1277C8EBE}" destId="{29B34BA4-E2C6-44C9-820E-9C1B0FB39907}" srcOrd="1" destOrd="0" presId="urn:microsoft.com/office/officeart/2008/layout/HorizontalMultiLevelHierarchy"/>
    <dgm:cxn modelId="{4A0C4CE1-2985-4B1B-ABE9-2919DEE55538}" type="presParOf" srcId="{29B34BA4-E2C6-44C9-820E-9C1B0FB39907}" destId="{29E9D4AE-D26A-4002-93ED-E9F29CFB33D9}" srcOrd="0" destOrd="0" presId="urn:microsoft.com/office/officeart/2008/layout/HorizontalMultiLevelHierarchy"/>
    <dgm:cxn modelId="{77C8B327-C60B-4773-BEB5-9CFFF65F422B}" type="presParOf" srcId="{29B34BA4-E2C6-44C9-820E-9C1B0FB39907}" destId="{0B13D1C8-E659-4E0D-93D6-F50905133A62}" srcOrd="1" destOrd="0" presId="urn:microsoft.com/office/officeart/2008/layout/HorizontalMultiLevelHierarchy"/>
    <dgm:cxn modelId="{1CAFBA52-5C04-46E8-ADB9-C877D1F3A38D}" type="presParOf" srcId="{7EA3662D-73BB-4EB8-A7B2-CCC1277C8EBE}" destId="{BACA8497-57C1-499F-9F25-910A9610A044}" srcOrd="2" destOrd="0" presId="urn:microsoft.com/office/officeart/2008/layout/HorizontalMultiLevelHierarchy"/>
    <dgm:cxn modelId="{8C521C54-E2C1-48C1-B260-87B6A967F0E6}" type="presParOf" srcId="{BACA8497-57C1-499F-9F25-910A9610A044}" destId="{70C78B4F-F0CA-459F-BA64-64BBD32D910D}" srcOrd="0" destOrd="0" presId="urn:microsoft.com/office/officeart/2008/layout/HorizontalMultiLevelHierarchy"/>
    <dgm:cxn modelId="{117A9E1A-04A1-4E2E-9FE6-32134A2BB244}" type="presParOf" srcId="{7EA3662D-73BB-4EB8-A7B2-CCC1277C8EBE}" destId="{F8A36971-4CE2-4FC6-BBB0-8F8FEB88C5A9}" srcOrd="3" destOrd="0" presId="urn:microsoft.com/office/officeart/2008/layout/HorizontalMultiLevelHierarchy"/>
    <dgm:cxn modelId="{0AA1C792-33BE-4B72-8EF6-7259F933894F}" type="presParOf" srcId="{F8A36971-4CE2-4FC6-BBB0-8F8FEB88C5A9}" destId="{0D5CE1A6-274D-437A-A283-6FF18D96E8F7}" srcOrd="0" destOrd="0" presId="urn:microsoft.com/office/officeart/2008/layout/HorizontalMultiLevelHierarchy"/>
    <dgm:cxn modelId="{85AD3AC2-897E-4307-B8E7-453FDB4EF99F}" type="presParOf" srcId="{F8A36971-4CE2-4FC6-BBB0-8F8FEB88C5A9}" destId="{887872FA-34DC-4504-B804-01BCEC8B5929}" srcOrd="1" destOrd="0" presId="urn:microsoft.com/office/officeart/2008/layout/HorizontalMultiLevelHierarchy"/>
    <dgm:cxn modelId="{A79D5A2D-9412-432B-93E7-395F0459773B}" type="presParOf" srcId="{7EA3662D-73BB-4EB8-A7B2-CCC1277C8EBE}" destId="{33810418-F4F5-4591-B827-28F7BD9B6BD9}" srcOrd="4" destOrd="0" presId="urn:microsoft.com/office/officeart/2008/layout/HorizontalMultiLevelHierarchy"/>
    <dgm:cxn modelId="{DFC3F2C7-965F-455F-AB88-49296F0E911D}" type="presParOf" srcId="{33810418-F4F5-4591-B827-28F7BD9B6BD9}" destId="{7A4258DF-991F-4F48-BAB7-EC408392638A}" srcOrd="0" destOrd="0" presId="urn:microsoft.com/office/officeart/2008/layout/HorizontalMultiLevelHierarchy"/>
    <dgm:cxn modelId="{A2AC2532-6E0B-4BCC-8F10-10F02AF4A8FF}" type="presParOf" srcId="{7EA3662D-73BB-4EB8-A7B2-CCC1277C8EBE}" destId="{FD6BE66E-2594-4C15-A740-6BAACC4C7A11}" srcOrd="5" destOrd="0" presId="urn:microsoft.com/office/officeart/2008/layout/HorizontalMultiLevelHierarchy"/>
    <dgm:cxn modelId="{E80CAFA7-AC5A-4B04-A874-F3E3E155D3D9}" type="presParOf" srcId="{FD6BE66E-2594-4C15-A740-6BAACC4C7A11}" destId="{210DC4FD-643A-447A-ADBE-630D3168E374}" srcOrd="0" destOrd="0" presId="urn:microsoft.com/office/officeart/2008/layout/HorizontalMultiLevelHierarchy"/>
    <dgm:cxn modelId="{4FF888E1-6771-48D2-A4A1-CC3FE16C6993}" type="presParOf" srcId="{FD6BE66E-2594-4C15-A740-6BAACC4C7A11}" destId="{49DB2544-4479-476D-A8D3-386BE18FD3BA}" srcOrd="1" destOrd="0" presId="urn:microsoft.com/office/officeart/2008/layout/HorizontalMultiLevelHierarchy"/>
    <dgm:cxn modelId="{DEC31397-01AA-477A-9897-E5CE64D45883}" type="presParOf" srcId="{7EA3662D-73BB-4EB8-A7B2-CCC1277C8EBE}" destId="{E35AB03E-6FAE-441C-A874-235C2958711B}" srcOrd="6" destOrd="0" presId="urn:microsoft.com/office/officeart/2008/layout/HorizontalMultiLevelHierarchy"/>
    <dgm:cxn modelId="{1959CF84-9C35-4BF4-9244-BE8C845EDB08}" type="presParOf" srcId="{E35AB03E-6FAE-441C-A874-235C2958711B}" destId="{A625CD83-627E-44D9-9A34-0024B2CBB290}" srcOrd="0" destOrd="0" presId="urn:microsoft.com/office/officeart/2008/layout/HorizontalMultiLevelHierarchy"/>
    <dgm:cxn modelId="{687C8EC8-9D8B-4A60-B30E-A23411D63E7F}" type="presParOf" srcId="{7EA3662D-73BB-4EB8-A7B2-CCC1277C8EBE}" destId="{8119B0AC-B377-4134-BB23-426C95A93650}" srcOrd="7" destOrd="0" presId="urn:microsoft.com/office/officeart/2008/layout/HorizontalMultiLevelHierarchy"/>
    <dgm:cxn modelId="{369AD879-4A8C-41A6-A5C1-582D708B71DA}" type="presParOf" srcId="{8119B0AC-B377-4134-BB23-426C95A93650}" destId="{20EE18CD-6F66-44A5-8ACA-ED970B3CE0D6}" srcOrd="0" destOrd="0" presId="urn:microsoft.com/office/officeart/2008/layout/HorizontalMultiLevelHierarchy"/>
    <dgm:cxn modelId="{13C02134-1250-44C1-8E01-6574F53A85E2}" type="presParOf" srcId="{8119B0AC-B377-4134-BB23-426C95A93650}" destId="{CF2F2FEA-17F1-44B3-BEB6-63581A171C52}"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0C844B1-0DA3-47E6-83DB-6BE92CA2E30C}" type="doc">
      <dgm:prSet loTypeId="urn:microsoft.com/office/officeart/2008/layout/HorizontalMultiLevelHierarchy" loCatId="hierarchy" qsTypeId="urn:microsoft.com/office/officeart/2005/8/quickstyle/simple1" qsCatId="simple" csTypeId="urn:microsoft.com/office/officeart/2005/8/colors/colorful1#3" csCatId="colorful" phldr="1"/>
      <dgm:spPr/>
      <dgm:t>
        <a:bodyPr/>
        <a:lstStyle/>
        <a:p>
          <a:endParaRPr lang="tr-TR"/>
        </a:p>
      </dgm:t>
    </dgm:pt>
    <dgm:pt modelId="{16E2FD47-1937-4FF1-89FF-3ECF6FA03F42}">
      <dgm:prSet phldrT="[Metin]"/>
      <dgm:spPr/>
      <dgm:t>
        <a:bodyPr/>
        <a:lstStyle/>
        <a:p>
          <a:r>
            <a:rPr lang="tr-TR" dirty="0"/>
            <a:t>İSTEKLİ B</a:t>
          </a:r>
        </a:p>
      </dgm:t>
    </dgm:pt>
    <dgm:pt modelId="{3556FD29-CFD4-4738-9130-CDB887E02D12}" type="parTrans" cxnId="{2EA8EC79-B20C-4A77-8806-FC517062EBCE}">
      <dgm:prSet/>
      <dgm:spPr/>
      <dgm:t>
        <a:bodyPr/>
        <a:lstStyle/>
        <a:p>
          <a:endParaRPr lang="tr-TR"/>
        </a:p>
      </dgm:t>
    </dgm:pt>
    <dgm:pt modelId="{E518A236-E7DE-4C81-A46F-2877D22A397E}" type="sibTrans" cxnId="{2EA8EC79-B20C-4A77-8806-FC517062EBCE}">
      <dgm:prSet/>
      <dgm:spPr/>
      <dgm:t>
        <a:bodyPr/>
        <a:lstStyle/>
        <a:p>
          <a:endParaRPr lang="tr-TR"/>
        </a:p>
      </dgm:t>
    </dgm:pt>
    <dgm:pt modelId="{F5CA1574-7FB4-4660-A664-4B3F4C8CBE1A}">
      <dgm:prSet phldrT="[Metin]" custT="1"/>
      <dgm:spPr/>
      <dgm:t>
        <a:bodyPr/>
        <a:lstStyle/>
        <a:p>
          <a:r>
            <a:rPr lang="tr-TR" sz="1700" dirty="0">
              <a:solidFill>
                <a:schemeClr val="tx1"/>
              </a:solidFill>
              <a:latin typeface="Arial" panose="020B0604020202020204" pitchFamily="34" charset="0"/>
              <a:cs typeface="Arial" panose="020B0604020202020204" pitchFamily="34" charset="0"/>
            </a:rPr>
            <a:t>1-İstekli C</a:t>
          </a:r>
        </a:p>
        <a:p>
          <a:r>
            <a:rPr lang="tr-TR" sz="1700" dirty="0">
              <a:solidFill>
                <a:schemeClr val="tx1"/>
              </a:solidFill>
              <a:latin typeface="Arial" panose="020B0604020202020204" pitchFamily="34" charset="0"/>
              <a:cs typeface="Arial" panose="020B0604020202020204" pitchFamily="34" charset="0"/>
            </a:rPr>
            <a:t>***</a:t>
          </a:r>
          <a:endParaRPr lang="tr-TR" sz="1700" b="1" dirty="0">
            <a:solidFill>
              <a:srgbClr val="FF0000"/>
            </a:solidFill>
            <a:latin typeface="Arial" panose="020B0604020202020204" pitchFamily="34" charset="0"/>
            <a:cs typeface="Arial" panose="020B0604020202020204" pitchFamily="34" charset="0"/>
          </a:endParaRPr>
        </a:p>
      </dgm:t>
    </dgm:pt>
    <dgm:pt modelId="{953A4F0C-662F-49F7-82E8-6809DA91008D}" type="parTrans" cxnId="{19B0A03F-601C-4AA5-A271-DD2D53E9F045}">
      <dgm:prSet/>
      <dgm:spPr/>
      <dgm:t>
        <a:bodyPr/>
        <a:lstStyle/>
        <a:p>
          <a:endParaRPr lang="tr-TR"/>
        </a:p>
      </dgm:t>
    </dgm:pt>
    <dgm:pt modelId="{4CA73584-0017-4F81-A3E0-7AC4F7A3A8C2}" type="sibTrans" cxnId="{19B0A03F-601C-4AA5-A271-DD2D53E9F045}">
      <dgm:prSet/>
      <dgm:spPr/>
      <dgm:t>
        <a:bodyPr/>
        <a:lstStyle/>
        <a:p>
          <a:endParaRPr lang="tr-TR"/>
        </a:p>
      </dgm:t>
    </dgm:pt>
    <dgm:pt modelId="{3E08FEB7-1B45-40D5-9388-44F5283A7A50}">
      <dgm:prSet phldrT="[Metin]"/>
      <dgm:spPr/>
      <dgm:t>
        <a:bodyPr/>
        <a:lstStyle/>
        <a:p>
          <a:r>
            <a:rPr lang="tr-TR" dirty="0">
              <a:solidFill>
                <a:schemeClr val="tx1"/>
              </a:solidFill>
            </a:rPr>
            <a:t>2-İstekli A</a:t>
          </a:r>
        </a:p>
        <a:p>
          <a:r>
            <a:rPr lang="tr-TR" dirty="0">
              <a:solidFill>
                <a:schemeClr val="tx1"/>
              </a:solidFill>
            </a:rPr>
            <a:t>****</a:t>
          </a:r>
        </a:p>
      </dgm:t>
    </dgm:pt>
    <dgm:pt modelId="{5AB2BF1B-CA3E-468C-B00C-FA6897C5EF94}" type="parTrans" cxnId="{2360BD16-8185-43E9-B651-16F177AF173F}">
      <dgm:prSet/>
      <dgm:spPr/>
      <dgm:t>
        <a:bodyPr/>
        <a:lstStyle/>
        <a:p>
          <a:endParaRPr lang="tr-TR"/>
        </a:p>
      </dgm:t>
    </dgm:pt>
    <dgm:pt modelId="{89008A45-07B8-434F-B840-C9C79DA89143}" type="sibTrans" cxnId="{2360BD16-8185-43E9-B651-16F177AF173F}">
      <dgm:prSet/>
      <dgm:spPr/>
      <dgm:t>
        <a:bodyPr/>
        <a:lstStyle/>
        <a:p>
          <a:endParaRPr lang="tr-TR"/>
        </a:p>
      </dgm:t>
    </dgm:pt>
    <dgm:pt modelId="{875F2F40-5475-4902-BAC5-93C210DEB4D3}">
      <dgm:prSet phldrT="[Metin]" custT="1"/>
      <dgm:spPr/>
      <dgm:t>
        <a:bodyPr/>
        <a:lstStyle/>
        <a:p>
          <a:r>
            <a:rPr lang="tr-TR" sz="1700" b="1" dirty="0">
              <a:solidFill>
                <a:srgbClr val="FF0000"/>
              </a:solidFill>
              <a:latin typeface="Arial" panose="020B0604020202020204" pitchFamily="34" charset="0"/>
              <a:cs typeface="Arial" panose="020B0604020202020204" pitchFamily="34" charset="0"/>
            </a:rPr>
            <a:t>3-  (SİZ) İstekli B</a:t>
          </a:r>
        </a:p>
        <a:p>
          <a:r>
            <a:rPr lang="tr-TR" sz="1700" b="1" dirty="0">
              <a:solidFill>
                <a:srgbClr val="FF0000"/>
              </a:solidFill>
              <a:latin typeface="Arial" panose="020B0604020202020204" pitchFamily="34" charset="0"/>
              <a:cs typeface="Arial" panose="020B0604020202020204" pitchFamily="34" charset="0"/>
            </a:rPr>
            <a:t>7.500 TL</a:t>
          </a:r>
          <a:endParaRPr lang="tr-TR" sz="1700" dirty="0">
            <a:solidFill>
              <a:schemeClr val="tx1"/>
            </a:solidFill>
          </a:endParaRPr>
        </a:p>
      </dgm:t>
    </dgm:pt>
    <dgm:pt modelId="{2D21488E-42BE-494A-854E-831B80FA0D40}" type="parTrans" cxnId="{BAE49EB5-FF83-4FAF-9D4C-6FAA5E7F44D5}">
      <dgm:prSet/>
      <dgm:spPr/>
      <dgm:t>
        <a:bodyPr/>
        <a:lstStyle/>
        <a:p>
          <a:endParaRPr lang="tr-TR"/>
        </a:p>
      </dgm:t>
    </dgm:pt>
    <dgm:pt modelId="{C7AC76E1-40AE-4E5A-85FC-A73EA03CA9DD}" type="sibTrans" cxnId="{BAE49EB5-FF83-4FAF-9D4C-6FAA5E7F44D5}">
      <dgm:prSet/>
      <dgm:spPr/>
      <dgm:t>
        <a:bodyPr/>
        <a:lstStyle/>
        <a:p>
          <a:endParaRPr lang="tr-TR"/>
        </a:p>
      </dgm:t>
    </dgm:pt>
    <dgm:pt modelId="{4C365D45-ED46-4CD4-B6A1-4D2131C98566}">
      <dgm:prSet phldrT="[Metin]"/>
      <dgm:spPr/>
      <dgm:t>
        <a:bodyPr/>
        <a:lstStyle/>
        <a:p>
          <a:r>
            <a:rPr lang="tr-TR" dirty="0">
              <a:solidFill>
                <a:schemeClr val="tx1"/>
              </a:solidFill>
            </a:rPr>
            <a:t>4-İstekli D</a:t>
          </a:r>
        </a:p>
        <a:p>
          <a:r>
            <a:rPr lang="tr-TR" dirty="0">
              <a:solidFill>
                <a:schemeClr val="tx1"/>
              </a:solidFill>
            </a:rPr>
            <a:t>***</a:t>
          </a:r>
        </a:p>
      </dgm:t>
    </dgm:pt>
    <dgm:pt modelId="{864A7B89-BCB0-4A12-ABBF-F52D164409BA}" type="parTrans" cxnId="{11D712D7-9880-4324-B6EE-E1759AC06210}">
      <dgm:prSet/>
      <dgm:spPr/>
      <dgm:t>
        <a:bodyPr/>
        <a:lstStyle/>
        <a:p>
          <a:endParaRPr lang="tr-TR"/>
        </a:p>
      </dgm:t>
    </dgm:pt>
    <dgm:pt modelId="{386FB1D4-EB5C-44B8-8D0B-4AF3B3CE2823}" type="sibTrans" cxnId="{11D712D7-9880-4324-B6EE-E1759AC06210}">
      <dgm:prSet/>
      <dgm:spPr/>
      <dgm:t>
        <a:bodyPr/>
        <a:lstStyle/>
        <a:p>
          <a:endParaRPr lang="tr-TR"/>
        </a:p>
      </dgm:t>
    </dgm:pt>
    <dgm:pt modelId="{A89BB171-CD42-439D-8F6F-2DF92BF23B7C}" type="pres">
      <dgm:prSet presAssocID="{30C844B1-0DA3-47E6-83DB-6BE92CA2E30C}" presName="Name0" presStyleCnt="0">
        <dgm:presLayoutVars>
          <dgm:chPref val="1"/>
          <dgm:dir/>
          <dgm:animOne val="branch"/>
          <dgm:animLvl val="lvl"/>
          <dgm:resizeHandles val="exact"/>
        </dgm:presLayoutVars>
      </dgm:prSet>
      <dgm:spPr/>
      <dgm:t>
        <a:bodyPr/>
        <a:lstStyle/>
        <a:p>
          <a:endParaRPr lang="tr-TR"/>
        </a:p>
      </dgm:t>
    </dgm:pt>
    <dgm:pt modelId="{A57A21A0-1680-48B5-9536-0B79BABB42A5}" type="pres">
      <dgm:prSet presAssocID="{16E2FD47-1937-4FF1-89FF-3ECF6FA03F42}" presName="root1" presStyleCnt="0"/>
      <dgm:spPr/>
    </dgm:pt>
    <dgm:pt modelId="{0128F36A-8F3D-497A-A062-3BBEF02A4AE3}" type="pres">
      <dgm:prSet presAssocID="{16E2FD47-1937-4FF1-89FF-3ECF6FA03F42}" presName="LevelOneTextNode" presStyleLbl="node0" presStyleIdx="0" presStyleCnt="1">
        <dgm:presLayoutVars>
          <dgm:chPref val="3"/>
        </dgm:presLayoutVars>
      </dgm:prSet>
      <dgm:spPr/>
      <dgm:t>
        <a:bodyPr/>
        <a:lstStyle/>
        <a:p>
          <a:endParaRPr lang="tr-TR"/>
        </a:p>
      </dgm:t>
    </dgm:pt>
    <dgm:pt modelId="{7EA3662D-73BB-4EB8-A7B2-CCC1277C8EBE}" type="pres">
      <dgm:prSet presAssocID="{16E2FD47-1937-4FF1-89FF-3ECF6FA03F42}" presName="level2hierChild" presStyleCnt="0"/>
      <dgm:spPr/>
    </dgm:pt>
    <dgm:pt modelId="{88800159-6EE3-439E-9C55-FD7AAB6F6D31}" type="pres">
      <dgm:prSet presAssocID="{953A4F0C-662F-49F7-82E8-6809DA91008D}" presName="conn2-1" presStyleLbl="parChTrans1D2" presStyleIdx="0" presStyleCnt="4"/>
      <dgm:spPr/>
      <dgm:t>
        <a:bodyPr/>
        <a:lstStyle/>
        <a:p>
          <a:endParaRPr lang="tr-TR"/>
        </a:p>
      </dgm:t>
    </dgm:pt>
    <dgm:pt modelId="{FDF2A042-09DC-41CD-83A8-27A9796DB79F}" type="pres">
      <dgm:prSet presAssocID="{953A4F0C-662F-49F7-82E8-6809DA91008D}" presName="connTx" presStyleLbl="parChTrans1D2" presStyleIdx="0" presStyleCnt="4"/>
      <dgm:spPr/>
      <dgm:t>
        <a:bodyPr/>
        <a:lstStyle/>
        <a:p>
          <a:endParaRPr lang="tr-TR"/>
        </a:p>
      </dgm:t>
    </dgm:pt>
    <dgm:pt modelId="{29B34BA4-E2C6-44C9-820E-9C1B0FB39907}" type="pres">
      <dgm:prSet presAssocID="{F5CA1574-7FB4-4660-A664-4B3F4C8CBE1A}" presName="root2" presStyleCnt="0"/>
      <dgm:spPr/>
    </dgm:pt>
    <dgm:pt modelId="{29E9D4AE-D26A-4002-93ED-E9F29CFB33D9}" type="pres">
      <dgm:prSet presAssocID="{F5CA1574-7FB4-4660-A664-4B3F4C8CBE1A}" presName="LevelTwoTextNode" presStyleLbl="node2" presStyleIdx="0" presStyleCnt="4" custScaleY="108740" custLinFactNeighborX="80">
        <dgm:presLayoutVars>
          <dgm:chPref val="3"/>
        </dgm:presLayoutVars>
      </dgm:prSet>
      <dgm:spPr/>
      <dgm:t>
        <a:bodyPr/>
        <a:lstStyle/>
        <a:p>
          <a:endParaRPr lang="tr-TR"/>
        </a:p>
      </dgm:t>
    </dgm:pt>
    <dgm:pt modelId="{0B13D1C8-E659-4E0D-93D6-F50905133A62}" type="pres">
      <dgm:prSet presAssocID="{F5CA1574-7FB4-4660-A664-4B3F4C8CBE1A}" presName="level3hierChild" presStyleCnt="0"/>
      <dgm:spPr/>
    </dgm:pt>
    <dgm:pt modelId="{BACA8497-57C1-499F-9F25-910A9610A044}" type="pres">
      <dgm:prSet presAssocID="{5AB2BF1B-CA3E-468C-B00C-FA6897C5EF94}" presName="conn2-1" presStyleLbl="parChTrans1D2" presStyleIdx="1" presStyleCnt="4"/>
      <dgm:spPr/>
      <dgm:t>
        <a:bodyPr/>
        <a:lstStyle/>
        <a:p>
          <a:endParaRPr lang="tr-TR"/>
        </a:p>
      </dgm:t>
    </dgm:pt>
    <dgm:pt modelId="{70C78B4F-F0CA-459F-BA64-64BBD32D910D}" type="pres">
      <dgm:prSet presAssocID="{5AB2BF1B-CA3E-468C-B00C-FA6897C5EF94}" presName="connTx" presStyleLbl="parChTrans1D2" presStyleIdx="1" presStyleCnt="4"/>
      <dgm:spPr/>
      <dgm:t>
        <a:bodyPr/>
        <a:lstStyle/>
        <a:p>
          <a:endParaRPr lang="tr-TR"/>
        </a:p>
      </dgm:t>
    </dgm:pt>
    <dgm:pt modelId="{F8A36971-4CE2-4FC6-BBB0-8F8FEB88C5A9}" type="pres">
      <dgm:prSet presAssocID="{3E08FEB7-1B45-40D5-9388-44F5283A7A50}" presName="root2" presStyleCnt="0"/>
      <dgm:spPr/>
    </dgm:pt>
    <dgm:pt modelId="{0D5CE1A6-274D-437A-A283-6FF18D96E8F7}" type="pres">
      <dgm:prSet presAssocID="{3E08FEB7-1B45-40D5-9388-44F5283A7A50}" presName="LevelTwoTextNode" presStyleLbl="node2" presStyleIdx="1" presStyleCnt="4" custScaleY="104369">
        <dgm:presLayoutVars>
          <dgm:chPref val="3"/>
        </dgm:presLayoutVars>
      </dgm:prSet>
      <dgm:spPr/>
      <dgm:t>
        <a:bodyPr/>
        <a:lstStyle/>
        <a:p>
          <a:endParaRPr lang="tr-TR"/>
        </a:p>
      </dgm:t>
    </dgm:pt>
    <dgm:pt modelId="{887872FA-34DC-4504-B804-01BCEC8B5929}" type="pres">
      <dgm:prSet presAssocID="{3E08FEB7-1B45-40D5-9388-44F5283A7A50}" presName="level3hierChild" presStyleCnt="0"/>
      <dgm:spPr/>
    </dgm:pt>
    <dgm:pt modelId="{33810418-F4F5-4591-B827-28F7BD9B6BD9}" type="pres">
      <dgm:prSet presAssocID="{2D21488E-42BE-494A-854E-831B80FA0D40}" presName="conn2-1" presStyleLbl="parChTrans1D2" presStyleIdx="2" presStyleCnt="4"/>
      <dgm:spPr/>
      <dgm:t>
        <a:bodyPr/>
        <a:lstStyle/>
        <a:p>
          <a:endParaRPr lang="tr-TR"/>
        </a:p>
      </dgm:t>
    </dgm:pt>
    <dgm:pt modelId="{7A4258DF-991F-4F48-BAB7-EC408392638A}" type="pres">
      <dgm:prSet presAssocID="{2D21488E-42BE-494A-854E-831B80FA0D40}" presName="connTx" presStyleLbl="parChTrans1D2" presStyleIdx="2" presStyleCnt="4"/>
      <dgm:spPr/>
      <dgm:t>
        <a:bodyPr/>
        <a:lstStyle/>
        <a:p>
          <a:endParaRPr lang="tr-TR"/>
        </a:p>
      </dgm:t>
    </dgm:pt>
    <dgm:pt modelId="{FD6BE66E-2594-4C15-A740-6BAACC4C7A11}" type="pres">
      <dgm:prSet presAssocID="{875F2F40-5475-4902-BAC5-93C210DEB4D3}" presName="root2" presStyleCnt="0"/>
      <dgm:spPr/>
    </dgm:pt>
    <dgm:pt modelId="{210DC4FD-643A-447A-ADBE-630D3168E374}" type="pres">
      <dgm:prSet presAssocID="{875F2F40-5475-4902-BAC5-93C210DEB4D3}" presName="LevelTwoTextNode" presStyleLbl="node2" presStyleIdx="2" presStyleCnt="4" custScaleY="112717">
        <dgm:presLayoutVars>
          <dgm:chPref val="3"/>
        </dgm:presLayoutVars>
      </dgm:prSet>
      <dgm:spPr/>
      <dgm:t>
        <a:bodyPr/>
        <a:lstStyle/>
        <a:p>
          <a:endParaRPr lang="tr-TR"/>
        </a:p>
      </dgm:t>
    </dgm:pt>
    <dgm:pt modelId="{49DB2544-4479-476D-A8D3-386BE18FD3BA}" type="pres">
      <dgm:prSet presAssocID="{875F2F40-5475-4902-BAC5-93C210DEB4D3}" presName="level3hierChild" presStyleCnt="0"/>
      <dgm:spPr/>
    </dgm:pt>
    <dgm:pt modelId="{C5576116-576E-498A-9B44-5CDD26D9A6A7}" type="pres">
      <dgm:prSet presAssocID="{864A7B89-BCB0-4A12-ABBF-F52D164409BA}" presName="conn2-1" presStyleLbl="parChTrans1D2" presStyleIdx="3" presStyleCnt="4"/>
      <dgm:spPr/>
      <dgm:t>
        <a:bodyPr/>
        <a:lstStyle/>
        <a:p>
          <a:endParaRPr lang="tr-TR"/>
        </a:p>
      </dgm:t>
    </dgm:pt>
    <dgm:pt modelId="{A7693845-BC15-4DE3-B222-4DFCAB59D228}" type="pres">
      <dgm:prSet presAssocID="{864A7B89-BCB0-4A12-ABBF-F52D164409BA}" presName="connTx" presStyleLbl="parChTrans1D2" presStyleIdx="3" presStyleCnt="4"/>
      <dgm:spPr/>
      <dgm:t>
        <a:bodyPr/>
        <a:lstStyle/>
        <a:p>
          <a:endParaRPr lang="tr-TR"/>
        </a:p>
      </dgm:t>
    </dgm:pt>
    <dgm:pt modelId="{E4AC7C79-BD3E-4826-B8F8-62293656AAB8}" type="pres">
      <dgm:prSet presAssocID="{4C365D45-ED46-4CD4-B6A1-4D2131C98566}" presName="root2" presStyleCnt="0"/>
      <dgm:spPr/>
    </dgm:pt>
    <dgm:pt modelId="{2443C7D9-56C8-4B81-AA00-294B24FB6093}" type="pres">
      <dgm:prSet presAssocID="{4C365D45-ED46-4CD4-B6A1-4D2131C98566}" presName="LevelTwoTextNode" presStyleLbl="node2" presStyleIdx="3" presStyleCnt="4" custScaleY="99076">
        <dgm:presLayoutVars>
          <dgm:chPref val="3"/>
        </dgm:presLayoutVars>
      </dgm:prSet>
      <dgm:spPr/>
      <dgm:t>
        <a:bodyPr/>
        <a:lstStyle/>
        <a:p>
          <a:endParaRPr lang="tr-TR"/>
        </a:p>
      </dgm:t>
    </dgm:pt>
    <dgm:pt modelId="{1A8FE62D-2003-4158-8EBE-D191F168666B}" type="pres">
      <dgm:prSet presAssocID="{4C365D45-ED46-4CD4-B6A1-4D2131C98566}" presName="level3hierChild" presStyleCnt="0"/>
      <dgm:spPr/>
    </dgm:pt>
  </dgm:ptLst>
  <dgm:cxnLst>
    <dgm:cxn modelId="{5608E418-3F40-480C-A51C-C8131A6E5BEA}" type="presOf" srcId="{5AB2BF1B-CA3E-468C-B00C-FA6897C5EF94}" destId="{BACA8497-57C1-499F-9F25-910A9610A044}" srcOrd="0" destOrd="0" presId="urn:microsoft.com/office/officeart/2008/layout/HorizontalMultiLevelHierarchy"/>
    <dgm:cxn modelId="{459974D1-AB9A-4B6C-9108-BD29A950AFFE}" type="presOf" srcId="{2D21488E-42BE-494A-854E-831B80FA0D40}" destId="{7A4258DF-991F-4F48-BAB7-EC408392638A}" srcOrd="1" destOrd="0" presId="urn:microsoft.com/office/officeart/2008/layout/HorizontalMultiLevelHierarchy"/>
    <dgm:cxn modelId="{F7CB9C56-79B1-4543-871C-5FB91DB4BBC0}" type="presOf" srcId="{953A4F0C-662F-49F7-82E8-6809DA91008D}" destId="{FDF2A042-09DC-41CD-83A8-27A9796DB79F}" srcOrd="1" destOrd="0" presId="urn:microsoft.com/office/officeart/2008/layout/HorizontalMultiLevelHierarchy"/>
    <dgm:cxn modelId="{2AB9700C-7819-49E9-935F-2B52588B88C9}" type="presOf" srcId="{5AB2BF1B-CA3E-468C-B00C-FA6897C5EF94}" destId="{70C78B4F-F0CA-459F-BA64-64BBD32D910D}" srcOrd="1" destOrd="0" presId="urn:microsoft.com/office/officeart/2008/layout/HorizontalMultiLevelHierarchy"/>
    <dgm:cxn modelId="{FE259041-4CB6-4ACB-9D66-7C91215C051F}" type="presOf" srcId="{3E08FEB7-1B45-40D5-9388-44F5283A7A50}" destId="{0D5CE1A6-274D-437A-A283-6FF18D96E8F7}" srcOrd="0" destOrd="0" presId="urn:microsoft.com/office/officeart/2008/layout/HorizontalMultiLevelHierarchy"/>
    <dgm:cxn modelId="{5F5E38C4-06C9-438C-9EE9-8D87424108B7}" type="presOf" srcId="{4C365D45-ED46-4CD4-B6A1-4D2131C98566}" destId="{2443C7D9-56C8-4B81-AA00-294B24FB6093}" srcOrd="0" destOrd="0" presId="urn:microsoft.com/office/officeart/2008/layout/HorizontalMultiLevelHierarchy"/>
    <dgm:cxn modelId="{37B85784-E94C-4C74-9330-5F0640BAF9A7}" type="presOf" srcId="{2D21488E-42BE-494A-854E-831B80FA0D40}" destId="{33810418-F4F5-4591-B827-28F7BD9B6BD9}" srcOrd="0" destOrd="0" presId="urn:microsoft.com/office/officeart/2008/layout/HorizontalMultiLevelHierarchy"/>
    <dgm:cxn modelId="{06523AC5-DF66-45DA-9B4D-0DD7E92819B0}" type="presOf" srcId="{875F2F40-5475-4902-BAC5-93C210DEB4D3}" destId="{210DC4FD-643A-447A-ADBE-630D3168E374}" srcOrd="0" destOrd="0" presId="urn:microsoft.com/office/officeart/2008/layout/HorizontalMultiLevelHierarchy"/>
    <dgm:cxn modelId="{2EA8EC79-B20C-4A77-8806-FC517062EBCE}" srcId="{30C844B1-0DA3-47E6-83DB-6BE92CA2E30C}" destId="{16E2FD47-1937-4FF1-89FF-3ECF6FA03F42}" srcOrd="0" destOrd="0" parTransId="{3556FD29-CFD4-4738-9130-CDB887E02D12}" sibTransId="{E518A236-E7DE-4C81-A46F-2877D22A397E}"/>
    <dgm:cxn modelId="{A1DBE3E1-046D-4CFA-83CB-23E4740FF81F}" type="presOf" srcId="{864A7B89-BCB0-4A12-ABBF-F52D164409BA}" destId="{A7693845-BC15-4DE3-B222-4DFCAB59D228}" srcOrd="1" destOrd="0" presId="urn:microsoft.com/office/officeart/2008/layout/HorizontalMultiLevelHierarchy"/>
    <dgm:cxn modelId="{2360BD16-8185-43E9-B651-16F177AF173F}" srcId="{16E2FD47-1937-4FF1-89FF-3ECF6FA03F42}" destId="{3E08FEB7-1B45-40D5-9388-44F5283A7A50}" srcOrd="1" destOrd="0" parTransId="{5AB2BF1B-CA3E-468C-B00C-FA6897C5EF94}" sibTransId="{89008A45-07B8-434F-B840-C9C79DA89143}"/>
    <dgm:cxn modelId="{24FEAF1C-4E04-4B9B-96AC-45DE2D70DC7C}" type="presOf" srcId="{864A7B89-BCB0-4A12-ABBF-F52D164409BA}" destId="{C5576116-576E-498A-9B44-5CDD26D9A6A7}" srcOrd="0" destOrd="0" presId="urn:microsoft.com/office/officeart/2008/layout/HorizontalMultiLevelHierarchy"/>
    <dgm:cxn modelId="{95EF3603-356C-4BF5-8541-150547C90256}" type="presOf" srcId="{953A4F0C-662F-49F7-82E8-6809DA91008D}" destId="{88800159-6EE3-439E-9C55-FD7AAB6F6D31}" srcOrd="0" destOrd="0" presId="urn:microsoft.com/office/officeart/2008/layout/HorizontalMultiLevelHierarchy"/>
    <dgm:cxn modelId="{11F11390-D6FF-4F3D-8D60-BCD45A0C4ECA}" type="presOf" srcId="{F5CA1574-7FB4-4660-A664-4B3F4C8CBE1A}" destId="{29E9D4AE-D26A-4002-93ED-E9F29CFB33D9}" srcOrd="0" destOrd="0" presId="urn:microsoft.com/office/officeart/2008/layout/HorizontalMultiLevelHierarchy"/>
    <dgm:cxn modelId="{19B0A03F-601C-4AA5-A271-DD2D53E9F045}" srcId="{16E2FD47-1937-4FF1-89FF-3ECF6FA03F42}" destId="{F5CA1574-7FB4-4660-A664-4B3F4C8CBE1A}" srcOrd="0" destOrd="0" parTransId="{953A4F0C-662F-49F7-82E8-6809DA91008D}" sibTransId="{4CA73584-0017-4F81-A3E0-7AC4F7A3A8C2}"/>
    <dgm:cxn modelId="{65A46F91-3A03-4B26-8547-5F7579403D5A}" type="presOf" srcId="{16E2FD47-1937-4FF1-89FF-3ECF6FA03F42}" destId="{0128F36A-8F3D-497A-A062-3BBEF02A4AE3}" srcOrd="0" destOrd="0" presId="urn:microsoft.com/office/officeart/2008/layout/HorizontalMultiLevelHierarchy"/>
    <dgm:cxn modelId="{BAE49EB5-FF83-4FAF-9D4C-6FAA5E7F44D5}" srcId="{16E2FD47-1937-4FF1-89FF-3ECF6FA03F42}" destId="{875F2F40-5475-4902-BAC5-93C210DEB4D3}" srcOrd="2" destOrd="0" parTransId="{2D21488E-42BE-494A-854E-831B80FA0D40}" sibTransId="{C7AC76E1-40AE-4E5A-85FC-A73EA03CA9DD}"/>
    <dgm:cxn modelId="{FE56189E-3358-4E7E-AF7E-28FFDE456601}" type="presOf" srcId="{30C844B1-0DA3-47E6-83DB-6BE92CA2E30C}" destId="{A89BB171-CD42-439D-8F6F-2DF92BF23B7C}" srcOrd="0" destOrd="0" presId="urn:microsoft.com/office/officeart/2008/layout/HorizontalMultiLevelHierarchy"/>
    <dgm:cxn modelId="{11D712D7-9880-4324-B6EE-E1759AC06210}" srcId="{16E2FD47-1937-4FF1-89FF-3ECF6FA03F42}" destId="{4C365D45-ED46-4CD4-B6A1-4D2131C98566}" srcOrd="3" destOrd="0" parTransId="{864A7B89-BCB0-4A12-ABBF-F52D164409BA}" sibTransId="{386FB1D4-EB5C-44B8-8D0B-4AF3B3CE2823}"/>
    <dgm:cxn modelId="{91D453B8-6E34-4A34-8AC2-72C394CF12FD}" type="presParOf" srcId="{A89BB171-CD42-439D-8F6F-2DF92BF23B7C}" destId="{A57A21A0-1680-48B5-9536-0B79BABB42A5}" srcOrd="0" destOrd="0" presId="urn:microsoft.com/office/officeart/2008/layout/HorizontalMultiLevelHierarchy"/>
    <dgm:cxn modelId="{EC93D369-701E-451C-A6C7-73C1A22C1490}" type="presParOf" srcId="{A57A21A0-1680-48B5-9536-0B79BABB42A5}" destId="{0128F36A-8F3D-497A-A062-3BBEF02A4AE3}" srcOrd="0" destOrd="0" presId="urn:microsoft.com/office/officeart/2008/layout/HorizontalMultiLevelHierarchy"/>
    <dgm:cxn modelId="{9BC5FA3C-3793-4400-AC60-7B7C1213BD9E}" type="presParOf" srcId="{A57A21A0-1680-48B5-9536-0B79BABB42A5}" destId="{7EA3662D-73BB-4EB8-A7B2-CCC1277C8EBE}" srcOrd="1" destOrd="0" presId="urn:microsoft.com/office/officeart/2008/layout/HorizontalMultiLevelHierarchy"/>
    <dgm:cxn modelId="{B323A848-9EA3-4A7E-990E-16B0A4A36DB3}" type="presParOf" srcId="{7EA3662D-73BB-4EB8-A7B2-CCC1277C8EBE}" destId="{88800159-6EE3-439E-9C55-FD7AAB6F6D31}" srcOrd="0" destOrd="0" presId="urn:microsoft.com/office/officeart/2008/layout/HorizontalMultiLevelHierarchy"/>
    <dgm:cxn modelId="{C7ED6E92-7CF3-4811-A7B1-AA6AC21A05C6}" type="presParOf" srcId="{88800159-6EE3-439E-9C55-FD7AAB6F6D31}" destId="{FDF2A042-09DC-41CD-83A8-27A9796DB79F}" srcOrd="0" destOrd="0" presId="urn:microsoft.com/office/officeart/2008/layout/HorizontalMultiLevelHierarchy"/>
    <dgm:cxn modelId="{9CC67489-33A4-46F0-A085-E429D705D9DC}" type="presParOf" srcId="{7EA3662D-73BB-4EB8-A7B2-CCC1277C8EBE}" destId="{29B34BA4-E2C6-44C9-820E-9C1B0FB39907}" srcOrd="1" destOrd="0" presId="urn:microsoft.com/office/officeart/2008/layout/HorizontalMultiLevelHierarchy"/>
    <dgm:cxn modelId="{98FFD89F-BA43-431D-9A0B-790FD210CA33}" type="presParOf" srcId="{29B34BA4-E2C6-44C9-820E-9C1B0FB39907}" destId="{29E9D4AE-D26A-4002-93ED-E9F29CFB33D9}" srcOrd="0" destOrd="0" presId="urn:microsoft.com/office/officeart/2008/layout/HorizontalMultiLevelHierarchy"/>
    <dgm:cxn modelId="{15207ECD-8E59-4840-AD89-D210E1786C99}" type="presParOf" srcId="{29B34BA4-E2C6-44C9-820E-9C1B0FB39907}" destId="{0B13D1C8-E659-4E0D-93D6-F50905133A62}" srcOrd="1" destOrd="0" presId="urn:microsoft.com/office/officeart/2008/layout/HorizontalMultiLevelHierarchy"/>
    <dgm:cxn modelId="{12370289-E146-41EF-A50A-E6F8149267FF}" type="presParOf" srcId="{7EA3662D-73BB-4EB8-A7B2-CCC1277C8EBE}" destId="{BACA8497-57C1-499F-9F25-910A9610A044}" srcOrd="2" destOrd="0" presId="urn:microsoft.com/office/officeart/2008/layout/HorizontalMultiLevelHierarchy"/>
    <dgm:cxn modelId="{860EA4BD-91CA-4E0A-ADB5-A69582CC2797}" type="presParOf" srcId="{BACA8497-57C1-499F-9F25-910A9610A044}" destId="{70C78B4F-F0CA-459F-BA64-64BBD32D910D}" srcOrd="0" destOrd="0" presId="urn:microsoft.com/office/officeart/2008/layout/HorizontalMultiLevelHierarchy"/>
    <dgm:cxn modelId="{E9AF4946-3C73-45E5-97E4-B592FC257467}" type="presParOf" srcId="{7EA3662D-73BB-4EB8-A7B2-CCC1277C8EBE}" destId="{F8A36971-4CE2-4FC6-BBB0-8F8FEB88C5A9}" srcOrd="3" destOrd="0" presId="urn:microsoft.com/office/officeart/2008/layout/HorizontalMultiLevelHierarchy"/>
    <dgm:cxn modelId="{1AE555C8-6A3F-47C4-8635-C8DAB43ED76B}" type="presParOf" srcId="{F8A36971-4CE2-4FC6-BBB0-8F8FEB88C5A9}" destId="{0D5CE1A6-274D-437A-A283-6FF18D96E8F7}" srcOrd="0" destOrd="0" presId="urn:microsoft.com/office/officeart/2008/layout/HorizontalMultiLevelHierarchy"/>
    <dgm:cxn modelId="{F144D425-913E-414F-BD72-4509DA553771}" type="presParOf" srcId="{F8A36971-4CE2-4FC6-BBB0-8F8FEB88C5A9}" destId="{887872FA-34DC-4504-B804-01BCEC8B5929}" srcOrd="1" destOrd="0" presId="urn:microsoft.com/office/officeart/2008/layout/HorizontalMultiLevelHierarchy"/>
    <dgm:cxn modelId="{AA06D97D-FD48-42B1-92BA-8EEB5554BB96}" type="presParOf" srcId="{7EA3662D-73BB-4EB8-A7B2-CCC1277C8EBE}" destId="{33810418-F4F5-4591-B827-28F7BD9B6BD9}" srcOrd="4" destOrd="0" presId="urn:microsoft.com/office/officeart/2008/layout/HorizontalMultiLevelHierarchy"/>
    <dgm:cxn modelId="{B6F7224F-CC2F-48A6-9E42-0287E4AA075D}" type="presParOf" srcId="{33810418-F4F5-4591-B827-28F7BD9B6BD9}" destId="{7A4258DF-991F-4F48-BAB7-EC408392638A}" srcOrd="0" destOrd="0" presId="urn:microsoft.com/office/officeart/2008/layout/HorizontalMultiLevelHierarchy"/>
    <dgm:cxn modelId="{79115A46-DC4C-48B2-AA18-E8DFF091C793}" type="presParOf" srcId="{7EA3662D-73BB-4EB8-A7B2-CCC1277C8EBE}" destId="{FD6BE66E-2594-4C15-A740-6BAACC4C7A11}" srcOrd="5" destOrd="0" presId="urn:microsoft.com/office/officeart/2008/layout/HorizontalMultiLevelHierarchy"/>
    <dgm:cxn modelId="{8B0BAAFF-9ED2-4AA5-B47B-8202DCD3A387}" type="presParOf" srcId="{FD6BE66E-2594-4C15-A740-6BAACC4C7A11}" destId="{210DC4FD-643A-447A-ADBE-630D3168E374}" srcOrd="0" destOrd="0" presId="urn:microsoft.com/office/officeart/2008/layout/HorizontalMultiLevelHierarchy"/>
    <dgm:cxn modelId="{E019A6B4-08F1-41EB-91FE-268B368A940C}" type="presParOf" srcId="{FD6BE66E-2594-4C15-A740-6BAACC4C7A11}" destId="{49DB2544-4479-476D-A8D3-386BE18FD3BA}" srcOrd="1" destOrd="0" presId="urn:microsoft.com/office/officeart/2008/layout/HorizontalMultiLevelHierarchy"/>
    <dgm:cxn modelId="{E1126C7A-63DD-4054-A3F7-EA7776018127}" type="presParOf" srcId="{7EA3662D-73BB-4EB8-A7B2-CCC1277C8EBE}" destId="{C5576116-576E-498A-9B44-5CDD26D9A6A7}" srcOrd="6" destOrd="0" presId="urn:microsoft.com/office/officeart/2008/layout/HorizontalMultiLevelHierarchy"/>
    <dgm:cxn modelId="{A6356DAE-F22D-4B7C-A4B9-0F92C3A37D3A}" type="presParOf" srcId="{C5576116-576E-498A-9B44-5CDD26D9A6A7}" destId="{A7693845-BC15-4DE3-B222-4DFCAB59D228}" srcOrd="0" destOrd="0" presId="urn:microsoft.com/office/officeart/2008/layout/HorizontalMultiLevelHierarchy"/>
    <dgm:cxn modelId="{9A8FC08E-05F0-4465-89EF-9DD9BB4F587F}" type="presParOf" srcId="{7EA3662D-73BB-4EB8-A7B2-CCC1277C8EBE}" destId="{E4AC7C79-BD3E-4826-B8F8-62293656AAB8}" srcOrd="7" destOrd="0" presId="urn:microsoft.com/office/officeart/2008/layout/HorizontalMultiLevelHierarchy"/>
    <dgm:cxn modelId="{AD19D62F-26B5-4A49-90C2-ADA7390B9DBC}" type="presParOf" srcId="{E4AC7C79-BD3E-4826-B8F8-62293656AAB8}" destId="{2443C7D9-56C8-4B81-AA00-294B24FB6093}" srcOrd="0" destOrd="0" presId="urn:microsoft.com/office/officeart/2008/layout/HorizontalMultiLevelHierarchy"/>
    <dgm:cxn modelId="{0D9300C6-AFEC-4CCB-A4D0-46408D991E68}" type="presParOf" srcId="{E4AC7C79-BD3E-4826-B8F8-62293656AAB8}" destId="{1A8FE62D-2003-4158-8EBE-D191F168666B}" srcOrd="1" destOrd="0" presId="urn:microsoft.com/office/officeart/2008/layout/HorizontalMultiLevelHierarchy"/>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0C844B1-0DA3-47E6-83DB-6BE92CA2E30C}" type="doc">
      <dgm:prSet loTypeId="urn:microsoft.com/office/officeart/2008/layout/HorizontalMultiLevelHierarchy" loCatId="hierarchy" qsTypeId="urn:microsoft.com/office/officeart/2005/8/quickstyle/simple1" qsCatId="simple" csTypeId="urn:microsoft.com/office/officeart/2005/8/colors/colorful1#4" csCatId="colorful" phldr="1"/>
      <dgm:spPr/>
      <dgm:t>
        <a:bodyPr/>
        <a:lstStyle/>
        <a:p>
          <a:endParaRPr lang="tr-TR"/>
        </a:p>
      </dgm:t>
    </dgm:pt>
    <dgm:pt modelId="{16E2FD47-1937-4FF1-89FF-3ECF6FA03F42}">
      <dgm:prSet phldrT="[Metin]"/>
      <dgm:spPr/>
      <dgm:t>
        <a:bodyPr/>
        <a:lstStyle/>
        <a:p>
          <a:r>
            <a:rPr lang="tr-TR" dirty="0"/>
            <a:t>İSTEKLİ C</a:t>
          </a:r>
        </a:p>
      </dgm:t>
    </dgm:pt>
    <dgm:pt modelId="{3556FD29-CFD4-4738-9130-CDB887E02D12}" type="parTrans" cxnId="{2EA8EC79-B20C-4A77-8806-FC517062EBCE}">
      <dgm:prSet/>
      <dgm:spPr/>
      <dgm:t>
        <a:bodyPr/>
        <a:lstStyle/>
        <a:p>
          <a:endParaRPr lang="tr-TR"/>
        </a:p>
      </dgm:t>
    </dgm:pt>
    <dgm:pt modelId="{E518A236-E7DE-4C81-A46F-2877D22A397E}" type="sibTrans" cxnId="{2EA8EC79-B20C-4A77-8806-FC517062EBCE}">
      <dgm:prSet/>
      <dgm:spPr/>
      <dgm:t>
        <a:bodyPr/>
        <a:lstStyle/>
        <a:p>
          <a:endParaRPr lang="tr-TR"/>
        </a:p>
      </dgm:t>
    </dgm:pt>
    <dgm:pt modelId="{F5CA1574-7FB4-4660-A664-4B3F4C8CBE1A}">
      <dgm:prSet phldrT="[Metin]" custT="1"/>
      <dgm:spPr/>
      <dgm:t>
        <a:bodyPr/>
        <a:lstStyle/>
        <a:p>
          <a:r>
            <a:rPr lang="tr-TR" sz="1700" b="1" dirty="0">
              <a:solidFill>
                <a:srgbClr val="FF0000"/>
              </a:solidFill>
              <a:latin typeface="Arial" panose="020B0604020202020204" pitchFamily="34" charset="0"/>
              <a:cs typeface="Arial" panose="020B0604020202020204" pitchFamily="34" charset="0"/>
            </a:rPr>
            <a:t>1- (SİZ) İstekli C</a:t>
          </a:r>
        </a:p>
        <a:p>
          <a:r>
            <a:rPr lang="tr-TR" sz="1700" b="1" dirty="0">
              <a:solidFill>
                <a:srgbClr val="FF0000"/>
              </a:solidFill>
              <a:latin typeface="Arial" panose="020B0604020202020204" pitchFamily="34" charset="0"/>
              <a:cs typeface="Arial" panose="020B0604020202020204" pitchFamily="34" charset="0"/>
            </a:rPr>
            <a:t>7.400 TL</a:t>
          </a:r>
        </a:p>
      </dgm:t>
    </dgm:pt>
    <dgm:pt modelId="{953A4F0C-662F-49F7-82E8-6809DA91008D}" type="parTrans" cxnId="{19B0A03F-601C-4AA5-A271-DD2D53E9F045}">
      <dgm:prSet/>
      <dgm:spPr/>
      <dgm:t>
        <a:bodyPr/>
        <a:lstStyle/>
        <a:p>
          <a:endParaRPr lang="tr-TR"/>
        </a:p>
      </dgm:t>
    </dgm:pt>
    <dgm:pt modelId="{4CA73584-0017-4F81-A3E0-7AC4F7A3A8C2}" type="sibTrans" cxnId="{19B0A03F-601C-4AA5-A271-DD2D53E9F045}">
      <dgm:prSet/>
      <dgm:spPr/>
      <dgm:t>
        <a:bodyPr/>
        <a:lstStyle/>
        <a:p>
          <a:endParaRPr lang="tr-TR"/>
        </a:p>
      </dgm:t>
    </dgm:pt>
    <dgm:pt modelId="{3E08FEB7-1B45-40D5-9388-44F5283A7A50}">
      <dgm:prSet phldrT="[Metin]" custT="1"/>
      <dgm:spPr/>
      <dgm:t>
        <a:bodyPr/>
        <a:lstStyle/>
        <a:p>
          <a:r>
            <a:rPr lang="tr-TR" sz="1700" dirty="0">
              <a:solidFill>
                <a:schemeClr val="tx1"/>
              </a:solidFill>
            </a:rPr>
            <a:t>2-İstekli A</a:t>
          </a:r>
        </a:p>
        <a:p>
          <a:r>
            <a:rPr lang="tr-TR" sz="1700" dirty="0">
              <a:solidFill>
                <a:schemeClr val="tx1"/>
              </a:solidFill>
            </a:rPr>
            <a:t>****</a:t>
          </a:r>
          <a:endParaRPr lang="tr-TR" sz="1700" dirty="0">
            <a:solidFill>
              <a:schemeClr val="tx1"/>
            </a:solidFill>
            <a:latin typeface="Arial" panose="020B0604020202020204" pitchFamily="34" charset="0"/>
            <a:cs typeface="Arial" panose="020B0604020202020204" pitchFamily="34" charset="0"/>
          </a:endParaRPr>
        </a:p>
      </dgm:t>
    </dgm:pt>
    <dgm:pt modelId="{5AB2BF1B-CA3E-468C-B00C-FA6897C5EF94}" type="parTrans" cxnId="{2360BD16-8185-43E9-B651-16F177AF173F}">
      <dgm:prSet/>
      <dgm:spPr/>
      <dgm:t>
        <a:bodyPr/>
        <a:lstStyle/>
        <a:p>
          <a:endParaRPr lang="tr-TR"/>
        </a:p>
      </dgm:t>
    </dgm:pt>
    <dgm:pt modelId="{89008A45-07B8-434F-B840-C9C79DA89143}" type="sibTrans" cxnId="{2360BD16-8185-43E9-B651-16F177AF173F}">
      <dgm:prSet/>
      <dgm:spPr/>
      <dgm:t>
        <a:bodyPr/>
        <a:lstStyle/>
        <a:p>
          <a:endParaRPr lang="tr-TR"/>
        </a:p>
      </dgm:t>
    </dgm:pt>
    <dgm:pt modelId="{875F2F40-5475-4902-BAC5-93C210DEB4D3}">
      <dgm:prSet phldrT="[Metin]"/>
      <dgm:spPr/>
      <dgm:t>
        <a:bodyPr/>
        <a:lstStyle/>
        <a:p>
          <a:r>
            <a:rPr lang="tr-TR" dirty="0">
              <a:solidFill>
                <a:schemeClr val="tx1"/>
              </a:solidFill>
            </a:rPr>
            <a:t>3-İstekli B</a:t>
          </a:r>
        </a:p>
        <a:p>
          <a:r>
            <a:rPr lang="tr-TR" dirty="0">
              <a:solidFill>
                <a:schemeClr val="tx1"/>
              </a:solidFill>
            </a:rPr>
            <a:t>***</a:t>
          </a:r>
          <a:endParaRPr lang="tr-TR" b="1" dirty="0">
            <a:solidFill>
              <a:srgbClr val="FF0000"/>
            </a:solidFill>
            <a:latin typeface="Arial" panose="020B0604020202020204" pitchFamily="34" charset="0"/>
            <a:cs typeface="Arial" panose="020B0604020202020204" pitchFamily="34" charset="0"/>
          </a:endParaRPr>
        </a:p>
      </dgm:t>
    </dgm:pt>
    <dgm:pt modelId="{2D21488E-42BE-494A-854E-831B80FA0D40}" type="parTrans" cxnId="{BAE49EB5-FF83-4FAF-9D4C-6FAA5E7F44D5}">
      <dgm:prSet/>
      <dgm:spPr/>
      <dgm:t>
        <a:bodyPr/>
        <a:lstStyle/>
        <a:p>
          <a:endParaRPr lang="tr-TR"/>
        </a:p>
      </dgm:t>
    </dgm:pt>
    <dgm:pt modelId="{C7AC76E1-40AE-4E5A-85FC-A73EA03CA9DD}" type="sibTrans" cxnId="{BAE49EB5-FF83-4FAF-9D4C-6FAA5E7F44D5}">
      <dgm:prSet/>
      <dgm:spPr/>
      <dgm:t>
        <a:bodyPr/>
        <a:lstStyle/>
        <a:p>
          <a:endParaRPr lang="tr-TR"/>
        </a:p>
      </dgm:t>
    </dgm:pt>
    <dgm:pt modelId="{F6B62D21-E013-4CE4-A7E8-AFC5B3C84067}">
      <dgm:prSet phldrT="[Metin]"/>
      <dgm:spPr/>
      <dgm:t>
        <a:bodyPr/>
        <a:lstStyle/>
        <a:p>
          <a:r>
            <a:rPr lang="tr-TR" dirty="0">
              <a:solidFill>
                <a:schemeClr val="tx1"/>
              </a:solidFill>
            </a:rPr>
            <a:t>4-İstekli D</a:t>
          </a:r>
        </a:p>
        <a:p>
          <a:r>
            <a:rPr lang="tr-TR" dirty="0">
              <a:solidFill>
                <a:schemeClr val="tx1"/>
              </a:solidFill>
            </a:rPr>
            <a:t>***</a:t>
          </a:r>
          <a:endParaRPr lang="tr-TR" b="1" dirty="0">
            <a:solidFill>
              <a:srgbClr val="FF0000"/>
            </a:solidFill>
            <a:latin typeface="Arial" panose="020B0604020202020204" pitchFamily="34" charset="0"/>
            <a:cs typeface="Arial" panose="020B0604020202020204" pitchFamily="34" charset="0"/>
          </a:endParaRPr>
        </a:p>
      </dgm:t>
    </dgm:pt>
    <dgm:pt modelId="{E42222EE-D41B-4579-93F3-B08149D7E789}" type="parTrans" cxnId="{D8021FC9-66D9-4A8F-A832-89AC9C40EC61}">
      <dgm:prSet/>
      <dgm:spPr/>
      <dgm:t>
        <a:bodyPr/>
        <a:lstStyle/>
        <a:p>
          <a:endParaRPr lang="tr-TR"/>
        </a:p>
      </dgm:t>
    </dgm:pt>
    <dgm:pt modelId="{B9C65623-118E-42F2-BF4A-E1AB83553A67}" type="sibTrans" cxnId="{D8021FC9-66D9-4A8F-A832-89AC9C40EC61}">
      <dgm:prSet/>
      <dgm:spPr/>
      <dgm:t>
        <a:bodyPr/>
        <a:lstStyle/>
        <a:p>
          <a:endParaRPr lang="tr-TR"/>
        </a:p>
      </dgm:t>
    </dgm:pt>
    <dgm:pt modelId="{A89BB171-CD42-439D-8F6F-2DF92BF23B7C}" type="pres">
      <dgm:prSet presAssocID="{30C844B1-0DA3-47E6-83DB-6BE92CA2E30C}" presName="Name0" presStyleCnt="0">
        <dgm:presLayoutVars>
          <dgm:chPref val="1"/>
          <dgm:dir/>
          <dgm:animOne val="branch"/>
          <dgm:animLvl val="lvl"/>
          <dgm:resizeHandles val="exact"/>
        </dgm:presLayoutVars>
      </dgm:prSet>
      <dgm:spPr/>
      <dgm:t>
        <a:bodyPr/>
        <a:lstStyle/>
        <a:p>
          <a:endParaRPr lang="tr-TR"/>
        </a:p>
      </dgm:t>
    </dgm:pt>
    <dgm:pt modelId="{A57A21A0-1680-48B5-9536-0B79BABB42A5}" type="pres">
      <dgm:prSet presAssocID="{16E2FD47-1937-4FF1-89FF-3ECF6FA03F42}" presName="root1" presStyleCnt="0"/>
      <dgm:spPr/>
    </dgm:pt>
    <dgm:pt modelId="{0128F36A-8F3D-497A-A062-3BBEF02A4AE3}" type="pres">
      <dgm:prSet presAssocID="{16E2FD47-1937-4FF1-89FF-3ECF6FA03F42}" presName="LevelOneTextNode" presStyleLbl="node0" presStyleIdx="0" presStyleCnt="1">
        <dgm:presLayoutVars>
          <dgm:chPref val="3"/>
        </dgm:presLayoutVars>
      </dgm:prSet>
      <dgm:spPr/>
      <dgm:t>
        <a:bodyPr/>
        <a:lstStyle/>
        <a:p>
          <a:endParaRPr lang="tr-TR"/>
        </a:p>
      </dgm:t>
    </dgm:pt>
    <dgm:pt modelId="{7EA3662D-73BB-4EB8-A7B2-CCC1277C8EBE}" type="pres">
      <dgm:prSet presAssocID="{16E2FD47-1937-4FF1-89FF-3ECF6FA03F42}" presName="level2hierChild" presStyleCnt="0"/>
      <dgm:spPr/>
    </dgm:pt>
    <dgm:pt modelId="{88800159-6EE3-439E-9C55-FD7AAB6F6D31}" type="pres">
      <dgm:prSet presAssocID="{953A4F0C-662F-49F7-82E8-6809DA91008D}" presName="conn2-1" presStyleLbl="parChTrans1D2" presStyleIdx="0" presStyleCnt="4"/>
      <dgm:spPr/>
      <dgm:t>
        <a:bodyPr/>
        <a:lstStyle/>
        <a:p>
          <a:endParaRPr lang="tr-TR"/>
        </a:p>
      </dgm:t>
    </dgm:pt>
    <dgm:pt modelId="{FDF2A042-09DC-41CD-83A8-27A9796DB79F}" type="pres">
      <dgm:prSet presAssocID="{953A4F0C-662F-49F7-82E8-6809DA91008D}" presName="connTx" presStyleLbl="parChTrans1D2" presStyleIdx="0" presStyleCnt="4"/>
      <dgm:spPr/>
      <dgm:t>
        <a:bodyPr/>
        <a:lstStyle/>
        <a:p>
          <a:endParaRPr lang="tr-TR"/>
        </a:p>
      </dgm:t>
    </dgm:pt>
    <dgm:pt modelId="{29B34BA4-E2C6-44C9-820E-9C1B0FB39907}" type="pres">
      <dgm:prSet presAssocID="{F5CA1574-7FB4-4660-A664-4B3F4C8CBE1A}" presName="root2" presStyleCnt="0"/>
      <dgm:spPr/>
    </dgm:pt>
    <dgm:pt modelId="{29E9D4AE-D26A-4002-93ED-E9F29CFB33D9}" type="pres">
      <dgm:prSet presAssocID="{F5CA1574-7FB4-4660-A664-4B3F4C8CBE1A}" presName="LevelTwoTextNode" presStyleLbl="node2" presStyleIdx="0" presStyleCnt="4" custScaleY="115550">
        <dgm:presLayoutVars>
          <dgm:chPref val="3"/>
        </dgm:presLayoutVars>
      </dgm:prSet>
      <dgm:spPr/>
      <dgm:t>
        <a:bodyPr/>
        <a:lstStyle/>
        <a:p>
          <a:endParaRPr lang="tr-TR"/>
        </a:p>
      </dgm:t>
    </dgm:pt>
    <dgm:pt modelId="{0B13D1C8-E659-4E0D-93D6-F50905133A62}" type="pres">
      <dgm:prSet presAssocID="{F5CA1574-7FB4-4660-A664-4B3F4C8CBE1A}" presName="level3hierChild" presStyleCnt="0"/>
      <dgm:spPr/>
    </dgm:pt>
    <dgm:pt modelId="{BACA8497-57C1-499F-9F25-910A9610A044}" type="pres">
      <dgm:prSet presAssocID="{5AB2BF1B-CA3E-468C-B00C-FA6897C5EF94}" presName="conn2-1" presStyleLbl="parChTrans1D2" presStyleIdx="1" presStyleCnt="4"/>
      <dgm:spPr/>
      <dgm:t>
        <a:bodyPr/>
        <a:lstStyle/>
        <a:p>
          <a:endParaRPr lang="tr-TR"/>
        </a:p>
      </dgm:t>
    </dgm:pt>
    <dgm:pt modelId="{70C78B4F-F0CA-459F-BA64-64BBD32D910D}" type="pres">
      <dgm:prSet presAssocID="{5AB2BF1B-CA3E-468C-B00C-FA6897C5EF94}" presName="connTx" presStyleLbl="parChTrans1D2" presStyleIdx="1" presStyleCnt="4"/>
      <dgm:spPr/>
      <dgm:t>
        <a:bodyPr/>
        <a:lstStyle/>
        <a:p>
          <a:endParaRPr lang="tr-TR"/>
        </a:p>
      </dgm:t>
    </dgm:pt>
    <dgm:pt modelId="{F8A36971-4CE2-4FC6-BBB0-8F8FEB88C5A9}" type="pres">
      <dgm:prSet presAssocID="{3E08FEB7-1B45-40D5-9388-44F5283A7A50}" presName="root2" presStyleCnt="0"/>
      <dgm:spPr/>
    </dgm:pt>
    <dgm:pt modelId="{0D5CE1A6-274D-437A-A283-6FF18D96E8F7}" type="pres">
      <dgm:prSet presAssocID="{3E08FEB7-1B45-40D5-9388-44F5283A7A50}" presName="LevelTwoTextNode" presStyleLbl="node2" presStyleIdx="1" presStyleCnt="4">
        <dgm:presLayoutVars>
          <dgm:chPref val="3"/>
        </dgm:presLayoutVars>
      </dgm:prSet>
      <dgm:spPr/>
      <dgm:t>
        <a:bodyPr/>
        <a:lstStyle/>
        <a:p>
          <a:endParaRPr lang="tr-TR"/>
        </a:p>
      </dgm:t>
    </dgm:pt>
    <dgm:pt modelId="{887872FA-34DC-4504-B804-01BCEC8B5929}" type="pres">
      <dgm:prSet presAssocID="{3E08FEB7-1B45-40D5-9388-44F5283A7A50}" presName="level3hierChild" presStyleCnt="0"/>
      <dgm:spPr/>
    </dgm:pt>
    <dgm:pt modelId="{33810418-F4F5-4591-B827-28F7BD9B6BD9}" type="pres">
      <dgm:prSet presAssocID="{2D21488E-42BE-494A-854E-831B80FA0D40}" presName="conn2-1" presStyleLbl="parChTrans1D2" presStyleIdx="2" presStyleCnt="4"/>
      <dgm:spPr/>
      <dgm:t>
        <a:bodyPr/>
        <a:lstStyle/>
        <a:p>
          <a:endParaRPr lang="tr-TR"/>
        </a:p>
      </dgm:t>
    </dgm:pt>
    <dgm:pt modelId="{7A4258DF-991F-4F48-BAB7-EC408392638A}" type="pres">
      <dgm:prSet presAssocID="{2D21488E-42BE-494A-854E-831B80FA0D40}" presName="connTx" presStyleLbl="parChTrans1D2" presStyleIdx="2" presStyleCnt="4"/>
      <dgm:spPr/>
      <dgm:t>
        <a:bodyPr/>
        <a:lstStyle/>
        <a:p>
          <a:endParaRPr lang="tr-TR"/>
        </a:p>
      </dgm:t>
    </dgm:pt>
    <dgm:pt modelId="{FD6BE66E-2594-4C15-A740-6BAACC4C7A11}" type="pres">
      <dgm:prSet presAssocID="{875F2F40-5475-4902-BAC5-93C210DEB4D3}" presName="root2" presStyleCnt="0"/>
      <dgm:spPr/>
    </dgm:pt>
    <dgm:pt modelId="{210DC4FD-643A-447A-ADBE-630D3168E374}" type="pres">
      <dgm:prSet presAssocID="{875F2F40-5475-4902-BAC5-93C210DEB4D3}" presName="LevelTwoTextNode" presStyleLbl="node2" presStyleIdx="2" presStyleCnt="4">
        <dgm:presLayoutVars>
          <dgm:chPref val="3"/>
        </dgm:presLayoutVars>
      </dgm:prSet>
      <dgm:spPr/>
      <dgm:t>
        <a:bodyPr/>
        <a:lstStyle/>
        <a:p>
          <a:endParaRPr lang="tr-TR"/>
        </a:p>
      </dgm:t>
    </dgm:pt>
    <dgm:pt modelId="{49DB2544-4479-476D-A8D3-386BE18FD3BA}" type="pres">
      <dgm:prSet presAssocID="{875F2F40-5475-4902-BAC5-93C210DEB4D3}" presName="level3hierChild" presStyleCnt="0"/>
      <dgm:spPr/>
    </dgm:pt>
    <dgm:pt modelId="{410B67C3-3DCC-453A-B722-7DE6AAE3413A}" type="pres">
      <dgm:prSet presAssocID="{E42222EE-D41B-4579-93F3-B08149D7E789}" presName="conn2-1" presStyleLbl="parChTrans1D2" presStyleIdx="3" presStyleCnt="4"/>
      <dgm:spPr/>
      <dgm:t>
        <a:bodyPr/>
        <a:lstStyle/>
        <a:p>
          <a:endParaRPr lang="tr-TR"/>
        </a:p>
      </dgm:t>
    </dgm:pt>
    <dgm:pt modelId="{07D7A175-6C71-4E72-A01C-C74C1F50E380}" type="pres">
      <dgm:prSet presAssocID="{E42222EE-D41B-4579-93F3-B08149D7E789}" presName="connTx" presStyleLbl="parChTrans1D2" presStyleIdx="3" presStyleCnt="4"/>
      <dgm:spPr/>
      <dgm:t>
        <a:bodyPr/>
        <a:lstStyle/>
        <a:p>
          <a:endParaRPr lang="tr-TR"/>
        </a:p>
      </dgm:t>
    </dgm:pt>
    <dgm:pt modelId="{B070CC46-204F-4E7A-BED0-86EBF7F41041}" type="pres">
      <dgm:prSet presAssocID="{F6B62D21-E013-4CE4-A7E8-AFC5B3C84067}" presName="root2" presStyleCnt="0"/>
      <dgm:spPr/>
    </dgm:pt>
    <dgm:pt modelId="{A0051B26-BE84-4220-B1AA-9B63B0C2B18C}" type="pres">
      <dgm:prSet presAssocID="{F6B62D21-E013-4CE4-A7E8-AFC5B3C84067}" presName="LevelTwoTextNode" presStyleLbl="node2" presStyleIdx="3" presStyleCnt="4">
        <dgm:presLayoutVars>
          <dgm:chPref val="3"/>
        </dgm:presLayoutVars>
      </dgm:prSet>
      <dgm:spPr/>
      <dgm:t>
        <a:bodyPr/>
        <a:lstStyle/>
        <a:p>
          <a:endParaRPr lang="tr-TR"/>
        </a:p>
      </dgm:t>
    </dgm:pt>
    <dgm:pt modelId="{1A8F8D7C-F194-43C8-B639-78AC00830766}" type="pres">
      <dgm:prSet presAssocID="{F6B62D21-E013-4CE4-A7E8-AFC5B3C84067}" presName="level3hierChild" presStyleCnt="0"/>
      <dgm:spPr/>
    </dgm:pt>
  </dgm:ptLst>
  <dgm:cxnLst>
    <dgm:cxn modelId="{221DBE6C-A88B-4FA4-AFC3-F0A9FA5D324A}" type="presOf" srcId="{875F2F40-5475-4902-BAC5-93C210DEB4D3}" destId="{210DC4FD-643A-447A-ADBE-630D3168E374}" srcOrd="0" destOrd="0" presId="urn:microsoft.com/office/officeart/2008/layout/HorizontalMultiLevelHierarchy"/>
    <dgm:cxn modelId="{880AFAAF-529C-46CE-A6B3-7F4E2EC19EE7}" type="presOf" srcId="{953A4F0C-662F-49F7-82E8-6809DA91008D}" destId="{FDF2A042-09DC-41CD-83A8-27A9796DB79F}" srcOrd="1" destOrd="0" presId="urn:microsoft.com/office/officeart/2008/layout/HorizontalMultiLevelHierarchy"/>
    <dgm:cxn modelId="{2299438E-D2AE-4C09-908A-FD6ADF9F7BE0}" type="presOf" srcId="{953A4F0C-662F-49F7-82E8-6809DA91008D}" destId="{88800159-6EE3-439E-9C55-FD7AAB6F6D31}" srcOrd="0" destOrd="0" presId="urn:microsoft.com/office/officeart/2008/layout/HorizontalMultiLevelHierarchy"/>
    <dgm:cxn modelId="{2360BD16-8185-43E9-B651-16F177AF173F}" srcId="{16E2FD47-1937-4FF1-89FF-3ECF6FA03F42}" destId="{3E08FEB7-1B45-40D5-9388-44F5283A7A50}" srcOrd="1" destOrd="0" parTransId="{5AB2BF1B-CA3E-468C-B00C-FA6897C5EF94}" sibTransId="{89008A45-07B8-434F-B840-C9C79DA89143}"/>
    <dgm:cxn modelId="{3BD019AA-4720-4859-8D5D-79D0C45FF8F1}" type="presOf" srcId="{3E08FEB7-1B45-40D5-9388-44F5283A7A50}" destId="{0D5CE1A6-274D-437A-A283-6FF18D96E8F7}" srcOrd="0" destOrd="0" presId="urn:microsoft.com/office/officeart/2008/layout/HorizontalMultiLevelHierarchy"/>
    <dgm:cxn modelId="{5931CCCA-AA43-4145-9FCA-67C73B5F2069}" type="presOf" srcId="{F5CA1574-7FB4-4660-A664-4B3F4C8CBE1A}" destId="{29E9D4AE-D26A-4002-93ED-E9F29CFB33D9}" srcOrd="0" destOrd="0" presId="urn:microsoft.com/office/officeart/2008/layout/HorizontalMultiLevelHierarchy"/>
    <dgm:cxn modelId="{8474284F-8C4F-46F9-977D-8EBD3BB61A27}" type="presOf" srcId="{5AB2BF1B-CA3E-468C-B00C-FA6897C5EF94}" destId="{BACA8497-57C1-499F-9F25-910A9610A044}" srcOrd="0" destOrd="0" presId="urn:microsoft.com/office/officeart/2008/layout/HorizontalMultiLevelHierarchy"/>
    <dgm:cxn modelId="{D8021FC9-66D9-4A8F-A832-89AC9C40EC61}" srcId="{16E2FD47-1937-4FF1-89FF-3ECF6FA03F42}" destId="{F6B62D21-E013-4CE4-A7E8-AFC5B3C84067}" srcOrd="3" destOrd="0" parTransId="{E42222EE-D41B-4579-93F3-B08149D7E789}" sibTransId="{B9C65623-118E-42F2-BF4A-E1AB83553A67}"/>
    <dgm:cxn modelId="{1A1EA9BC-7C63-4162-B9AE-F528F0CEE064}" type="presOf" srcId="{5AB2BF1B-CA3E-468C-B00C-FA6897C5EF94}" destId="{70C78B4F-F0CA-459F-BA64-64BBD32D910D}" srcOrd="1" destOrd="0" presId="urn:microsoft.com/office/officeart/2008/layout/HorizontalMultiLevelHierarchy"/>
    <dgm:cxn modelId="{BAE49EB5-FF83-4FAF-9D4C-6FAA5E7F44D5}" srcId="{16E2FD47-1937-4FF1-89FF-3ECF6FA03F42}" destId="{875F2F40-5475-4902-BAC5-93C210DEB4D3}" srcOrd="2" destOrd="0" parTransId="{2D21488E-42BE-494A-854E-831B80FA0D40}" sibTransId="{C7AC76E1-40AE-4E5A-85FC-A73EA03CA9DD}"/>
    <dgm:cxn modelId="{E1DAB924-F120-4DBC-B4CE-2645010E7E32}" type="presOf" srcId="{E42222EE-D41B-4579-93F3-B08149D7E789}" destId="{07D7A175-6C71-4E72-A01C-C74C1F50E380}" srcOrd="1" destOrd="0" presId="urn:microsoft.com/office/officeart/2008/layout/HorizontalMultiLevelHierarchy"/>
    <dgm:cxn modelId="{0CF644B3-4079-4454-9D6E-78D6C576339D}" type="presOf" srcId="{30C844B1-0DA3-47E6-83DB-6BE92CA2E30C}" destId="{A89BB171-CD42-439D-8F6F-2DF92BF23B7C}" srcOrd="0" destOrd="0" presId="urn:microsoft.com/office/officeart/2008/layout/HorizontalMultiLevelHierarchy"/>
    <dgm:cxn modelId="{20AA4F40-D604-4E6C-8AFF-570FEE54A109}" type="presOf" srcId="{2D21488E-42BE-494A-854E-831B80FA0D40}" destId="{33810418-F4F5-4591-B827-28F7BD9B6BD9}" srcOrd="0" destOrd="0" presId="urn:microsoft.com/office/officeart/2008/layout/HorizontalMultiLevelHierarchy"/>
    <dgm:cxn modelId="{F772D3A7-7B9A-48BA-9FC3-4671EBE5B251}" type="presOf" srcId="{2D21488E-42BE-494A-854E-831B80FA0D40}" destId="{7A4258DF-991F-4F48-BAB7-EC408392638A}" srcOrd="1" destOrd="0" presId="urn:microsoft.com/office/officeart/2008/layout/HorizontalMultiLevelHierarchy"/>
    <dgm:cxn modelId="{1043357F-FF78-4070-BA3A-A1F3036210F4}" type="presOf" srcId="{16E2FD47-1937-4FF1-89FF-3ECF6FA03F42}" destId="{0128F36A-8F3D-497A-A062-3BBEF02A4AE3}" srcOrd="0" destOrd="0" presId="urn:microsoft.com/office/officeart/2008/layout/HorizontalMultiLevelHierarchy"/>
    <dgm:cxn modelId="{19B0A03F-601C-4AA5-A271-DD2D53E9F045}" srcId="{16E2FD47-1937-4FF1-89FF-3ECF6FA03F42}" destId="{F5CA1574-7FB4-4660-A664-4B3F4C8CBE1A}" srcOrd="0" destOrd="0" parTransId="{953A4F0C-662F-49F7-82E8-6809DA91008D}" sibTransId="{4CA73584-0017-4F81-A3E0-7AC4F7A3A8C2}"/>
    <dgm:cxn modelId="{08908733-B6E9-4A0E-86EF-F5766D79902C}" type="presOf" srcId="{E42222EE-D41B-4579-93F3-B08149D7E789}" destId="{410B67C3-3DCC-453A-B722-7DE6AAE3413A}" srcOrd="0" destOrd="0" presId="urn:microsoft.com/office/officeart/2008/layout/HorizontalMultiLevelHierarchy"/>
    <dgm:cxn modelId="{2EA8EC79-B20C-4A77-8806-FC517062EBCE}" srcId="{30C844B1-0DA3-47E6-83DB-6BE92CA2E30C}" destId="{16E2FD47-1937-4FF1-89FF-3ECF6FA03F42}" srcOrd="0" destOrd="0" parTransId="{3556FD29-CFD4-4738-9130-CDB887E02D12}" sibTransId="{E518A236-E7DE-4C81-A46F-2877D22A397E}"/>
    <dgm:cxn modelId="{181D228E-2C70-4E43-9CC3-6A28610293BB}" type="presOf" srcId="{F6B62D21-E013-4CE4-A7E8-AFC5B3C84067}" destId="{A0051B26-BE84-4220-B1AA-9B63B0C2B18C}" srcOrd="0" destOrd="0" presId="urn:microsoft.com/office/officeart/2008/layout/HorizontalMultiLevelHierarchy"/>
    <dgm:cxn modelId="{DC6900EA-66F2-42D6-8ACC-CE52838A280E}" type="presParOf" srcId="{A89BB171-CD42-439D-8F6F-2DF92BF23B7C}" destId="{A57A21A0-1680-48B5-9536-0B79BABB42A5}" srcOrd="0" destOrd="0" presId="urn:microsoft.com/office/officeart/2008/layout/HorizontalMultiLevelHierarchy"/>
    <dgm:cxn modelId="{62FFF274-D25F-46BE-9223-04308A6B161B}" type="presParOf" srcId="{A57A21A0-1680-48B5-9536-0B79BABB42A5}" destId="{0128F36A-8F3D-497A-A062-3BBEF02A4AE3}" srcOrd="0" destOrd="0" presId="urn:microsoft.com/office/officeart/2008/layout/HorizontalMultiLevelHierarchy"/>
    <dgm:cxn modelId="{531B43BB-1D5D-45BA-90DC-CF72EF93AB4E}" type="presParOf" srcId="{A57A21A0-1680-48B5-9536-0B79BABB42A5}" destId="{7EA3662D-73BB-4EB8-A7B2-CCC1277C8EBE}" srcOrd="1" destOrd="0" presId="urn:microsoft.com/office/officeart/2008/layout/HorizontalMultiLevelHierarchy"/>
    <dgm:cxn modelId="{5716C854-A6D3-4EDD-BA81-F5326D4C36DD}" type="presParOf" srcId="{7EA3662D-73BB-4EB8-A7B2-CCC1277C8EBE}" destId="{88800159-6EE3-439E-9C55-FD7AAB6F6D31}" srcOrd="0" destOrd="0" presId="urn:microsoft.com/office/officeart/2008/layout/HorizontalMultiLevelHierarchy"/>
    <dgm:cxn modelId="{74961C06-03C3-424F-B725-478C601C3BE0}" type="presParOf" srcId="{88800159-6EE3-439E-9C55-FD7AAB6F6D31}" destId="{FDF2A042-09DC-41CD-83A8-27A9796DB79F}" srcOrd="0" destOrd="0" presId="urn:microsoft.com/office/officeart/2008/layout/HorizontalMultiLevelHierarchy"/>
    <dgm:cxn modelId="{F3CBAEC0-E1C5-4BE2-9DFA-8B4926B0FD36}" type="presParOf" srcId="{7EA3662D-73BB-4EB8-A7B2-CCC1277C8EBE}" destId="{29B34BA4-E2C6-44C9-820E-9C1B0FB39907}" srcOrd="1" destOrd="0" presId="urn:microsoft.com/office/officeart/2008/layout/HorizontalMultiLevelHierarchy"/>
    <dgm:cxn modelId="{8CC79AA4-9A4C-471A-A3A3-EB3FCAC2BCD3}" type="presParOf" srcId="{29B34BA4-E2C6-44C9-820E-9C1B0FB39907}" destId="{29E9D4AE-D26A-4002-93ED-E9F29CFB33D9}" srcOrd="0" destOrd="0" presId="urn:microsoft.com/office/officeart/2008/layout/HorizontalMultiLevelHierarchy"/>
    <dgm:cxn modelId="{5F3F5432-04E9-4C28-928E-D8B6345112FC}" type="presParOf" srcId="{29B34BA4-E2C6-44C9-820E-9C1B0FB39907}" destId="{0B13D1C8-E659-4E0D-93D6-F50905133A62}" srcOrd="1" destOrd="0" presId="urn:microsoft.com/office/officeart/2008/layout/HorizontalMultiLevelHierarchy"/>
    <dgm:cxn modelId="{2F4F735D-230A-43B2-98FC-15161B6384FF}" type="presParOf" srcId="{7EA3662D-73BB-4EB8-A7B2-CCC1277C8EBE}" destId="{BACA8497-57C1-499F-9F25-910A9610A044}" srcOrd="2" destOrd="0" presId="urn:microsoft.com/office/officeart/2008/layout/HorizontalMultiLevelHierarchy"/>
    <dgm:cxn modelId="{71342CD9-BD47-4690-83AF-44EBED75070F}" type="presParOf" srcId="{BACA8497-57C1-499F-9F25-910A9610A044}" destId="{70C78B4F-F0CA-459F-BA64-64BBD32D910D}" srcOrd="0" destOrd="0" presId="urn:microsoft.com/office/officeart/2008/layout/HorizontalMultiLevelHierarchy"/>
    <dgm:cxn modelId="{D43FFFEB-E5AD-4B5A-B23C-B9EE657EF61E}" type="presParOf" srcId="{7EA3662D-73BB-4EB8-A7B2-CCC1277C8EBE}" destId="{F8A36971-4CE2-4FC6-BBB0-8F8FEB88C5A9}" srcOrd="3" destOrd="0" presId="urn:microsoft.com/office/officeart/2008/layout/HorizontalMultiLevelHierarchy"/>
    <dgm:cxn modelId="{779974C6-2AB6-4583-A8F0-596C47C4C9D2}" type="presParOf" srcId="{F8A36971-4CE2-4FC6-BBB0-8F8FEB88C5A9}" destId="{0D5CE1A6-274D-437A-A283-6FF18D96E8F7}" srcOrd="0" destOrd="0" presId="urn:microsoft.com/office/officeart/2008/layout/HorizontalMultiLevelHierarchy"/>
    <dgm:cxn modelId="{01133090-2E16-4630-9178-3328177652CC}" type="presParOf" srcId="{F8A36971-4CE2-4FC6-BBB0-8F8FEB88C5A9}" destId="{887872FA-34DC-4504-B804-01BCEC8B5929}" srcOrd="1" destOrd="0" presId="urn:microsoft.com/office/officeart/2008/layout/HorizontalMultiLevelHierarchy"/>
    <dgm:cxn modelId="{03C8120C-1073-4D6E-A5CD-73601EBD9701}" type="presParOf" srcId="{7EA3662D-73BB-4EB8-A7B2-CCC1277C8EBE}" destId="{33810418-F4F5-4591-B827-28F7BD9B6BD9}" srcOrd="4" destOrd="0" presId="urn:microsoft.com/office/officeart/2008/layout/HorizontalMultiLevelHierarchy"/>
    <dgm:cxn modelId="{D1A8F587-C9A7-4062-9D07-13682EBFC948}" type="presParOf" srcId="{33810418-F4F5-4591-B827-28F7BD9B6BD9}" destId="{7A4258DF-991F-4F48-BAB7-EC408392638A}" srcOrd="0" destOrd="0" presId="urn:microsoft.com/office/officeart/2008/layout/HorizontalMultiLevelHierarchy"/>
    <dgm:cxn modelId="{E44F5AEB-6D1D-4D8D-818D-3B8AD6A103F7}" type="presParOf" srcId="{7EA3662D-73BB-4EB8-A7B2-CCC1277C8EBE}" destId="{FD6BE66E-2594-4C15-A740-6BAACC4C7A11}" srcOrd="5" destOrd="0" presId="urn:microsoft.com/office/officeart/2008/layout/HorizontalMultiLevelHierarchy"/>
    <dgm:cxn modelId="{5289CCD4-B8F5-49A6-AB4A-0380724B139D}" type="presParOf" srcId="{FD6BE66E-2594-4C15-A740-6BAACC4C7A11}" destId="{210DC4FD-643A-447A-ADBE-630D3168E374}" srcOrd="0" destOrd="0" presId="urn:microsoft.com/office/officeart/2008/layout/HorizontalMultiLevelHierarchy"/>
    <dgm:cxn modelId="{23F5A311-C277-44F4-B77E-EBB97ADA7FD7}" type="presParOf" srcId="{FD6BE66E-2594-4C15-A740-6BAACC4C7A11}" destId="{49DB2544-4479-476D-A8D3-386BE18FD3BA}" srcOrd="1" destOrd="0" presId="urn:microsoft.com/office/officeart/2008/layout/HorizontalMultiLevelHierarchy"/>
    <dgm:cxn modelId="{30F52D2D-F21D-4D12-A1F5-CEF2D123BB77}" type="presParOf" srcId="{7EA3662D-73BB-4EB8-A7B2-CCC1277C8EBE}" destId="{410B67C3-3DCC-453A-B722-7DE6AAE3413A}" srcOrd="6" destOrd="0" presId="urn:microsoft.com/office/officeart/2008/layout/HorizontalMultiLevelHierarchy"/>
    <dgm:cxn modelId="{0E64F89B-2936-425B-810E-0E30E38571B7}" type="presParOf" srcId="{410B67C3-3DCC-453A-B722-7DE6AAE3413A}" destId="{07D7A175-6C71-4E72-A01C-C74C1F50E380}" srcOrd="0" destOrd="0" presId="urn:microsoft.com/office/officeart/2008/layout/HorizontalMultiLevelHierarchy"/>
    <dgm:cxn modelId="{962C64E0-BA86-4DE7-A069-FD2CF18E1885}" type="presParOf" srcId="{7EA3662D-73BB-4EB8-A7B2-CCC1277C8EBE}" destId="{B070CC46-204F-4E7A-BED0-86EBF7F41041}" srcOrd="7" destOrd="0" presId="urn:microsoft.com/office/officeart/2008/layout/HorizontalMultiLevelHierarchy"/>
    <dgm:cxn modelId="{F8C89822-7CCF-41C8-9308-A8E765E48330}" type="presParOf" srcId="{B070CC46-204F-4E7A-BED0-86EBF7F41041}" destId="{A0051B26-BE84-4220-B1AA-9B63B0C2B18C}" srcOrd="0" destOrd="0" presId="urn:microsoft.com/office/officeart/2008/layout/HorizontalMultiLevelHierarchy"/>
    <dgm:cxn modelId="{D120A49A-B778-4EAF-A44E-72D29072C55C}" type="presParOf" srcId="{B070CC46-204F-4E7A-BED0-86EBF7F41041}" destId="{1A8F8D7C-F194-43C8-B639-78AC00830766}" srcOrd="1" destOrd="0" presId="urn:microsoft.com/office/officeart/2008/layout/HorizontalMultiLevelHierarchy"/>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0C844B1-0DA3-47E6-83DB-6BE92CA2E30C}" type="doc">
      <dgm:prSet loTypeId="urn:microsoft.com/office/officeart/2008/layout/HorizontalMultiLevelHierarchy" loCatId="hierarchy" qsTypeId="urn:microsoft.com/office/officeart/2005/8/quickstyle/simple1" qsCatId="simple" csTypeId="urn:microsoft.com/office/officeart/2005/8/colors/colorful1#2" csCatId="colorful" phldr="1"/>
      <dgm:spPr/>
      <dgm:t>
        <a:bodyPr/>
        <a:lstStyle/>
        <a:p>
          <a:endParaRPr lang="tr-TR"/>
        </a:p>
      </dgm:t>
    </dgm:pt>
    <dgm:pt modelId="{16E2FD47-1937-4FF1-89FF-3ECF6FA03F42}">
      <dgm:prSet phldrT="[Metin]"/>
      <dgm:spPr/>
      <dgm:t>
        <a:bodyPr/>
        <a:lstStyle/>
        <a:p>
          <a:r>
            <a:rPr lang="tr-TR" dirty="0"/>
            <a:t>İSTEKLİ D</a:t>
          </a:r>
        </a:p>
      </dgm:t>
    </dgm:pt>
    <dgm:pt modelId="{3556FD29-CFD4-4738-9130-CDB887E02D12}" type="parTrans" cxnId="{2EA8EC79-B20C-4A77-8806-FC517062EBCE}">
      <dgm:prSet/>
      <dgm:spPr/>
      <dgm:t>
        <a:bodyPr/>
        <a:lstStyle/>
        <a:p>
          <a:endParaRPr lang="tr-TR"/>
        </a:p>
      </dgm:t>
    </dgm:pt>
    <dgm:pt modelId="{E518A236-E7DE-4C81-A46F-2877D22A397E}" type="sibTrans" cxnId="{2EA8EC79-B20C-4A77-8806-FC517062EBCE}">
      <dgm:prSet/>
      <dgm:spPr/>
      <dgm:t>
        <a:bodyPr/>
        <a:lstStyle/>
        <a:p>
          <a:endParaRPr lang="tr-TR"/>
        </a:p>
      </dgm:t>
    </dgm:pt>
    <dgm:pt modelId="{F5CA1574-7FB4-4660-A664-4B3F4C8CBE1A}">
      <dgm:prSet phldrT="[Metin]"/>
      <dgm:spPr/>
      <dgm:t>
        <a:bodyPr/>
        <a:lstStyle/>
        <a:p>
          <a:r>
            <a:rPr lang="tr-TR" dirty="0">
              <a:solidFill>
                <a:schemeClr val="tx1"/>
              </a:solidFill>
              <a:latin typeface="Arial" panose="020B0604020202020204" pitchFamily="34" charset="0"/>
              <a:cs typeface="Arial" panose="020B0604020202020204" pitchFamily="34" charset="0"/>
            </a:rPr>
            <a:t>1- İstekli C</a:t>
          </a:r>
        </a:p>
        <a:p>
          <a:r>
            <a:rPr lang="tr-TR" dirty="0">
              <a:solidFill>
                <a:schemeClr val="tx1"/>
              </a:solidFill>
              <a:latin typeface="Arial" panose="020B0604020202020204" pitchFamily="34" charset="0"/>
              <a:cs typeface="Arial" panose="020B0604020202020204" pitchFamily="34" charset="0"/>
            </a:rPr>
            <a:t>***</a:t>
          </a:r>
        </a:p>
      </dgm:t>
    </dgm:pt>
    <dgm:pt modelId="{953A4F0C-662F-49F7-82E8-6809DA91008D}" type="parTrans" cxnId="{19B0A03F-601C-4AA5-A271-DD2D53E9F045}">
      <dgm:prSet/>
      <dgm:spPr/>
      <dgm:t>
        <a:bodyPr/>
        <a:lstStyle/>
        <a:p>
          <a:endParaRPr lang="tr-TR"/>
        </a:p>
      </dgm:t>
    </dgm:pt>
    <dgm:pt modelId="{4CA73584-0017-4F81-A3E0-7AC4F7A3A8C2}" type="sibTrans" cxnId="{19B0A03F-601C-4AA5-A271-DD2D53E9F045}">
      <dgm:prSet/>
      <dgm:spPr/>
      <dgm:t>
        <a:bodyPr/>
        <a:lstStyle/>
        <a:p>
          <a:endParaRPr lang="tr-TR"/>
        </a:p>
      </dgm:t>
    </dgm:pt>
    <dgm:pt modelId="{3E08FEB7-1B45-40D5-9388-44F5283A7A50}">
      <dgm:prSet phldrT="[Metin]"/>
      <dgm:spPr/>
      <dgm:t>
        <a:bodyPr/>
        <a:lstStyle/>
        <a:p>
          <a:r>
            <a:rPr lang="tr-TR" dirty="0">
              <a:solidFill>
                <a:schemeClr val="tx1"/>
              </a:solidFill>
            </a:rPr>
            <a:t>2-İstekli A</a:t>
          </a:r>
        </a:p>
        <a:p>
          <a:r>
            <a:rPr lang="tr-TR" dirty="0">
              <a:solidFill>
                <a:schemeClr val="tx1"/>
              </a:solidFill>
            </a:rPr>
            <a:t>***</a:t>
          </a:r>
          <a:endParaRPr lang="tr-TR" b="1" dirty="0">
            <a:solidFill>
              <a:srgbClr val="FF0000"/>
            </a:solidFill>
            <a:latin typeface="Arial" panose="020B0604020202020204" pitchFamily="34" charset="0"/>
            <a:cs typeface="Arial" panose="020B0604020202020204" pitchFamily="34" charset="0"/>
          </a:endParaRPr>
        </a:p>
      </dgm:t>
    </dgm:pt>
    <dgm:pt modelId="{5AB2BF1B-CA3E-468C-B00C-FA6897C5EF94}" type="parTrans" cxnId="{2360BD16-8185-43E9-B651-16F177AF173F}">
      <dgm:prSet/>
      <dgm:spPr/>
      <dgm:t>
        <a:bodyPr/>
        <a:lstStyle/>
        <a:p>
          <a:endParaRPr lang="tr-TR"/>
        </a:p>
      </dgm:t>
    </dgm:pt>
    <dgm:pt modelId="{89008A45-07B8-434F-B840-C9C79DA89143}" type="sibTrans" cxnId="{2360BD16-8185-43E9-B651-16F177AF173F}">
      <dgm:prSet/>
      <dgm:spPr/>
      <dgm:t>
        <a:bodyPr/>
        <a:lstStyle/>
        <a:p>
          <a:endParaRPr lang="tr-TR"/>
        </a:p>
      </dgm:t>
    </dgm:pt>
    <dgm:pt modelId="{875F2F40-5475-4902-BAC5-93C210DEB4D3}">
      <dgm:prSet phldrT="[Metin]"/>
      <dgm:spPr/>
      <dgm:t>
        <a:bodyPr/>
        <a:lstStyle/>
        <a:p>
          <a:r>
            <a:rPr lang="tr-TR" dirty="0">
              <a:solidFill>
                <a:schemeClr val="tx1"/>
              </a:solidFill>
            </a:rPr>
            <a:t>3-İstekli B</a:t>
          </a:r>
        </a:p>
        <a:p>
          <a:r>
            <a:rPr lang="tr-TR" dirty="0">
              <a:solidFill>
                <a:schemeClr val="tx1"/>
              </a:solidFill>
            </a:rPr>
            <a:t>***</a:t>
          </a:r>
        </a:p>
      </dgm:t>
    </dgm:pt>
    <dgm:pt modelId="{2D21488E-42BE-494A-854E-831B80FA0D40}" type="parTrans" cxnId="{BAE49EB5-FF83-4FAF-9D4C-6FAA5E7F44D5}">
      <dgm:prSet/>
      <dgm:spPr/>
      <dgm:t>
        <a:bodyPr/>
        <a:lstStyle/>
        <a:p>
          <a:endParaRPr lang="tr-TR"/>
        </a:p>
      </dgm:t>
    </dgm:pt>
    <dgm:pt modelId="{C7AC76E1-40AE-4E5A-85FC-A73EA03CA9DD}" type="sibTrans" cxnId="{BAE49EB5-FF83-4FAF-9D4C-6FAA5E7F44D5}">
      <dgm:prSet/>
      <dgm:spPr/>
      <dgm:t>
        <a:bodyPr/>
        <a:lstStyle/>
        <a:p>
          <a:endParaRPr lang="tr-TR"/>
        </a:p>
      </dgm:t>
    </dgm:pt>
    <dgm:pt modelId="{ED74556E-975F-422F-AF7B-CA0098E0FE33}">
      <dgm:prSet phldrT="[Metin]"/>
      <dgm:spPr/>
      <dgm:t>
        <a:bodyPr/>
        <a:lstStyle/>
        <a:p>
          <a:r>
            <a:rPr lang="tr-TR" b="1" dirty="0">
              <a:solidFill>
                <a:srgbClr val="FF0000"/>
              </a:solidFill>
              <a:latin typeface="Arial" panose="020B0604020202020204" pitchFamily="34" charset="0"/>
              <a:cs typeface="Arial" panose="020B0604020202020204" pitchFamily="34" charset="0"/>
            </a:rPr>
            <a:t>4- (SİZ) İstekli D</a:t>
          </a:r>
        </a:p>
        <a:p>
          <a:r>
            <a:rPr lang="tr-TR" b="1" dirty="0">
              <a:solidFill>
                <a:srgbClr val="FF0000"/>
              </a:solidFill>
              <a:latin typeface="Arial" panose="020B0604020202020204" pitchFamily="34" charset="0"/>
              <a:cs typeface="Arial" panose="020B0604020202020204" pitchFamily="34" charset="0"/>
            </a:rPr>
            <a:t>8.000 TL</a:t>
          </a:r>
          <a:endParaRPr lang="tr-TR" dirty="0">
            <a:solidFill>
              <a:schemeClr val="tx1"/>
            </a:solidFill>
            <a:latin typeface="Arial" panose="020B0604020202020204" pitchFamily="34" charset="0"/>
            <a:cs typeface="Arial" panose="020B0604020202020204" pitchFamily="34" charset="0"/>
          </a:endParaRPr>
        </a:p>
      </dgm:t>
    </dgm:pt>
    <dgm:pt modelId="{CB70741B-7046-44B9-B79E-826FAD638F93}" type="parTrans" cxnId="{660D2CB0-3B7E-4D38-AC8B-EA7C42CC339C}">
      <dgm:prSet/>
      <dgm:spPr/>
      <dgm:t>
        <a:bodyPr/>
        <a:lstStyle/>
        <a:p>
          <a:endParaRPr lang="tr-TR"/>
        </a:p>
      </dgm:t>
    </dgm:pt>
    <dgm:pt modelId="{022B61B5-DDBA-4660-A895-EFD90F3A0E22}" type="sibTrans" cxnId="{660D2CB0-3B7E-4D38-AC8B-EA7C42CC339C}">
      <dgm:prSet/>
      <dgm:spPr/>
      <dgm:t>
        <a:bodyPr/>
        <a:lstStyle/>
        <a:p>
          <a:endParaRPr lang="tr-TR"/>
        </a:p>
      </dgm:t>
    </dgm:pt>
    <dgm:pt modelId="{A89BB171-CD42-439D-8F6F-2DF92BF23B7C}" type="pres">
      <dgm:prSet presAssocID="{30C844B1-0DA3-47E6-83DB-6BE92CA2E30C}" presName="Name0" presStyleCnt="0">
        <dgm:presLayoutVars>
          <dgm:chPref val="1"/>
          <dgm:dir/>
          <dgm:animOne val="branch"/>
          <dgm:animLvl val="lvl"/>
          <dgm:resizeHandles val="exact"/>
        </dgm:presLayoutVars>
      </dgm:prSet>
      <dgm:spPr/>
      <dgm:t>
        <a:bodyPr/>
        <a:lstStyle/>
        <a:p>
          <a:endParaRPr lang="tr-TR"/>
        </a:p>
      </dgm:t>
    </dgm:pt>
    <dgm:pt modelId="{A57A21A0-1680-48B5-9536-0B79BABB42A5}" type="pres">
      <dgm:prSet presAssocID="{16E2FD47-1937-4FF1-89FF-3ECF6FA03F42}" presName="root1" presStyleCnt="0"/>
      <dgm:spPr/>
    </dgm:pt>
    <dgm:pt modelId="{0128F36A-8F3D-497A-A062-3BBEF02A4AE3}" type="pres">
      <dgm:prSet presAssocID="{16E2FD47-1937-4FF1-89FF-3ECF6FA03F42}" presName="LevelOneTextNode" presStyleLbl="node0" presStyleIdx="0" presStyleCnt="1">
        <dgm:presLayoutVars>
          <dgm:chPref val="3"/>
        </dgm:presLayoutVars>
      </dgm:prSet>
      <dgm:spPr/>
      <dgm:t>
        <a:bodyPr/>
        <a:lstStyle/>
        <a:p>
          <a:endParaRPr lang="tr-TR"/>
        </a:p>
      </dgm:t>
    </dgm:pt>
    <dgm:pt modelId="{7EA3662D-73BB-4EB8-A7B2-CCC1277C8EBE}" type="pres">
      <dgm:prSet presAssocID="{16E2FD47-1937-4FF1-89FF-3ECF6FA03F42}" presName="level2hierChild" presStyleCnt="0"/>
      <dgm:spPr/>
    </dgm:pt>
    <dgm:pt modelId="{88800159-6EE3-439E-9C55-FD7AAB6F6D31}" type="pres">
      <dgm:prSet presAssocID="{953A4F0C-662F-49F7-82E8-6809DA91008D}" presName="conn2-1" presStyleLbl="parChTrans1D2" presStyleIdx="0" presStyleCnt="4"/>
      <dgm:spPr/>
      <dgm:t>
        <a:bodyPr/>
        <a:lstStyle/>
        <a:p>
          <a:endParaRPr lang="tr-TR"/>
        </a:p>
      </dgm:t>
    </dgm:pt>
    <dgm:pt modelId="{FDF2A042-09DC-41CD-83A8-27A9796DB79F}" type="pres">
      <dgm:prSet presAssocID="{953A4F0C-662F-49F7-82E8-6809DA91008D}" presName="connTx" presStyleLbl="parChTrans1D2" presStyleIdx="0" presStyleCnt="4"/>
      <dgm:spPr/>
      <dgm:t>
        <a:bodyPr/>
        <a:lstStyle/>
        <a:p>
          <a:endParaRPr lang="tr-TR"/>
        </a:p>
      </dgm:t>
    </dgm:pt>
    <dgm:pt modelId="{29B34BA4-E2C6-44C9-820E-9C1B0FB39907}" type="pres">
      <dgm:prSet presAssocID="{F5CA1574-7FB4-4660-A664-4B3F4C8CBE1A}" presName="root2" presStyleCnt="0"/>
      <dgm:spPr/>
    </dgm:pt>
    <dgm:pt modelId="{29E9D4AE-D26A-4002-93ED-E9F29CFB33D9}" type="pres">
      <dgm:prSet presAssocID="{F5CA1574-7FB4-4660-A664-4B3F4C8CBE1A}" presName="LevelTwoTextNode" presStyleLbl="node2" presStyleIdx="0" presStyleCnt="4">
        <dgm:presLayoutVars>
          <dgm:chPref val="3"/>
        </dgm:presLayoutVars>
      </dgm:prSet>
      <dgm:spPr/>
      <dgm:t>
        <a:bodyPr/>
        <a:lstStyle/>
        <a:p>
          <a:endParaRPr lang="tr-TR"/>
        </a:p>
      </dgm:t>
    </dgm:pt>
    <dgm:pt modelId="{0B13D1C8-E659-4E0D-93D6-F50905133A62}" type="pres">
      <dgm:prSet presAssocID="{F5CA1574-7FB4-4660-A664-4B3F4C8CBE1A}" presName="level3hierChild" presStyleCnt="0"/>
      <dgm:spPr/>
    </dgm:pt>
    <dgm:pt modelId="{BACA8497-57C1-499F-9F25-910A9610A044}" type="pres">
      <dgm:prSet presAssocID="{5AB2BF1B-CA3E-468C-B00C-FA6897C5EF94}" presName="conn2-1" presStyleLbl="parChTrans1D2" presStyleIdx="1" presStyleCnt="4"/>
      <dgm:spPr/>
      <dgm:t>
        <a:bodyPr/>
        <a:lstStyle/>
        <a:p>
          <a:endParaRPr lang="tr-TR"/>
        </a:p>
      </dgm:t>
    </dgm:pt>
    <dgm:pt modelId="{70C78B4F-F0CA-459F-BA64-64BBD32D910D}" type="pres">
      <dgm:prSet presAssocID="{5AB2BF1B-CA3E-468C-B00C-FA6897C5EF94}" presName="connTx" presStyleLbl="parChTrans1D2" presStyleIdx="1" presStyleCnt="4"/>
      <dgm:spPr/>
      <dgm:t>
        <a:bodyPr/>
        <a:lstStyle/>
        <a:p>
          <a:endParaRPr lang="tr-TR"/>
        </a:p>
      </dgm:t>
    </dgm:pt>
    <dgm:pt modelId="{F8A36971-4CE2-4FC6-BBB0-8F8FEB88C5A9}" type="pres">
      <dgm:prSet presAssocID="{3E08FEB7-1B45-40D5-9388-44F5283A7A50}" presName="root2" presStyleCnt="0"/>
      <dgm:spPr/>
    </dgm:pt>
    <dgm:pt modelId="{0D5CE1A6-274D-437A-A283-6FF18D96E8F7}" type="pres">
      <dgm:prSet presAssocID="{3E08FEB7-1B45-40D5-9388-44F5283A7A50}" presName="LevelTwoTextNode" presStyleLbl="node2" presStyleIdx="1" presStyleCnt="4">
        <dgm:presLayoutVars>
          <dgm:chPref val="3"/>
        </dgm:presLayoutVars>
      </dgm:prSet>
      <dgm:spPr/>
      <dgm:t>
        <a:bodyPr/>
        <a:lstStyle/>
        <a:p>
          <a:endParaRPr lang="tr-TR"/>
        </a:p>
      </dgm:t>
    </dgm:pt>
    <dgm:pt modelId="{887872FA-34DC-4504-B804-01BCEC8B5929}" type="pres">
      <dgm:prSet presAssocID="{3E08FEB7-1B45-40D5-9388-44F5283A7A50}" presName="level3hierChild" presStyleCnt="0"/>
      <dgm:spPr/>
    </dgm:pt>
    <dgm:pt modelId="{33810418-F4F5-4591-B827-28F7BD9B6BD9}" type="pres">
      <dgm:prSet presAssocID="{2D21488E-42BE-494A-854E-831B80FA0D40}" presName="conn2-1" presStyleLbl="parChTrans1D2" presStyleIdx="2" presStyleCnt="4"/>
      <dgm:spPr/>
      <dgm:t>
        <a:bodyPr/>
        <a:lstStyle/>
        <a:p>
          <a:endParaRPr lang="tr-TR"/>
        </a:p>
      </dgm:t>
    </dgm:pt>
    <dgm:pt modelId="{7A4258DF-991F-4F48-BAB7-EC408392638A}" type="pres">
      <dgm:prSet presAssocID="{2D21488E-42BE-494A-854E-831B80FA0D40}" presName="connTx" presStyleLbl="parChTrans1D2" presStyleIdx="2" presStyleCnt="4"/>
      <dgm:spPr/>
      <dgm:t>
        <a:bodyPr/>
        <a:lstStyle/>
        <a:p>
          <a:endParaRPr lang="tr-TR"/>
        </a:p>
      </dgm:t>
    </dgm:pt>
    <dgm:pt modelId="{FD6BE66E-2594-4C15-A740-6BAACC4C7A11}" type="pres">
      <dgm:prSet presAssocID="{875F2F40-5475-4902-BAC5-93C210DEB4D3}" presName="root2" presStyleCnt="0"/>
      <dgm:spPr/>
    </dgm:pt>
    <dgm:pt modelId="{210DC4FD-643A-447A-ADBE-630D3168E374}" type="pres">
      <dgm:prSet presAssocID="{875F2F40-5475-4902-BAC5-93C210DEB4D3}" presName="LevelTwoTextNode" presStyleLbl="node2" presStyleIdx="2" presStyleCnt="4">
        <dgm:presLayoutVars>
          <dgm:chPref val="3"/>
        </dgm:presLayoutVars>
      </dgm:prSet>
      <dgm:spPr/>
      <dgm:t>
        <a:bodyPr/>
        <a:lstStyle/>
        <a:p>
          <a:endParaRPr lang="tr-TR"/>
        </a:p>
      </dgm:t>
    </dgm:pt>
    <dgm:pt modelId="{49DB2544-4479-476D-A8D3-386BE18FD3BA}" type="pres">
      <dgm:prSet presAssocID="{875F2F40-5475-4902-BAC5-93C210DEB4D3}" presName="level3hierChild" presStyleCnt="0"/>
      <dgm:spPr/>
    </dgm:pt>
    <dgm:pt modelId="{E35AB03E-6FAE-441C-A874-235C2958711B}" type="pres">
      <dgm:prSet presAssocID="{CB70741B-7046-44B9-B79E-826FAD638F93}" presName="conn2-1" presStyleLbl="parChTrans1D2" presStyleIdx="3" presStyleCnt="4"/>
      <dgm:spPr/>
      <dgm:t>
        <a:bodyPr/>
        <a:lstStyle/>
        <a:p>
          <a:endParaRPr lang="tr-TR"/>
        </a:p>
      </dgm:t>
    </dgm:pt>
    <dgm:pt modelId="{A625CD83-627E-44D9-9A34-0024B2CBB290}" type="pres">
      <dgm:prSet presAssocID="{CB70741B-7046-44B9-B79E-826FAD638F93}" presName="connTx" presStyleLbl="parChTrans1D2" presStyleIdx="3" presStyleCnt="4"/>
      <dgm:spPr/>
      <dgm:t>
        <a:bodyPr/>
        <a:lstStyle/>
        <a:p>
          <a:endParaRPr lang="tr-TR"/>
        </a:p>
      </dgm:t>
    </dgm:pt>
    <dgm:pt modelId="{8119B0AC-B377-4134-BB23-426C95A93650}" type="pres">
      <dgm:prSet presAssocID="{ED74556E-975F-422F-AF7B-CA0098E0FE33}" presName="root2" presStyleCnt="0"/>
      <dgm:spPr/>
    </dgm:pt>
    <dgm:pt modelId="{20EE18CD-6F66-44A5-8ACA-ED970B3CE0D6}" type="pres">
      <dgm:prSet presAssocID="{ED74556E-975F-422F-AF7B-CA0098E0FE33}" presName="LevelTwoTextNode" presStyleLbl="node2" presStyleIdx="3" presStyleCnt="4">
        <dgm:presLayoutVars>
          <dgm:chPref val="3"/>
        </dgm:presLayoutVars>
      </dgm:prSet>
      <dgm:spPr/>
      <dgm:t>
        <a:bodyPr/>
        <a:lstStyle/>
        <a:p>
          <a:endParaRPr lang="tr-TR"/>
        </a:p>
      </dgm:t>
    </dgm:pt>
    <dgm:pt modelId="{CF2F2FEA-17F1-44B3-BEB6-63581A171C52}" type="pres">
      <dgm:prSet presAssocID="{ED74556E-975F-422F-AF7B-CA0098E0FE33}" presName="level3hierChild" presStyleCnt="0"/>
      <dgm:spPr/>
    </dgm:pt>
  </dgm:ptLst>
  <dgm:cxnLst>
    <dgm:cxn modelId="{0E7C6BF6-88BF-490E-BC8E-CCC0D47460C8}" type="presOf" srcId="{875F2F40-5475-4902-BAC5-93C210DEB4D3}" destId="{210DC4FD-643A-447A-ADBE-630D3168E374}" srcOrd="0" destOrd="0" presId="urn:microsoft.com/office/officeart/2008/layout/HorizontalMultiLevelHierarchy"/>
    <dgm:cxn modelId="{2A07499A-1C7D-4CC9-ABAF-48A638A36D15}" type="presOf" srcId="{ED74556E-975F-422F-AF7B-CA0098E0FE33}" destId="{20EE18CD-6F66-44A5-8ACA-ED970B3CE0D6}" srcOrd="0" destOrd="0" presId="urn:microsoft.com/office/officeart/2008/layout/HorizontalMultiLevelHierarchy"/>
    <dgm:cxn modelId="{19B0A03F-601C-4AA5-A271-DD2D53E9F045}" srcId="{16E2FD47-1937-4FF1-89FF-3ECF6FA03F42}" destId="{F5CA1574-7FB4-4660-A664-4B3F4C8CBE1A}" srcOrd="0" destOrd="0" parTransId="{953A4F0C-662F-49F7-82E8-6809DA91008D}" sibTransId="{4CA73584-0017-4F81-A3E0-7AC4F7A3A8C2}"/>
    <dgm:cxn modelId="{660D2CB0-3B7E-4D38-AC8B-EA7C42CC339C}" srcId="{16E2FD47-1937-4FF1-89FF-3ECF6FA03F42}" destId="{ED74556E-975F-422F-AF7B-CA0098E0FE33}" srcOrd="3" destOrd="0" parTransId="{CB70741B-7046-44B9-B79E-826FAD638F93}" sibTransId="{022B61B5-DDBA-4660-A895-EFD90F3A0E22}"/>
    <dgm:cxn modelId="{BAE49EB5-FF83-4FAF-9D4C-6FAA5E7F44D5}" srcId="{16E2FD47-1937-4FF1-89FF-3ECF6FA03F42}" destId="{875F2F40-5475-4902-BAC5-93C210DEB4D3}" srcOrd="2" destOrd="0" parTransId="{2D21488E-42BE-494A-854E-831B80FA0D40}" sibTransId="{C7AC76E1-40AE-4E5A-85FC-A73EA03CA9DD}"/>
    <dgm:cxn modelId="{2360BD16-8185-43E9-B651-16F177AF173F}" srcId="{16E2FD47-1937-4FF1-89FF-3ECF6FA03F42}" destId="{3E08FEB7-1B45-40D5-9388-44F5283A7A50}" srcOrd="1" destOrd="0" parTransId="{5AB2BF1B-CA3E-468C-B00C-FA6897C5EF94}" sibTransId="{89008A45-07B8-434F-B840-C9C79DA89143}"/>
    <dgm:cxn modelId="{B5FC8053-F9E2-44F7-9DF6-A74384A4BFBC}" type="presOf" srcId="{953A4F0C-662F-49F7-82E8-6809DA91008D}" destId="{88800159-6EE3-439E-9C55-FD7AAB6F6D31}" srcOrd="0" destOrd="0" presId="urn:microsoft.com/office/officeart/2008/layout/HorizontalMultiLevelHierarchy"/>
    <dgm:cxn modelId="{1814DE43-081D-45AF-A107-B9A9CA377225}" type="presOf" srcId="{3E08FEB7-1B45-40D5-9388-44F5283A7A50}" destId="{0D5CE1A6-274D-437A-A283-6FF18D96E8F7}" srcOrd="0" destOrd="0" presId="urn:microsoft.com/office/officeart/2008/layout/HorizontalMultiLevelHierarchy"/>
    <dgm:cxn modelId="{9F3A23F7-316F-4DB4-938A-4F6E2183F53A}" type="presOf" srcId="{CB70741B-7046-44B9-B79E-826FAD638F93}" destId="{E35AB03E-6FAE-441C-A874-235C2958711B}" srcOrd="0" destOrd="0" presId="urn:microsoft.com/office/officeart/2008/layout/HorizontalMultiLevelHierarchy"/>
    <dgm:cxn modelId="{2AFCF432-8856-43D5-B15A-61AFA7D01F9E}" type="presOf" srcId="{2D21488E-42BE-494A-854E-831B80FA0D40}" destId="{33810418-F4F5-4591-B827-28F7BD9B6BD9}" srcOrd="0" destOrd="0" presId="urn:microsoft.com/office/officeart/2008/layout/HorizontalMultiLevelHierarchy"/>
    <dgm:cxn modelId="{6771A630-030B-406A-9EE8-6F93AF957A94}" type="presOf" srcId="{5AB2BF1B-CA3E-468C-B00C-FA6897C5EF94}" destId="{70C78B4F-F0CA-459F-BA64-64BBD32D910D}" srcOrd="1" destOrd="0" presId="urn:microsoft.com/office/officeart/2008/layout/HorizontalMultiLevelHierarchy"/>
    <dgm:cxn modelId="{B10ED142-4B12-457C-AF2E-66475E2001E2}" type="presOf" srcId="{16E2FD47-1937-4FF1-89FF-3ECF6FA03F42}" destId="{0128F36A-8F3D-497A-A062-3BBEF02A4AE3}" srcOrd="0" destOrd="0" presId="urn:microsoft.com/office/officeart/2008/layout/HorizontalMultiLevelHierarchy"/>
    <dgm:cxn modelId="{1B600130-4D4E-4A90-A776-AC5B663F364F}" type="presOf" srcId="{30C844B1-0DA3-47E6-83DB-6BE92CA2E30C}" destId="{A89BB171-CD42-439D-8F6F-2DF92BF23B7C}" srcOrd="0" destOrd="0" presId="urn:microsoft.com/office/officeart/2008/layout/HorizontalMultiLevelHierarchy"/>
    <dgm:cxn modelId="{CCCAE051-A301-4B86-A746-1688F45E9CF5}" type="presOf" srcId="{953A4F0C-662F-49F7-82E8-6809DA91008D}" destId="{FDF2A042-09DC-41CD-83A8-27A9796DB79F}" srcOrd="1" destOrd="0" presId="urn:microsoft.com/office/officeart/2008/layout/HorizontalMultiLevelHierarchy"/>
    <dgm:cxn modelId="{2EA8EC79-B20C-4A77-8806-FC517062EBCE}" srcId="{30C844B1-0DA3-47E6-83DB-6BE92CA2E30C}" destId="{16E2FD47-1937-4FF1-89FF-3ECF6FA03F42}" srcOrd="0" destOrd="0" parTransId="{3556FD29-CFD4-4738-9130-CDB887E02D12}" sibTransId="{E518A236-E7DE-4C81-A46F-2877D22A397E}"/>
    <dgm:cxn modelId="{60CC3008-01C7-4258-A2F6-6B6257260865}" type="presOf" srcId="{5AB2BF1B-CA3E-468C-B00C-FA6897C5EF94}" destId="{BACA8497-57C1-499F-9F25-910A9610A044}" srcOrd="0" destOrd="0" presId="urn:microsoft.com/office/officeart/2008/layout/HorizontalMultiLevelHierarchy"/>
    <dgm:cxn modelId="{EBCADF41-4149-43C5-952A-940C5703FB38}" type="presOf" srcId="{2D21488E-42BE-494A-854E-831B80FA0D40}" destId="{7A4258DF-991F-4F48-BAB7-EC408392638A}" srcOrd="1" destOrd="0" presId="urn:microsoft.com/office/officeart/2008/layout/HorizontalMultiLevelHierarchy"/>
    <dgm:cxn modelId="{F77AE77F-8160-41D7-9A26-68F5E47E4E3C}" type="presOf" srcId="{CB70741B-7046-44B9-B79E-826FAD638F93}" destId="{A625CD83-627E-44D9-9A34-0024B2CBB290}" srcOrd="1" destOrd="0" presId="urn:microsoft.com/office/officeart/2008/layout/HorizontalMultiLevelHierarchy"/>
    <dgm:cxn modelId="{8D24A048-ED08-4E20-A76E-5EA80C7E29E8}" type="presOf" srcId="{F5CA1574-7FB4-4660-A664-4B3F4C8CBE1A}" destId="{29E9D4AE-D26A-4002-93ED-E9F29CFB33D9}" srcOrd="0" destOrd="0" presId="urn:microsoft.com/office/officeart/2008/layout/HorizontalMultiLevelHierarchy"/>
    <dgm:cxn modelId="{581AFA6A-3D44-456D-9F7E-47C043684587}" type="presParOf" srcId="{A89BB171-CD42-439D-8F6F-2DF92BF23B7C}" destId="{A57A21A0-1680-48B5-9536-0B79BABB42A5}" srcOrd="0" destOrd="0" presId="urn:microsoft.com/office/officeart/2008/layout/HorizontalMultiLevelHierarchy"/>
    <dgm:cxn modelId="{6B22B7B9-3772-4721-A942-5657FA83078E}" type="presParOf" srcId="{A57A21A0-1680-48B5-9536-0B79BABB42A5}" destId="{0128F36A-8F3D-497A-A062-3BBEF02A4AE3}" srcOrd="0" destOrd="0" presId="urn:microsoft.com/office/officeart/2008/layout/HorizontalMultiLevelHierarchy"/>
    <dgm:cxn modelId="{0EAB362C-DE14-4B56-8BCC-9CA05EC6F92D}" type="presParOf" srcId="{A57A21A0-1680-48B5-9536-0B79BABB42A5}" destId="{7EA3662D-73BB-4EB8-A7B2-CCC1277C8EBE}" srcOrd="1" destOrd="0" presId="urn:microsoft.com/office/officeart/2008/layout/HorizontalMultiLevelHierarchy"/>
    <dgm:cxn modelId="{7206341D-E58C-46F4-8802-EC694EC0B337}" type="presParOf" srcId="{7EA3662D-73BB-4EB8-A7B2-CCC1277C8EBE}" destId="{88800159-6EE3-439E-9C55-FD7AAB6F6D31}" srcOrd="0" destOrd="0" presId="urn:microsoft.com/office/officeart/2008/layout/HorizontalMultiLevelHierarchy"/>
    <dgm:cxn modelId="{1DBC4619-F345-40FB-9C84-FC78780ABC20}" type="presParOf" srcId="{88800159-6EE3-439E-9C55-FD7AAB6F6D31}" destId="{FDF2A042-09DC-41CD-83A8-27A9796DB79F}" srcOrd="0" destOrd="0" presId="urn:microsoft.com/office/officeart/2008/layout/HorizontalMultiLevelHierarchy"/>
    <dgm:cxn modelId="{0573A986-7851-4E73-AA9D-579162D00FB6}" type="presParOf" srcId="{7EA3662D-73BB-4EB8-A7B2-CCC1277C8EBE}" destId="{29B34BA4-E2C6-44C9-820E-9C1B0FB39907}" srcOrd="1" destOrd="0" presId="urn:microsoft.com/office/officeart/2008/layout/HorizontalMultiLevelHierarchy"/>
    <dgm:cxn modelId="{61E6383F-AF9E-4427-80DB-6278A1B8C2A1}" type="presParOf" srcId="{29B34BA4-E2C6-44C9-820E-9C1B0FB39907}" destId="{29E9D4AE-D26A-4002-93ED-E9F29CFB33D9}" srcOrd="0" destOrd="0" presId="urn:microsoft.com/office/officeart/2008/layout/HorizontalMultiLevelHierarchy"/>
    <dgm:cxn modelId="{9E819CFF-7C74-4ACC-8AD0-1772113D433D}" type="presParOf" srcId="{29B34BA4-E2C6-44C9-820E-9C1B0FB39907}" destId="{0B13D1C8-E659-4E0D-93D6-F50905133A62}" srcOrd="1" destOrd="0" presId="urn:microsoft.com/office/officeart/2008/layout/HorizontalMultiLevelHierarchy"/>
    <dgm:cxn modelId="{C4E7B851-0990-469E-9146-DF7C6EC2D929}" type="presParOf" srcId="{7EA3662D-73BB-4EB8-A7B2-CCC1277C8EBE}" destId="{BACA8497-57C1-499F-9F25-910A9610A044}" srcOrd="2" destOrd="0" presId="urn:microsoft.com/office/officeart/2008/layout/HorizontalMultiLevelHierarchy"/>
    <dgm:cxn modelId="{76BEB2C8-140D-43F1-A18D-F6847A95098D}" type="presParOf" srcId="{BACA8497-57C1-499F-9F25-910A9610A044}" destId="{70C78B4F-F0CA-459F-BA64-64BBD32D910D}" srcOrd="0" destOrd="0" presId="urn:microsoft.com/office/officeart/2008/layout/HorizontalMultiLevelHierarchy"/>
    <dgm:cxn modelId="{B8EC6B8B-0ACB-4E9B-93F1-F20FBA31B686}" type="presParOf" srcId="{7EA3662D-73BB-4EB8-A7B2-CCC1277C8EBE}" destId="{F8A36971-4CE2-4FC6-BBB0-8F8FEB88C5A9}" srcOrd="3" destOrd="0" presId="urn:microsoft.com/office/officeart/2008/layout/HorizontalMultiLevelHierarchy"/>
    <dgm:cxn modelId="{5DDCA04D-1F0A-4C7C-83C1-2FB930D3A84C}" type="presParOf" srcId="{F8A36971-4CE2-4FC6-BBB0-8F8FEB88C5A9}" destId="{0D5CE1A6-274D-437A-A283-6FF18D96E8F7}" srcOrd="0" destOrd="0" presId="urn:microsoft.com/office/officeart/2008/layout/HorizontalMultiLevelHierarchy"/>
    <dgm:cxn modelId="{98083032-C3D2-42C6-9A19-6F8EAF3D2408}" type="presParOf" srcId="{F8A36971-4CE2-4FC6-BBB0-8F8FEB88C5A9}" destId="{887872FA-34DC-4504-B804-01BCEC8B5929}" srcOrd="1" destOrd="0" presId="urn:microsoft.com/office/officeart/2008/layout/HorizontalMultiLevelHierarchy"/>
    <dgm:cxn modelId="{91CC7B84-08D0-4C98-89BA-E76F2BB51DA3}" type="presParOf" srcId="{7EA3662D-73BB-4EB8-A7B2-CCC1277C8EBE}" destId="{33810418-F4F5-4591-B827-28F7BD9B6BD9}" srcOrd="4" destOrd="0" presId="urn:microsoft.com/office/officeart/2008/layout/HorizontalMultiLevelHierarchy"/>
    <dgm:cxn modelId="{733BC0ED-491E-4BAF-B49E-2868619E4DF9}" type="presParOf" srcId="{33810418-F4F5-4591-B827-28F7BD9B6BD9}" destId="{7A4258DF-991F-4F48-BAB7-EC408392638A}" srcOrd="0" destOrd="0" presId="urn:microsoft.com/office/officeart/2008/layout/HorizontalMultiLevelHierarchy"/>
    <dgm:cxn modelId="{4E413C4D-C980-4282-A884-0A889E423E71}" type="presParOf" srcId="{7EA3662D-73BB-4EB8-A7B2-CCC1277C8EBE}" destId="{FD6BE66E-2594-4C15-A740-6BAACC4C7A11}" srcOrd="5" destOrd="0" presId="urn:microsoft.com/office/officeart/2008/layout/HorizontalMultiLevelHierarchy"/>
    <dgm:cxn modelId="{D21CF4B8-9852-407F-AE4A-F86F6EC1CF88}" type="presParOf" srcId="{FD6BE66E-2594-4C15-A740-6BAACC4C7A11}" destId="{210DC4FD-643A-447A-ADBE-630D3168E374}" srcOrd="0" destOrd="0" presId="urn:microsoft.com/office/officeart/2008/layout/HorizontalMultiLevelHierarchy"/>
    <dgm:cxn modelId="{BF695B28-DA3B-43C7-80BA-7347A3C582AB}" type="presParOf" srcId="{FD6BE66E-2594-4C15-A740-6BAACC4C7A11}" destId="{49DB2544-4479-476D-A8D3-386BE18FD3BA}" srcOrd="1" destOrd="0" presId="urn:microsoft.com/office/officeart/2008/layout/HorizontalMultiLevelHierarchy"/>
    <dgm:cxn modelId="{D731AFB3-F1E1-4B61-BC50-51B8AD40B41D}" type="presParOf" srcId="{7EA3662D-73BB-4EB8-A7B2-CCC1277C8EBE}" destId="{E35AB03E-6FAE-441C-A874-235C2958711B}" srcOrd="6" destOrd="0" presId="urn:microsoft.com/office/officeart/2008/layout/HorizontalMultiLevelHierarchy"/>
    <dgm:cxn modelId="{17154FC3-46D0-4D72-8955-9A068BEDF9D9}" type="presParOf" srcId="{E35AB03E-6FAE-441C-A874-235C2958711B}" destId="{A625CD83-627E-44D9-9A34-0024B2CBB290}" srcOrd="0" destOrd="0" presId="urn:microsoft.com/office/officeart/2008/layout/HorizontalMultiLevelHierarchy"/>
    <dgm:cxn modelId="{BF565FA3-15D6-49AF-A57D-E49DDE9AC211}" type="presParOf" srcId="{7EA3662D-73BB-4EB8-A7B2-CCC1277C8EBE}" destId="{8119B0AC-B377-4134-BB23-426C95A93650}" srcOrd="7" destOrd="0" presId="urn:microsoft.com/office/officeart/2008/layout/HorizontalMultiLevelHierarchy"/>
    <dgm:cxn modelId="{A657DCD8-EBCB-4518-9110-306886ACDBC2}" type="presParOf" srcId="{8119B0AC-B377-4134-BB23-426C95A93650}" destId="{20EE18CD-6F66-44A5-8ACA-ED970B3CE0D6}" srcOrd="0" destOrd="0" presId="urn:microsoft.com/office/officeart/2008/layout/HorizontalMultiLevelHierarchy"/>
    <dgm:cxn modelId="{0345E189-59D7-48BA-9653-B12CD7E9FAD0}" type="presParOf" srcId="{8119B0AC-B377-4134-BB23-426C95A93650}" destId="{CF2F2FEA-17F1-44B3-BEB6-63581A171C52}" srcOrd="1" destOrd="0" presId="urn:microsoft.com/office/officeart/2008/layout/HorizontalMultiLevelHierarchy"/>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0C844B1-0DA3-47E6-83DB-6BE92CA2E30C}" type="doc">
      <dgm:prSet loTypeId="urn:microsoft.com/office/officeart/2008/layout/HorizontalMultiLevelHierarchy" loCatId="hierarchy" qsTypeId="urn:microsoft.com/office/officeart/2005/8/quickstyle/simple1" qsCatId="simple" csTypeId="urn:microsoft.com/office/officeart/2005/8/colors/colorful1#2" csCatId="colorful" phldr="1"/>
      <dgm:spPr/>
      <dgm:t>
        <a:bodyPr/>
        <a:lstStyle/>
        <a:p>
          <a:endParaRPr lang="tr-TR"/>
        </a:p>
      </dgm:t>
    </dgm:pt>
    <dgm:pt modelId="{16E2FD47-1937-4FF1-89FF-3ECF6FA03F42}">
      <dgm:prSet phldrT="[Metin]"/>
      <dgm:spPr/>
      <dgm:t>
        <a:bodyPr/>
        <a:lstStyle/>
        <a:p>
          <a:r>
            <a:rPr lang="tr-TR" dirty="0"/>
            <a:t>İSTEKLİ A</a:t>
          </a:r>
        </a:p>
      </dgm:t>
    </dgm:pt>
    <dgm:pt modelId="{3556FD29-CFD4-4738-9130-CDB887E02D12}" type="parTrans" cxnId="{2EA8EC79-B20C-4A77-8806-FC517062EBCE}">
      <dgm:prSet/>
      <dgm:spPr/>
      <dgm:t>
        <a:bodyPr/>
        <a:lstStyle/>
        <a:p>
          <a:endParaRPr lang="tr-TR"/>
        </a:p>
      </dgm:t>
    </dgm:pt>
    <dgm:pt modelId="{E518A236-E7DE-4C81-A46F-2877D22A397E}" type="sibTrans" cxnId="{2EA8EC79-B20C-4A77-8806-FC517062EBCE}">
      <dgm:prSet/>
      <dgm:spPr/>
      <dgm:t>
        <a:bodyPr/>
        <a:lstStyle/>
        <a:p>
          <a:endParaRPr lang="tr-TR"/>
        </a:p>
      </dgm:t>
    </dgm:pt>
    <dgm:pt modelId="{3E08FEB7-1B45-40D5-9388-44F5283A7A50}">
      <dgm:prSet phldrT="[Metin]" custT="1"/>
      <dgm:spPr/>
      <dgm:t>
        <a:bodyPr/>
        <a:lstStyle/>
        <a:p>
          <a:r>
            <a:rPr lang="tr-TR" sz="2200" b="1" dirty="0">
              <a:solidFill>
                <a:srgbClr val="FF0000"/>
              </a:solidFill>
              <a:latin typeface="Arial" panose="020B0604020202020204" pitchFamily="34" charset="0"/>
              <a:cs typeface="Arial" panose="020B0604020202020204" pitchFamily="34" charset="0"/>
            </a:rPr>
            <a:t>İstekli A</a:t>
          </a:r>
        </a:p>
        <a:p>
          <a:r>
            <a:rPr lang="tr-TR" sz="2200" b="1" dirty="0">
              <a:solidFill>
                <a:srgbClr val="FF0000"/>
              </a:solidFill>
              <a:latin typeface="Arial" panose="020B0604020202020204" pitchFamily="34" charset="0"/>
              <a:cs typeface="Arial" panose="020B0604020202020204" pitchFamily="34" charset="0"/>
            </a:rPr>
            <a:t>2. Sıradasınız</a:t>
          </a:r>
        </a:p>
        <a:p>
          <a:r>
            <a:rPr lang="tr-TR" sz="2200" b="1" dirty="0">
              <a:solidFill>
                <a:srgbClr val="FF0000"/>
              </a:solidFill>
              <a:latin typeface="Arial" panose="020B0604020202020204" pitchFamily="34" charset="0"/>
              <a:cs typeface="Arial" panose="020B0604020202020204" pitchFamily="34" charset="0"/>
            </a:rPr>
            <a:t>Teklifiniz:</a:t>
          </a:r>
        </a:p>
        <a:p>
          <a:r>
            <a:rPr lang="tr-TR" sz="2200" b="1" dirty="0">
              <a:solidFill>
                <a:srgbClr val="FF0000"/>
              </a:solidFill>
              <a:latin typeface="Arial" panose="020B0604020202020204" pitchFamily="34" charset="0"/>
              <a:cs typeface="Arial" panose="020B0604020202020204" pitchFamily="34" charset="0"/>
            </a:rPr>
            <a:t> 7.450 TL</a:t>
          </a:r>
        </a:p>
      </dgm:t>
    </dgm:pt>
    <dgm:pt modelId="{5AB2BF1B-CA3E-468C-B00C-FA6897C5EF94}" type="parTrans" cxnId="{2360BD16-8185-43E9-B651-16F177AF173F}">
      <dgm:prSet/>
      <dgm:spPr/>
      <dgm:t>
        <a:bodyPr/>
        <a:lstStyle/>
        <a:p>
          <a:endParaRPr lang="tr-TR"/>
        </a:p>
      </dgm:t>
    </dgm:pt>
    <dgm:pt modelId="{89008A45-07B8-434F-B840-C9C79DA89143}" type="sibTrans" cxnId="{2360BD16-8185-43E9-B651-16F177AF173F}">
      <dgm:prSet/>
      <dgm:spPr/>
      <dgm:t>
        <a:bodyPr/>
        <a:lstStyle/>
        <a:p>
          <a:endParaRPr lang="tr-TR"/>
        </a:p>
      </dgm:t>
    </dgm:pt>
    <dgm:pt modelId="{A89BB171-CD42-439D-8F6F-2DF92BF23B7C}" type="pres">
      <dgm:prSet presAssocID="{30C844B1-0DA3-47E6-83DB-6BE92CA2E30C}" presName="Name0" presStyleCnt="0">
        <dgm:presLayoutVars>
          <dgm:chPref val="1"/>
          <dgm:dir/>
          <dgm:animOne val="branch"/>
          <dgm:animLvl val="lvl"/>
          <dgm:resizeHandles val="exact"/>
        </dgm:presLayoutVars>
      </dgm:prSet>
      <dgm:spPr/>
      <dgm:t>
        <a:bodyPr/>
        <a:lstStyle/>
        <a:p>
          <a:endParaRPr lang="tr-TR"/>
        </a:p>
      </dgm:t>
    </dgm:pt>
    <dgm:pt modelId="{A57A21A0-1680-48B5-9536-0B79BABB42A5}" type="pres">
      <dgm:prSet presAssocID="{16E2FD47-1937-4FF1-89FF-3ECF6FA03F42}" presName="root1" presStyleCnt="0"/>
      <dgm:spPr/>
    </dgm:pt>
    <dgm:pt modelId="{0128F36A-8F3D-497A-A062-3BBEF02A4AE3}" type="pres">
      <dgm:prSet presAssocID="{16E2FD47-1937-4FF1-89FF-3ECF6FA03F42}" presName="LevelOneTextNode" presStyleLbl="node0" presStyleIdx="0" presStyleCnt="1" custLinFactNeighborX="18158" custLinFactNeighborY="533">
        <dgm:presLayoutVars>
          <dgm:chPref val="3"/>
        </dgm:presLayoutVars>
      </dgm:prSet>
      <dgm:spPr/>
      <dgm:t>
        <a:bodyPr/>
        <a:lstStyle/>
        <a:p>
          <a:endParaRPr lang="tr-TR"/>
        </a:p>
      </dgm:t>
    </dgm:pt>
    <dgm:pt modelId="{7EA3662D-73BB-4EB8-A7B2-CCC1277C8EBE}" type="pres">
      <dgm:prSet presAssocID="{16E2FD47-1937-4FF1-89FF-3ECF6FA03F42}" presName="level2hierChild" presStyleCnt="0"/>
      <dgm:spPr/>
    </dgm:pt>
    <dgm:pt modelId="{BACA8497-57C1-499F-9F25-910A9610A044}" type="pres">
      <dgm:prSet presAssocID="{5AB2BF1B-CA3E-468C-B00C-FA6897C5EF94}" presName="conn2-1" presStyleLbl="parChTrans1D2" presStyleIdx="0" presStyleCnt="1"/>
      <dgm:spPr/>
      <dgm:t>
        <a:bodyPr/>
        <a:lstStyle/>
        <a:p>
          <a:endParaRPr lang="tr-TR"/>
        </a:p>
      </dgm:t>
    </dgm:pt>
    <dgm:pt modelId="{70C78B4F-F0CA-459F-BA64-64BBD32D910D}" type="pres">
      <dgm:prSet presAssocID="{5AB2BF1B-CA3E-468C-B00C-FA6897C5EF94}" presName="connTx" presStyleLbl="parChTrans1D2" presStyleIdx="0" presStyleCnt="1"/>
      <dgm:spPr/>
      <dgm:t>
        <a:bodyPr/>
        <a:lstStyle/>
        <a:p>
          <a:endParaRPr lang="tr-TR"/>
        </a:p>
      </dgm:t>
    </dgm:pt>
    <dgm:pt modelId="{F8A36971-4CE2-4FC6-BBB0-8F8FEB88C5A9}" type="pres">
      <dgm:prSet presAssocID="{3E08FEB7-1B45-40D5-9388-44F5283A7A50}" presName="root2" presStyleCnt="0"/>
      <dgm:spPr/>
    </dgm:pt>
    <dgm:pt modelId="{0D5CE1A6-274D-437A-A283-6FF18D96E8F7}" type="pres">
      <dgm:prSet presAssocID="{3E08FEB7-1B45-40D5-9388-44F5283A7A50}" presName="LevelTwoTextNode" presStyleLbl="node2" presStyleIdx="0" presStyleCnt="1" custScaleX="109565" custScaleY="328939" custLinFactNeighborX="1773" custLinFactNeighborY="1765">
        <dgm:presLayoutVars>
          <dgm:chPref val="3"/>
        </dgm:presLayoutVars>
      </dgm:prSet>
      <dgm:spPr/>
      <dgm:t>
        <a:bodyPr/>
        <a:lstStyle/>
        <a:p>
          <a:endParaRPr lang="tr-TR"/>
        </a:p>
      </dgm:t>
    </dgm:pt>
    <dgm:pt modelId="{887872FA-34DC-4504-B804-01BCEC8B5929}" type="pres">
      <dgm:prSet presAssocID="{3E08FEB7-1B45-40D5-9388-44F5283A7A50}" presName="level3hierChild" presStyleCnt="0"/>
      <dgm:spPr/>
    </dgm:pt>
  </dgm:ptLst>
  <dgm:cxnLst>
    <dgm:cxn modelId="{13E84D7A-628B-4A3B-B822-5F62DC909A27}" type="presOf" srcId="{30C844B1-0DA3-47E6-83DB-6BE92CA2E30C}" destId="{A89BB171-CD42-439D-8F6F-2DF92BF23B7C}" srcOrd="0" destOrd="0" presId="urn:microsoft.com/office/officeart/2008/layout/HorizontalMultiLevelHierarchy"/>
    <dgm:cxn modelId="{2EA8EC79-B20C-4A77-8806-FC517062EBCE}" srcId="{30C844B1-0DA3-47E6-83DB-6BE92CA2E30C}" destId="{16E2FD47-1937-4FF1-89FF-3ECF6FA03F42}" srcOrd="0" destOrd="0" parTransId="{3556FD29-CFD4-4738-9130-CDB887E02D12}" sibTransId="{E518A236-E7DE-4C81-A46F-2877D22A397E}"/>
    <dgm:cxn modelId="{2360BD16-8185-43E9-B651-16F177AF173F}" srcId="{16E2FD47-1937-4FF1-89FF-3ECF6FA03F42}" destId="{3E08FEB7-1B45-40D5-9388-44F5283A7A50}" srcOrd="0" destOrd="0" parTransId="{5AB2BF1B-CA3E-468C-B00C-FA6897C5EF94}" sibTransId="{89008A45-07B8-434F-B840-C9C79DA89143}"/>
    <dgm:cxn modelId="{7213B983-CCF8-4414-9F9B-A9C01A9309CC}" type="presOf" srcId="{5AB2BF1B-CA3E-468C-B00C-FA6897C5EF94}" destId="{BACA8497-57C1-499F-9F25-910A9610A044}" srcOrd="0" destOrd="0" presId="urn:microsoft.com/office/officeart/2008/layout/HorizontalMultiLevelHierarchy"/>
    <dgm:cxn modelId="{5A533C0B-2D7D-4949-A1F6-8EA5B06AA7F7}" type="presOf" srcId="{3E08FEB7-1B45-40D5-9388-44F5283A7A50}" destId="{0D5CE1A6-274D-437A-A283-6FF18D96E8F7}" srcOrd="0" destOrd="0" presId="urn:microsoft.com/office/officeart/2008/layout/HorizontalMultiLevelHierarchy"/>
    <dgm:cxn modelId="{DA71BB5D-6428-44C9-BA75-47034E95CC13}" type="presOf" srcId="{16E2FD47-1937-4FF1-89FF-3ECF6FA03F42}" destId="{0128F36A-8F3D-497A-A062-3BBEF02A4AE3}" srcOrd="0" destOrd="0" presId="urn:microsoft.com/office/officeart/2008/layout/HorizontalMultiLevelHierarchy"/>
    <dgm:cxn modelId="{7E3062BF-A04D-4AB1-8C42-619F53C6F066}" type="presOf" srcId="{5AB2BF1B-CA3E-468C-B00C-FA6897C5EF94}" destId="{70C78B4F-F0CA-459F-BA64-64BBD32D910D}" srcOrd="1" destOrd="0" presId="urn:microsoft.com/office/officeart/2008/layout/HorizontalMultiLevelHierarchy"/>
    <dgm:cxn modelId="{2F0A7D0B-B7C0-4A70-B73B-64E1A6B4B97D}" type="presParOf" srcId="{A89BB171-CD42-439D-8F6F-2DF92BF23B7C}" destId="{A57A21A0-1680-48B5-9536-0B79BABB42A5}" srcOrd="0" destOrd="0" presId="urn:microsoft.com/office/officeart/2008/layout/HorizontalMultiLevelHierarchy"/>
    <dgm:cxn modelId="{5CBF101E-660A-4EFA-8A0A-3FAD5F71738F}" type="presParOf" srcId="{A57A21A0-1680-48B5-9536-0B79BABB42A5}" destId="{0128F36A-8F3D-497A-A062-3BBEF02A4AE3}" srcOrd="0" destOrd="0" presId="urn:microsoft.com/office/officeart/2008/layout/HorizontalMultiLevelHierarchy"/>
    <dgm:cxn modelId="{5ACB72AC-75EF-4A4A-B9AA-25BFB2D5CD97}" type="presParOf" srcId="{A57A21A0-1680-48B5-9536-0B79BABB42A5}" destId="{7EA3662D-73BB-4EB8-A7B2-CCC1277C8EBE}" srcOrd="1" destOrd="0" presId="urn:microsoft.com/office/officeart/2008/layout/HorizontalMultiLevelHierarchy"/>
    <dgm:cxn modelId="{2359826F-AE16-4E15-AE01-A9F3EAF3F395}" type="presParOf" srcId="{7EA3662D-73BB-4EB8-A7B2-CCC1277C8EBE}" destId="{BACA8497-57C1-499F-9F25-910A9610A044}" srcOrd="0" destOrd="0" presId="urn:microsoft.com/office/officeart/2008/layout/HorizontalMultiLevelHierarchy"/>
    <dgm:cxn modelId="{31A122F4-66A3-434F-ABEB-44BC7A5630B8}" type="presParOf" srcId="{BACA8497-57C1-499F-9F25-910A9610A044}" destId="{70C78B4F-F0CA-459F-BA64-64BBD32D910D}" srcOrd="0" destOrd="0" presId="urn:microsoft.com/office/officeart/2008/layout/HorizontalMultiLevelHierarchy"/>
    <dgm:cxn modelId="{0A996911-875D-4F79-93ED-9C17AE17D9B6}" type="presParOf" srcId="{7EA3662D-73BB-4EB8-A7B2-CCC1277C8EBE}" destId="{F8A36971-4CE2-4FC6-BBB0-8F8FEB88C5A9}" srcOrd="1" destOrd="0" presId="urn:microsoft.com/office/officeart/2008/layout/HorizontalMultiLevelHierarchy"/>
    <dgm:cxn modelId="{DD2B883F-2EE9-4C77-872C-28DFFF8F69A8}" type="presParOf" srcId="{F8A36971-4CE2-4FC6-BBB0-8F8FEB88C5A9}" destId="{0D5CE1A6-274D-437A-A283-6FF18D96E8F7}" srcOrd="0" destOrd="0" presId="urn:microsoft.com/office/officeart/2008/layout/HorizontalMultiLevelHierarchy"/>
    <dgm:cxn modelId="{71D4B5BC-5D80-40CC-ACA9-900BF09EE797}" type="presParOf" srcId="{F8A36971-4CE2-4FC6-BBB0-8F8FEB88C5A9}" destId="{887872FA-34DC-4504-B804-01BCEC8B5929}"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0C844B1-0DA3-47E6-83DB-6BE92CA2E30C}" type="doc">
      <dgm:prSet loTypeId="urn:microsoft.com/office/officeart/2008/layout/HorizontalMultiLevelHierarchy" loCatId="hierarchy" qsTypeId="urn:microsoft.com/office/officeart/2005/8/quickstyle/simple1" qsCatId="simple" csTypeId="urn:microsoft.com/office/officeart/2005/8/colors/colorful1#3" csCatId="colorful" phldr="1"/>
      <dgm:spPr/>
      <dgm:t>
        <a:bodyPr/>
        <a:lstStyle/>
        <a:p>
          <a:endParaRPr lang="tr-TR"/>
        </a:p>
      </dgm:t>
    </dgm:pt>
    <dgm:pt modelId="{16E2FD47-1937-4FF1-89FF-3ECF6FA03F42}">
      <dgm:prSet phldrT="[Metin]"/>
      <dgm:spPr/>
      <dgm:t>
        <a:bodyPr/>
        <a:lstStyle/>
        <a:p>
          <a:r>
            <a:rPr lang="tr-TR" dirty="0"/>
            <a:t>İSTEKLİ B</a:t>
          </a:r>
        </a:p>
      </dgm:t>
    </dgm:pt>
    <dgm:pt modelId="{3556FD29-CFD4-4738-9130-CDB887E02D12}" type="parTrans" cxnId="{2EA8EC79-B20C-4A77-8806-FC517062EBCE}">
      <dgm:prSet/>
      <dgm:spPr/>
      <dgm:t>
        <a:bodyPr/>
        <a:lstStyle/>
        <a:p>
          <a:endParaRPr lang="tr-TR"/>
        </a:p>
      </dgm:t>
    </dgm:pt>
    <dgm:pt modelId="{E518A236-E7DE-4C81-A46F-2877D22A397E}" type="sibTrans" cxnId="{2EA8EC79-B20C-4A77-8806-FC517062EBCE}">
      <dgm:prSet/>
      <dgm:spPr/>
      <dgm:t>
        <a:bodyPr/>
        <a:lstStyle/>
        <a:p>
          <a:endParaRPr lang="tr-TR"/>
        </a:p>
      </dgm:t>
    </dgm:pt>
    <dgm:pt modelId="{F5CA1574-7FB4-4660-A664-4B3F4C8CBE1A}">
      <dgm:prSet phldrT="[Metin]" custT="1"/>
      <dgm:spPr/>
      <dgm:t>
        <a:bodyPr/>
        <a:lstStyle/>
        <a:p>
          <a:r>
            <a:rPr lang="tr-TR" sz="2200" b="1" dirty="0">
              <a:solidFill>
                <a:srgbClr val="FF0000"/>
              </a:solidFill>
              <a:latin typeface="Arial" panose="020B0604020202020204" pitchFamily="34" charset="0"/>
              <a:cs typeface="Arial" panose="020B0604020202020204" pitchFamily="34" charset="0"/>
            </a:rPr>
            <a:t>İstekli B</a:t>
          </a:r>
        </a:p>
        <a:p>
          <a:r>
            <a:rPr lang="tr-TR" sz="2000" b="1" dirty="0">
              <a:solidFill>
                <a:srgbClr val="FF0000"/>
              </a:solidFill>
              <a:latin typeface="Arial" panose="020B0604020202020204" pitchFamily="34" charset="0"/>
              <a:cs typeface="Arial" panose="020B0604020202020204" pitchFamily="34" charset="0"/>
            </a:rPr>
            <a:t>3. Sıradasınız</a:t>
          </a:r>
        </a:p>
        <a:p>
          <a:r>
            <a:rPr lang="tr-TR" sz="2200" b="1" dirty="0">
              <a:solidFill>
                <a:srgbClr val="FF0000"/>
              </a:solidFill>
              <a:latin typeface="Arial" panose="020B0604020202020204" pitchFamily="34" charset="0"/>
              <a:cs typeface="Arial" panose="020B0604020202020204" pitchFamily="34" charset="0"/>
            </a:rPr>
            <a:t>Teklifiniz: 7.500 TL</a:t>
          </a:r>
        </a:p>
      </dgm:t>
    </dgm:pt>
    <dgm:pt modelId="{953A4F0C-662F-49F7-82E8-6809DA91008D}" type="parTrans" cxnId="{19B0A03F-601C-4AA5-A271-DD2D53E9F045}">
      <dgm:prSet/>
      <dgm:spPr/>
      <dgm:t>
        <a:bodyPr/>
        <a:lstStyle/>
        <a:p>
          <a:endParaRPr lang="tr-TR"/>
        </a:p>
      </dgm:t>
    </dgm:pt>
    <dgm:pt modelId="{4CA73584-0017-4F81-A3E0-7AC4F7A3A8C2}" type="sibTrans" cxnId="{19B0A03F-601C-4AA5-A271-DD2D53E9F045}">
      <dgm:prSet/>
      <dgm:spPr/>
      <dgm:t>
        <a:bodyPr/>
        <a:lstStyle/>
        <a:p>
          <a:endParaRPr lang="tr-TR"/>
        </a:p>
      </dgm:t>
    </dgm:pt>
    <dgm:pt modelId="{A89BB171-CD42-439D-8F6F-2DF92BF23B7C}" type="pres">
      <dgm:prSet presAssocID="{30C844B1-0DA3-47E6-83DB-6BE92CA2E30C}" presName="Name0" presStyleCnt="0">
        <dgm:presLayoutVars>
          <dgm:chPref val="1"/>
          <dgm:dir/>
          <dgm:animOne val="branch"/>
          <dgm:animLvl val="lvl"/>
          <dgm:resizeHandles val="exact"/>
        </dgm:presLayoutVars>
      </dgm:prSet>
      <dgm:spPr/>
      <dgm:t>
        <a:bodyPr/>
        <a:lstStyle/>
        <a:p>
          <a:endParaRPr lang="tr-TR"/>
        </a:p>
      </dgm:t>
    </dgm:pt>
    <dgm:pt modelId="{A57A21A0-1680-48B5-9536-0B79BABB42A5}" type="pres">
      <dgm:prSet presAssocID="{16E2FD47-1937-4FF1-89FF-3ECF6FA03F42}" presName="root1" presStyleCnt="0"/>
      <dgm:spPr/>
    </dgm:pt>
    <dgm:pt modelId="{0128F36A-8F3D-497A-A062-3BBEF02A4AE3}" type="pres">
      <dgm:prSet presAssocID="{16E2FD47-1937-4FF1-89FF-3ECF6FA03F42}" presName="LevelOneTextNode" presStyleLbl="node0" presStyleIdx="0" presStyleCnt="1">
        <dgm:presLayoutVars>
          <dgm:chPref val="3"/>
        </dgm:presLayoutVars>
      </dgm:prSet>
      <dgm:spPr/>
      <dgm:t>
        <a:bodyPr/>
        <a:lstStyle/>
        <a:p>
          <a:endParaRPr lang="tr-TR"/>
        </a:p>
      </dgm:t>
    </dgm:pt>
    <dgm:pt modelId="{7EA3662D-73BB-4EB8-A7B2-CCC1277C8EBE}" type="pres">
      <dgm:prSet presAssocID="{16E2FD47-1937-4FF1-89FF-3ECF6FA03F42}" presName="level2hierChild" presStyleCnt="0"/>
      <dgm:spPr/>
    </dgm:pt>
    <dgm:pt modelId="{88800159-6EE3-439E-9C55-FD7AAB6F6D31}" type="pres">
      <dgm:prSet presAssocID="{953A4F0C-662F-49F7-82E8-6809DA91008D}" presName="conn2-1" presStyleLbl="parChTrans1D2" presStyleIdx="0" presStyleCnt="1"/>
      <dgm:spPr/>
      <dgm:t>
        <a:bodyPr/>
        <a:lstStyle/>
        <a:p>
          <a:endParaRPr lang="tr-TR"/>
        </a:p>
      </dgm:t>
    </dgm:pt>
    <dgm:pt modelId="{FDF2A042-09DC-41CD-83A8-27A9796DB79F}" type="pres">
      <dgm:prSet presAssocID="{953A4F0C-662F-49F7-82E8-6809DA91008D}" presName="connTx" presStyleLbl="parChTrans1D2" presStyleIdx="0" presStyleCnt="1"/>
      <dgm:spPr/>
      <dgm:t>
        <a:bodyPr/>
        <a:lstStyle/>
        <a:p>
          <a:endParaRPr lang="tr-TR"/>
        </a:p>
      </dgm:t>
    </dgm:pt>
    <dgm:pt modelId="{29B34BA4-E2C6-44C9-820E-9C1B0FB39907}" type="pres">
      <dgm:prSet presAssocID="{F5CA1574-7FB4-4660-A664-4B3F4C8CBE1A}" presName="root2" presStyleCnt="0"/>
      <dgm:spPr/>
    </dgm:pt>
    <dgm:pt modelId="{29E9D4AE-D26A-4002-93ED-E9F29CFB33D9}" type="pres">
      <dgm:prSet presAssocID="{F5CA1574-7FB4-4660-A664-4B3F4C8CBE1A}" presName="LevelTwoTextNode" presStyleLbl="node2" presStyleIdx="0" presStyleCnt="1" custScaleY="346760">
        <dgm:presLayoutVars>
          <dgm:chPref val="3"/>
        </dgm:presLayoutVars>
      </dgm:prSet>
      <dgm:spPr/>
      <dgm:t>
        <a:bodyPr/>
        <a:lstStyle/>
        <a:p>
          <a:endParaRPr lang="tr-TR"/>
        </a:p>
      </dgm:t>
    </dgm:pt>
    <dgm:pt modelId="{0B13D1C8-E659-4E0D-93D6-F50905133A62}" type="pres">
      <dgm:prSet presAssocID="{F5CA1574-7FB4-4660-A664-4B3F4C8CBE1A}" presName="level3hierChild" presStyleCnt="0"/>
      <dgm:spPr/>
    </dgm:pt>
  </dgm:ptLst>
  <dgm:cxnLst>
    <dgm:cxn modelId="{AD5B9650-CCEF-4E3B-8BF3-727F06A377A9}" type="presOf" srcId="{953A4F0C-662F-49F7-82E8-6809DA91008D}" destId="{88800159-6EE3-439E-9C55-FD7AAB6F6D31}" srcOrd="0" destOrd="0" presId="urn:microsoft.com/office/officeart/2008/layout/HorizontalMultiLevelHierarchy"/>
    <dgm:cxn modelId="{36A708E5-05BC-4E44-8C2C-DF335EBEB51C}" type="presOf" srcId="{16E2FD47-1937-4FF1-89FF-3ECF6FA03F42}" destId="{0128F36A-8F3D-497A-A062-3BBEF02A4AE3}" srcOrd="0" destOrd="0" presId="urn:microsoft.com/office/officeart/2008/layout/HorizontalMultiLevelHierarchy"/>
    <dgm:cxn modelId="{19B0A03F-601C-4AA5-A271-DD2D53E9F045}" srcId="{16E2FD47-1937-4FF1-89FF-3ECF6FA03F42}" destId="{F5CA1574-7FB4-4660-A664-4B3F4C8CBE1A}" srcOrd="0" destOrd="0" parTransId="{953A4F0C-662F-49F7-82E8-6809DA91008D}" sibTransId="{4CA73584-0017-4F81-A3E0-7AC4F7A3A8C2}"/>
    <dgm:cxn modelId="{2783E2EA-43FF-4A7C-9AA0-92CD25CD1DBF}" type="presOf" srcId="{953A4F0C-662F-49F7-82E8-6809DA91008D}" destId="{FDF2A042-09DC-41CD-83A8-27A9796DB79F}" srcOrd="1" destOrd="0" presId="urn:microsoft.com/office/officeart/2008/layout/HorizontalMultiLevelHierarchy"/>
    <dgm:cxn modelId="{2EA8EC79-B20C-4A77-8806-FC517062EBCE}" srcId="{30C844B1-0DA3-47E6-83DB-6BE92CA2E30C}" destId="{16E2FD47-1937-4FF1-89FF-3ECF6FA03F42}" srcOrd="0" destOrd="0" parTransId="{3556FD29-CFD4-4738-9130-CDB887E02D12}" sibTransId="{E518A236-E7DE-4C81-A46F-2877D22A397E}"/>
    <dgm:cxn modelId="{6F43BF60-9D72-4793-B7EC-968753214F75}" type="presOf" srcId="{30C844B1-0DA3-47E6-83DB-6BE92CA2E30C}" destId="{A89BB171-CD42-439D-8F6F-2DF92BF23B7C}" srcOrd="0" destOrd="0" presId="urn:microsoft.com/office/officeart/2008/layout/HorizontalMultiLevelHierarchy"/>
    <dgm:cxn modelId="{F6F5DA2E-D820-4147-8E27-7BAD6C4D135D}" type="presOf" srcId="{F5CA1574-7FB4-4660-A664-4B3F4C8CBE1A}" destId="{29E9D4AE-D26A-4002-93ED-E9F29CFB33D9}" srcOrd="0" destOrd="0" presId="urn:microsoft.com/office/officeart/2008/layout/HorizontalMultiLevelHierarchy"/>
    <dgm:cxn modelId="{6BD78D18-A233-4074-88CD-CDCE7352D30C}" type="presParOf" srcId="{A89BB171-CD42-439D-8F6F-2DF92BF23B7C}" destId="{A57A21A0-1680-48B5-9536-0B79BABB42A5}" srcOrd="0" destOrd="0" presId="urn:microsoft.com/office/officeart/2008/layout/HorizontalMultiLevelHierarchy"/>
    <dgm:cxn modelId="{987643DE-23A2-4FBC-8B89-9DF798648F8E}" type="presParOf" srcId="{A57A21A0-1680-48B5-9536-0B79BABB42A5}" destId="{0128F36A-8F3D-497A-A062-3BBEF02A4AE3}" srcOrd="0" destOrd="0" presId="urn:microsoft.com/office/officeart/2008/layout/HorizontalMultiLevelHierarchy"/>
    <dgm:cxn modelId="{B8702EE6-D686-4497-B3C1-5AA9F9E0B455}" type="presParOf" srcId="{A57A21A0-1680-48B5-9536-0B79BABB42A5}" destId="{7EA3662D-73BB-4EB8-A7B2-CCC1277C8EBE}" srcOrd="1" destOrd="0" presId="urn:microsoft.com/office/officeart/2008/layout/HorizontalMultiLevelHierarchy"/>
    <dgm:cxn modelId="{E4CE3AC4-850D-44DA-BC4B-F07DFCB33B77}" type="presParOf" srcId="{7EA3662D-73BB-4EB8-A7B2-CCC1277C8EBE}" destId="{88800159-6EE3-439E-9C55-FD7AAB6F6D31}" srcOrd="0" destOrd="0" presId="urn:microsoft.com/office/officeart/2008/layout/HorizontalMultiLevelHierarchy"/>
    <dgm:cxn modelId="{56521962-D9BD-4521-B5ED-59EC411887D4}" type="presParOf" srcId="{88800159-6EE3-439E-9C55-FD7AAB6F6D31}" destId="{FDF2A042-09DC-41CD-83A8-27A9796DB79F}" srcOrd="0" destOrd="0" presId="urn:microsoft.com/office/officeart/2008/layout/HorizontalMultiLevelHierarchy"/>
    <dgm:cxn modelId="{CF2CE2E4-479B-4268-AFD6-E95A1149940F}" type="presParOf" srcId="{7EA3662D-73BB-4EB8-A7B2-CCC1277C8EBE}" destId="{29B34BA4-E2C6-44C9-820E-9C1B0FB39907}" srcOrd="1" destOrd="0" presId="urn:microsoft.com/office/officeart/2008/layout/HorizontalMultiLevelHierarchy"/>
    <dgm:cxn modelId="{61427F07-B4E0-4659-B791-55459FC198F5}" type="presParOf" srcId="{29B34BA4-E2C6-44C9-820E-9C1B0FB39907}" destId="{29E9D4AE-D26A-4002-93ED-E9F29CFB33D9}" srcOrd="0" destOrd="0" presId="urn:microsoft.com/office/officeart/2008/layout/HorizontalMultiLevelHierarchy"/>
    <dgm:cxn modelId="{43F7E7F8-5244-4254-92B1-6241709DC5F0}" type="presParOf" srcId="{29B34BA4-E2C6-44C9-820E-9C1B0FB39907}" destId="{0B13D1C8-E659-4E0D-93D6-F50905133A62}" srcOrd="1" destOrd="0" presId="urn:microsoft.com/office/officeart/2008/layout/HorizontalMultiLevelHierarchy"/>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0C844B1-0DA3-47E6-83DB-6BE92CA2E30C}" type="doc">
      <dgm:prSet loTypeId="urn:microsoft.com/office/officeart/2008/layout/HorizontalMultiLevelHierarchy" loCatId="hierarchy" qsTypeId="urn:microsoft.com/office/officeart/2005/8/quickstyle/simple1" qsCatId="simple" csTypeId="urn:microsoft.com/office/officeart/2005/8/colors/colorful1#4" csCatId="colorful" phldr="1"/>
      <dgm:spPr/>
      <dgm:t>
        <a:bodyPr/>
        <a:lstStyle/>
        <a:p>
          <a:endParaRPr lang="tr-TR"/>
        </a:p>
      </dgm:t>
    </dgm:pt>
    <dgm:pt modelId="{16E2FD47-1937-4FF1-89FF-3ECF6FA03F42}">
      <dgm:prSet phldrT="[Metin]"/>
      <dgm:spPr/>
      <dgm:t>
        <a:bodyPr/>
        <a:lstStyle/>
        <a:p>
          <a:r>
            <a:rPr lang="tr-TR" dirty="0"/>
            <a:t>İSTEKLİ C</a:t>
          </a:r>
        </a:p>
      </dgm:t>
    </dgm:pt>
    <dgm:pt modelId="{3556FD29-CFD4-4738-9130-CDB887E02D12}" type="parTrans" cxnId="{2EA8EC79-B20C-4A77-8806-FC517062EBCE}">
      <dgm:prSet/>
      <dgm:spPr/>
      <dgm:t>
        <a:bodyPr/>
        <a:lstStyle/>
        <a:p>
          <a:endParaRPr lang="tr-TR"/>
        </a:p>
      </dgm:t>
    </dgm:pt>
    <dgm:pt modelId="{E518A236-E7DE-4C81-A46F-2877D22A397E}" type="sibTrans" cxnId="{2EA8EC79-B20C-4A77-8806-FC517062EBCE}">
      <dgm:prSet/>
      <dgm:spPr/>
      <dgm:t>
        <a:bodyPr/>
        <a:lstStyle/>
        <a:p>
          <a:endParaRPr lang="tr-TR"/>
        </a:p>
      </dgm:t>
    </dgm:pt>
    <dgm:pt modelId="{875F2F40-5475-4902-BAC5-93C210DEB4D3}">
      <dgm:prSet phldrT="[Metin]" custT="1"/>
      <dgm:spPr/>
      <dgm:t>
        <a:bodyPr/>
        <a:lstStyle/>
        <a:p>
          <a:r>
            <a:rPr lang="tr-TR" sz="2200" b="1" dirty="0">
              <a:solidFill>
                <a:srgbClr val="FF0000"/>
              </a:solidFill>
              <a:latin typeface="Arial" panose="020B0604020202020204" pitchFamily="34" charset="0"/>
              <a:cs typeface="Arial" panose="020B0604020202020204" pitchFamily="34" charset="0"/>
            </a:rPr>
            <a:t>İstekli C</a:t>
          </a:r>
        </a:p>
        <a:p>
          <a:r>
            <a:rPr lang="tr-TR" sz="2000" b="1" dirty="0">
              <a:solidFill>
                <a:srgbClr val="FF0000"/>
              </a:solidFill>
              <a:latin typeface="Arial" panose="020B0604020202020204" pitchFamily="34" charset="0"/>
              <a:cs typeface="Arial" panose="020B0604020202020204" pitchFamily="34" charset="0"/>
            </a:rPr>
            <a:t>1. Sıradasınız</a:t>
          </a:r>
        </a:p>
        <a:p>
          <a:r>
            <a:rPr lang="tr-TR" sz="2200" b="1" dirty="0">
              <a:solidFill>
                <a:srgbClr val="FF0000"/>
              </a:solidFill>
              <a:latin typeface="Arial" panose="020B0604020202020204" pitchFamily="34" charset="0"/>
              <a:cs typeface="Arial" panose="020B0604020202020204" pitchFamily="34" charset="0"/>
            </a:rPr>
            <a:t>Teklifiniz: 7.400 TL</a:t>
          </a:r>
        </a:p>
      </dgm:t>
    </dgm:pt>
    <dgm:pt modelId="{2D21488E-42BE-494A-854E-831B80FA0D40}" type="parTrans" cxnId="{BAE49EB5-FF83-4FAF-9D4C-6FAA5E7F44D5}">
      <dgm:prSet/>
      <dgm:spPr/>
      <dgm:t>
        <a:bodyPr/>
        <a:lstStyle/>
        <a:p>
          <a:endParaRPr lang="tr-TR"/>
        </a:p>
      </dgm:t>
    </dgm:pt>
    <dgm:pt modelId="{C7AC76E1-40AE-4E5A-85FC-A73EA03CA9DD}" type="sibTrans" cxnId="{BAE49EB5-FF83-4FAF-9D4C-6FAA5E7F44D5}">
      <dgm:prSet/>
      <dgm:spPr/>
      <dgm:t>
        <a:bodyPr/>
        <a:lstStyle/>
        <a:p>
          <a:endParaRPr lang="tr-TR"/>
        </a:p>
      </dgm:t>
    </dgm:pt>
    <dgm:pt modelId="{A89BB171-CD42-439D-8F6F-2DF92BF23B7C}" type="pres">
      <dgm:prSet presAssocID="{30C844B1-0DA3-47E6-83DB-6BE92CA2E30C}" presName="Name0" presStyleCnt="0">
        <dgm:presLayoutVars>
          <dgm:chPref val="1"/>
          <dgm:dir/>
          <dgm:animOne val="branch"/>
          <dgm:animLvl val="lvl"/>
          <dgm:resizeHandles val="exact"/>
        </dgm:presLayoutVars>
      </dgm:prSet>
      <dgm:spPr/>
      <dgm:t>
        <a:bodyPr/>
        <a:lstStyle/>
        <a:p>
          <a:endParaRPr lang="tr-TR"/>
        </a:p>
      </dgm:t>
    </dgm:pt>
    <dgm:pt modelId="{A57A21A0-1680-48B5-9536-0B79BABB42A5}" type="pres">
      <dgm:prSet presAssocID="{16E2FD47-1937-4FF1-89FF-3ECF6FA03F42}" presName="root1" presStyleCnt="0"/>
      <dgm:spPr/>
    </dgm:pt>
    <dgm:pt modelId="{0128F36A-8F3D-497A-A062-3BBEF02A4AE3}" type="pres">
      <dgm:prSet presAssocID="{16E2FD47-1937-4FF1-89FF-3ECF6FA03F42}" presName="LevelOneTextNode" presStyleLbl="node0" presStyleIdx="0" presStyleCnt="1">
        <dgm:presLayoutVars>
          <dgm:chPref val="3"/>
        </dgm:presLayoutVars>
      </dgm:prSet>
      <dgm:spPr/>
      <dgm:t>
        <a:bodyPr/>
        <a:lstStyle/>
        <a:p>
          <a:endParaRPr lang="tr-TR"/>
        </a:p>
      </dgm:t>
    </dgm:pt>
    <dgm:pt modelId="{7EA3662D-73BB-4EB8-A7B2-CCC1277C8EBE}" type="pres">
      <dgm:prSet presAssocID="{16E2FD47-1937-4FF1-89FF-3ECF6FA03F42}" presName="level2hierChild" presStyleCnt="0"/>
      <dgm:spPr/>
    </dgm:pt>
    <dgm:pt modelId="{33810418-F4F5-4591-B827-28F7BD9B6BD9}" type="pres">
      <dgm:prSet presAssocID="{2D21488E-42BE-494A-854E-831B80FA0D40}" presName="conn2-1" presStyleLbl="parChTrans1D2" presStyleIdx="0" presStyleCnt="1"/>
      <dgm:spPr/>
      <dgm:t>
        <a:bodyPr/>
        <a:lstStyle/>
        <a:p>
          <a:endParaRPr lang="tr-TR"/>
        </a:p>
      </dgm:t>
    </dgm:pt>
    <dgm:pt modelId="{7A4258DF-991F-4F48-BAB7-EC408392638A}" type="pres">
      <dgm:prSet presAssocID="{2D21488E-42BE-494A-854E-831B80FA0D40}" presName="connTx" presStyleLbl="parChTrans1D2" presStyleIdx="0" presStyleCnt="1"/>
      <dgm:spPr/>
      <dgm:t>
        <a:bodyPr/>
        <a:lstStyle/>
        <a:p>
          <a:endParaRPr lang="tr-TR"/>
        </a:p>
      </dgm:t>
    </dgm:pt>
    <dgm:pt modelId="{FD6BE66E-2594-4C15-A740-6BAACC4C7A11}" type="pres">
      <dgm:prSet presAssocID="{875F2F40-5475-4902-BAC5-93C210DEB4D3}" presName="root2" presStyleCnt="0"/>
      <dgm:spPr/>
    </dgm:pt>
    <dgm:pt modelId="{210DC4FD-643A-447A-ADBE-630D3168E374}" type="pres">
      <dgm:prSet presAssocID="{875F2F40-5475-4902-BAC5-93C210DEB4D3}" presName="LevelTwoTextNode" presStyleLbl="node2" presStyleIdx="0" presStyleCnt="1" custScaleY="361456">
        <dgm:presLayoutVars>
          <dgm:chPref val="3"/>
        </dgm:presLayoutVars>
      </dgm:prSet>
      <dgm:spPr/>
      <dgm:t>
        <a:bodyPr/>
        <a:lstStyle/>
        <a:p>
          <a:endParaRPr lang="tr-TR"/>
        </a:p>
      </dgm:t>
    </dgm:pt>
    <dgm:pt modelId="{49DB2544-4479-476D-A8D3-386BE18FD3BA}" type="pres">
      <dgm:prSet presAssocID="{875F2F40-5475-4902-BAC5-93C210DEB4D3}" presName="level3hierChild" presStyleCnt="0"/>
      <dgm:spPr/>
    </dgm:pt>
  </dgm:ptLst>
  <dgm:cxnLst>
    <dgm:cxn modelId="{2EA8EC79-B20C-4A77-8806-FC517062EBCE}" srcId="{30C844B1-0DA3-47E6-83DB-6BE92CA2E30C}" destId="{16E2FD47-1937-4FF1-89FF-3ECF6FA03F42}" srcOrd="0" destOrd="0" parTransId="{3556FD29-CFD4-4738-9130-CDB887E02D12}" sibTransId="{E518A236-E7DE-4C81-A46F-2877D22A397E}"/>
    <dgm:cxn modelId="{17E85C78-F9D2-43DA-8B8A-B71F26313C2D}" type="presOf" srcId="{2D21488E-42BE-494A-854E-831B80FA0D40}" destId="{7A4258DF-991F-4F48-BAB7-EC408392638A}" srcOrd="1" destOrd="0" presId="urn:microsoft.com/office/officeart/2008/layout/HorizontalMultiLevelHierarchy"/>
    <dgm:cxn modelId="{1A0D9D9F-D66C-4EDF-9731-28B2B311907F}" type="presOf" srcId="{16E2FD47-1937-4FF1-89FF-3ECF6FA03F42}" destId="{0128F36A-8F3D-497A-A062-3BBEF02A4AE3}" srcOrd="0" destOrd="0" presId="urn:microsoft.com/office/officeart/2008/layout/HorizontalMultiLevelHierarchy"/>
    <dgm:cxn modelId="{D005216A-2CF7-4480-8447-97FFB7FE083B}" type="presOf" srcId="{2D21488E-42BE-494A-854E-831B80FA0D40}" destId="{33810418-F4F5-4591-B827-28F7BD9B6BD9}" srcOrd="0" destOrd="0" presId="urn:microsoft.com/office/officeart/2008/layout/HorizontalMultiLevelHierarchy"/>
    <dgm:cxn modelId="{B8824ABE-4598-4510-979F-F8B0811F5382}" type="presOf" srcId="{30C844B1-0DA3-47E6-83DB-6BE92CA2E30C}" destId="{A89BB171-CD42-439D-8F6F-2DF92BF23B7C}" srcOrd="0" destOrd="0" presId="urn:microsoft.com/office/officeart/2008/layout/HorizontalMultiLevelHierarchy"/>
    <dgm:cxn modelId="{66B1BFC5-05D7-4E81-9A9A-732951118D83}" type="presOf" srcId="{875F2F40-5475-4902-BAC5-93C210DEB4D3}" destId="{210DC4FD-643A-447A-ADBE-630D3168E374}" srcOrd="0" destOrd="0" presId="urn:microsoft.com/office/officeart/2008/layout/HorizontalMultiLevelHierarchy"/>
    <dgm:cxn modelId="{BAE49EB5-FF83-4FAF-9D4C-6FAA5E7F44D5}" srcId="{16E2FD47-1937-4FF1-89FF-3ECF6FA03F42}" destId="{875F2F40-5475-4902-BAC5-93C210DEB4D3}" srcOrd="0" destOrd="0" parTransId="{2D21488E-42BE-494A-854E-831B80FA0D40}" sibTransId="{C7AC76E1-40AE-4E5A-85FC-A73EA03CA9DD}"/>
    <dgm:cxn modelId="{BAC9044D-FB9A-4BFD-B261-E2E3BFB21196}" type="presParOf" srcId="{A89BB171-CD42-439D-8F6F-2DF92BF23B7C}" destId="{A57A21A0-1680-48B5-9536-0B79BABB42A5}" srcOrd="0" destOrd="0" presId="urn:microsoft.com/office/officeart/2008/layout/HorizontalMultiLevelHierarchy"/>
    <dgm:cxn modelId="{7BCEAA1D-4010-4BE0-8DA1-E86928BAD663}" type="presParOf" srcId="{A57A21A0-1680-48B5-9536-0B79BABB42A5}" destId="{0128F36A-8F3D-497A-A062-3BBEF02A4AE3}" srcOrd="0" destOrd="0" presId="urn:microsoft.com/office/officeart/2008/layout/HorizontalMultiLevelHierarchy"/>
    <dgm:cxn modelId="{9D43DEEF-D10D-4AAD-B8BD-66C7BC76CB3A}" type="presParOf" srcId="{A57A21A0-1680-48B5-9536-0B79BABB42A5}" destId="{7EA3662D-73BB-4EB8-A7B2-CCC1277C8EBE}" srcOrd="1" destOrd="0" presId="urn:microsoft.com/office/officeart/2008/layout/HorizontalMultiLevelHierarchy"/>
    <dgm:cxn modelId="{84A66CDB-6F9A-46FE-9F2B-0F0876D4B87A}" type="presParOf" srcId="{7EA3662D-73BB-4EB8-A7B2-CCC1277C8EBE}" destId="{33810418-F4F5-4591-B827-28F7BD9B6BD9}" srcOrd="0" destOrd="0" presId="urn:microsoft.com/office/officeart/2008/layout/HorizontalMultiLevelHierarchy"/>
    <dgm:cxn modelId="{1E174B9C-BB4A-4532-B62C-629FF38DC656}" type="presParOf" srcId="{33810418-F4F5-4591-B827-28F7BD9B6BD9}" destId="{7A4258DF-991F-4F48-BAB7-EC408392638A}" srcOrd="0" destOrd="0" presId="urn:microsoft.com/office/officeart/2008/layout/HorizontalMultiLevelHierarchy"/>
    <dgm:cxn modelId="{76F468B5-D1B2-4CF7-9314-14B19D027980}" type="presParOf" srcId="{7EA3662D-73BB-4EB8-A7B2-CCC1277C8EBE}" destId="{FD6BE66E-2594-4C15-A740-6BAACC4C7A11}" srcOrd="1" destOrd="0" presId="urn:microsoft.com/office/officeart/2008/layout/HorizontalMultiLevelHierarchy"/>
    <dgm:cxn modelId="{F24E6081-49E6-4BD0-AE89-2128F9DCDC81}" type="presParOf" srcId="{FD6BE66E-2594-4C15-A740-6BAACC4C7A11}" destId="{210DC4FD-643A-447A-ADBE-630D3168E374}" srcOrd="0" destOrd="0" presId="urn:microsoft.com/office/officeart/2008/layout/HorizontalMultiLevelHierarchy"/>
    <dgm:cxn modelId="{92B13657-7DEA-49D2-BC6B-6F586FB3E4D2}" type="presParOf" srcId="{FD6BE66E-2594-4C15-A740-6BAACC4C7A11}" destId="{49DB2544-4479-476D-A8D3-386BE18FD3BA}" srcOrd="1" destOrd="0" presId="urn:microsoft.com/office/officeart/2008/layout/HorizontalMultiLevelHierarchy"/>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30C844B1-0DA3-47E6-83DB-6BE92CA2E30C}" type="doc">
      <dgm:prSet loTypeId="urn:microsoft.com/office/officeart/2008/layout/HorizontalMultiLevelHierarchy" loCatId="hierarchy" qsTypeId="urn:microsoft.com/office/officeart/2005/8/quickstyle/simple1" qsCatId="simple" csTypeId="urn:microsoft.com/office/officeart/2005/8/colors/colorful1#2" csCatId="colorful" phldr="1"/>
      <dgm:spPr/>
      <dgm:t>
        <a:bodyPr/>
        <a:lstStyle/>
        <a:p>
          <a:endParaRPr lang="tr-TR"/>
        </a:p>
      </dgm:t>
    </dgm:pt>
    <dgm:pt modelId="{16E2FD47-1937-4FF1-89FF-3ECF6FA03F42}">
      <dgm:prSet phldrT="[Metin]"/>
      <dgm:spPr/>
      <dgm:t>
        <a:bodyPr/>
        <a:lstStyle/>
        <a:p>
          <a:r>
            <a:rPr lang="tr-TR" dirty="0"/>
            <a:t>İSTEKLİ D</a:t>
          </a:r>
        </a:p>
      </dgm:t>
    </dgm:pt>
    <dgm:pt modelId="{3556FD29-CFD4-4738-9130-CDB887E02D12}" type="parTrans" cxnId="{2EA8EC79-B20C-4A77-8806-FC517062EBCE}">
      <dgm:prSet/>
      <dgm:spPr/>
      <dgm:t>
        <a:bodyPr/>
        <a:lstStyle/>
        <a:p>
          <a:endParaRPr lang="tr-TR"/>
        </a:p>
      </dgm:t>
    </dgm:pt>
    <dgm:pt modelId="{E518A236-E7DE-4C81-A46F-2877D22A397E}" type="sibTrans" cxnId="{2EA8EC79-B20C-4A77-8806-FC517062EBCE}">
      <dgm:prSet/>
      <dgm:spPr/>
      <dgm:t>
        <a:bodyPr/>
        <a:lstStyle/>
        <a:p>
          <a:endParaRPr lang="tr-TR"/>
        </a:p>
      </dgm:t>
    </dgm:pt>
    <dgm:pt modelId="{3E08FEB7-1B45-40D5-9388-44F5283A7A50}">
      <dgm:prSet phldrT="[Metin]" custT="1"/>
      <dgm:spPr/>
      <dgm:t>
        <a:bodyPr/>
        <a:lstStyle/>
        <a:p>
          <a:r>
            <a:rPr lang="tr-TR" sz="2200" b="1" dirty="0">
              <a:solidFill>
                <a:srgbClr val="FF0000"/>
              </a:solidFill>
              <a:latin typeface="Arial" panose="020B0604020202020204" pitchFamily="34" charset="0"/>
              <a:cs typeface="Arial" panose="020B0604020202020204" pitchFamily="34" charset="0"/>
            </a:rPr>
            <a:t>İstekli D</a:t>
          </a:r>
        </a:p>
        <a:p>
          <a:r>
            <a:rPr lang="tr-TR" sz="2200" b="1" dirty="0">
              <a:solidFill>
                <a:srgbClr val="FF0000"/>
              </a:solidFill>
              <a:latin typeface="Arial" panose="020B0604020202020204" pitchFamily="34" charset="0"/>
              <a:cs typeface="Arial" panose="020B0604020202020204" pitchFamily="34" charset="0"/>
            </a:rPr>
            <a:t>4. Sıradasınız</a:t>
          </a:r>
        </a:p>
        <a:p>
          <a:r>
            <a:rPr lang="tr-TR" sz="2200" b="1" dirty="0">
              <a:solidFill>
                <a:srgbClr val="FF0000"/>
              </a:solidFill>
              <a:latin typeface="Arial" panose="020B0604020202020204" pitchFamily="34" charset="0"/>
              <a:cs typeface="Arial" panose="020B0604020202020204" pitchFamily="34" charset="0"/>
            </a:rPr>
            <a:t>Teklifiniz:</a:t>
          </a:r>
        </a:p>
        <a:p>
          <a:r>
            <a:rPr lang="tr-TR" sz="2200" b="1" dirty="0">
              <a:solidFill>
                <a:srgbClr val="FF0000"/>
              </a:solidFill>
              <a:latin typeface="Arial" panose="020B0604020202020204" pitchFamily="34" charset="0"/>
              <a:cs typeface="Arial" panose="020B0604020202020204" pitchFamily="34" charset="0"/>
            </a:rPr>
            <a:t>8.000 TL</a:t>
          </a:r>
        </a:p>
      </dgm:t>
    </dgm:pt>
    <dgm:pt modelId="{5AB2BF1B-CA3E-468C-B00C-FA6897C5EF94}" type="parTrans" cxnId="{2360BD16-8185-43E9-B651-16F177AF173F}">
      <dgm:prSet/>
      <dgm:spPr/>
      <dgm:t>
        <a:bodyPr/>
        <a:lstStyle/>
        <a:p>
          <a:endParaRPr lang="tr-TR"/>
        </a:p>
      </dgm:t>
    </dgm:pt>
    <dgm:pt modelId="{89008A45-07B8-434F-B840-C9C79DA89143}" type="sibTrans" cxnId="{2360BD16-8185-43E9-B651-16F177AF173F}">
      <dgm:prSet/>
      <dgm:spPr/>
      <dgm:t>
        <a:bodyPr/>
        <a:lstStyle/>
        <a:p>
          <a:endParaRPr lang="tr-TR"/>
        </a:p>
      </dgm:t>
    </dgm:pt>
    <dgm:pt modelId="{A89BB171-CD42-439D-8F6F-2DF92BF23B7C}" type="pres">
      <dgm:prSet presAssocID="{30C844B1-0DA3-47E6-83DB-6BE92CA2E30C}" presName="Name0" presStyleCnt="0">
        <dgm:presLayoutVars>
          <dgm:chPref val="1"/>
          <dgm:dir/>
          <dgm:animOne val="branch"/>
          <dgm:animLvl val="lvl"/>
          <dgm:resizeHandles val="exact"/>
        </dgm:presLayoutVars>
      </dgm:prSet>
      <dgm:spPr/>
      <dgm:t>
        <a:bodyPr/>
        <a:lstStyle/>
        <a:p>
          <a:endParaRPr lang="tr-TR"/>
        </a:p>
      </dgm:t>
    </dgm:pt>
    <dgm:pt modelId="{A57A21A0-1680-48B5-9536-0B79BABB42A5}" type="pres">
      <dgm:prSet presAssocID="{16E2FD47-1937-4FF1-89FF-3ECF6FA03F42}" presName="root1" presStyleCnt="0"/>
      <dgm:spPr/>
    </dgm:pt>
    <dgm:pt modelId="{0128F36A-8F3D-497A-A062-3BBEF02A4AE3}" type="pres">
      <dgm:prSet presAssocID="{16E2FD47-1937-4FF1-89FF-3ECF6FA03F42}" presName="LevelOneTextNode" presStyleLbl="node0" presStyleIdx="0" presStyleCnt="1" custLinFactNeighborX="18158" custLinFactNeighborY="533">
        <dgm:presLayoutVars>
          <dgm:chPref val="3"/>
        </dgm:presLayoutVars>
      </dgm:prSet>
      <dgm:spPr/>
      <dgm:t>
        <a:bodyPr/>
        <a:lstStyle/>
        <a:p>
          <a:endParaRPr lang="tr-TR"/>
        </a:p>
      </dgm:t>
    </dgm:pt>
    <dgm:pt modelId="{7EA3662D-73BB-4EB8-A7B2-CCC1277C8EBE}" type="pres">
      <dgm:prSet presAssocID="{16E2FD47-1937-4FF1-89FF-3ECF6FA03F42}" presName="level2hierChild" presStyleCnt="0"/>
      <dgm:spPr/>
    </dgm:pt>
    <dgm:pt modelId="{BACA8497-57C1-499F-9F25-910A9610A044}" type="pres">
      <dgm:prSet presAssocID="{5AB2BF1B-CA3E-468C-B00C-FA6897C5EF94}" presName="conn2-1" presStyleLbl="parChTrans1D2" presStyleIdx="0" presStyleCnt="1"/>
      <dgm:spPr/>
      <dgm:t>
        <a:bodyPr/>
        <a:lstStyle/>
        <a:p>
          <a:endParaRPr lang="tr-TR"/>
        </a:p>
      </dgm:t>
    </dgm:pt>
    <dgm:pt modelId="{70C78B4F-F0CA-459F-BA64-64BBD32D910D}" type="pres">
      <dgm:prSet presAssocID="{5AB2BF1B-CA3E-468C-B00C-FA6897C5EF94}" presName="connTx" presStyleLbl="parChTrans1D2" presStyleIdx="0" presStyleCnt="1"/>
      <dgm:spPr/>
      <dgm:t>
        <a:bodyPr/>
        <a:lstStyle/>
        <a:p>
          <a:endParaRPr lang="tr-TR"/>
        </a:p>
      </dgm:t>
    </dgm:pt>
    <dgm:pt modelId="{F8A36971-4CE2-4FC6-BBB0-8F8FEB88C5A9}" type="pres">
      <dgm:prSet presAssocID="{3E08FEB7-1B45-40D5-9388-44F5283A7A50}" presName="root2" presStyleCnt="0"/>
      <dgm:spPr/>
    </dgm:pt>
    <dgm:pt modelId="{0D5CE1A6-274D-437A-A283-6FF18D96E8F7}" type="pres">
      <dgm:prSet presAssocID="{3E08FEB7-1B45-40D5-9388-44F5283A7A50}" presName="LevelTwoTextNode" presStyleLbl="node2" presStyleIdx="0" presStyleCnt="1" custScaleX="109565" custScaleY="349980" custLinFactNeighborX="84" custLinFactNeighborY="3610">
        <dgm:presLayoutVars>
          <dgm:chPref val="3"/>
        </dgm:presLayoutVars>
      </dgm:prSet>
      <dgm:spPr/>
      <dgm:t>
        <a:bodyPr/>
        <a:lstStyle/>
        <a:p>
          <a:endParaRPr lang="tr-TR"/>
        </a:p>
      </dgm:t>
    </dgm:pt>
    <dgm:pt modelId="{887872FA-34DC-4504-B804-01BCEC8B5929}" type="pres">
      <dgm:prSet presAssocID="{3E08FEB7-1B45-40D5-9388-44F5283A7A50}" presName="level3hierChild" presStyleCnt="0"/>
      <dgm:spPr/>
    </dgm:pt>
  </dgm:ptLst>
  <dgm:cxnLst>
    <dgm:cxn modelId="{2EA8EC79-B20C-4A77-8806-FC517062EBCE}" srcId="{30C844B1-0DA3-47E6-83DB-6BE92CA2E30C}" destId="{16E2FD47-1937-4FF1-89FF-3ECF6FA03F42}" srcOrd="0" destOrd="0" parTransId="{3556FD29-CFD4-4738-9130-CDB887E02D12}" sibTransId="{E518A236-E7DE-4C81-A46F-2877D22A397E}"/>
    <dgm:cxn modelId="{2360BD16-8185-43E9-B651-16F177AF173F}" srcId="{16E2FD47-1937-4FF1-89FF-3ECF6FA03F42}" destId="{3E08FEB7-1B45-40D5-9388-44F5283A7A50}" srcOrd="0" destOrd="0" parTransId="{5AB2BF1B-CA3E-468C-B00C-FA6897C5EF94}" sibTransId="{89008A45-07B8-434F-B840-C9C79DA89143}"/>
    <dgm:cxn modelId="{49C3224E-B09F-45D1-AC1B-A939BEBDD0DB}" type="presOf" srcId="{30C844B1-0DA3-47E6-83DB-6BE92CA2E30C}" destId="{A89BB171-CD42-439D-8F6F-2DF92BF23B7C}" srcOrd="0" destOrd="0" presId="urn:microsoft.com/office/officeart/2008/layout/HorizontalMultiLevelHierarchy"/>
    <dgm:cxn modelId="{E95292B1-6C5A-481E-AFB0-160C91F4B617}" type="presOf" srcId="{5AB2BF1B-CA3E-468C-B00C-FA6897C5EF94}" destId="{BACA8497-57C1-499F-9F25-910A9610A044}" srcOrd="0" destOrd="0" presId="urn:microsoft.com/office/officeart/2008/layout/HorizontalMultiLevelHierarchy"/>
    <dgm:cxn modelId="{D4D91A18-1535-4040-AB16-D73650068735}" type="presOf" srcId="{3E08FEB7-1B45-40D5-9388-44F5283A7A50}" destId="{0D5CE1A6-274D-437A-A283-6FF18D96E8F7}" srcOrd="0" destOrd="0" presId="urn:microsoft.com/office/officeart/2008/layout/HorizontalMultiLevelHierarchy"/>
    <dgm:cxn modelId="{1635FF57-2A12-4F03-A5A2-57EAD81C5446}" type="presOf" srcId="{5AB2BF1B-CA3E-468C-B00C-FA6897C5EF94}" destId="{70C78B4F-F0CA-459F-BA64-64BBD32D910D}" srcOrd="1" destOrd="0" presId="urn:microsoft.com/office/officeart/2008/layout/HorizontalMultiLevelHierarchy"/>
    <dgm:cxn modelId="{CEF14D80-076A-4826-B048-201D472C5EBC}" type="presOf" srcId="{16E2FD47-1937-4FF1-89FF-3ECF6FA03F42}" destId="{0128F36A-8F3D-497A-A062-3BBEF02A4AE3}" srcOrd="0" destOrd="0" presId="urn:microsoft.com/office/officeart/2008/layout/HorizontalMultiLevelHierarchy"/>
    <dgm:cxn modelId="{29F38D97-B1CF-4F1A-8CEB-C4232567A494}" type="presParOf" srcId="{A89BB171-CD42-439D-8F6F-2DF92BF23B7C}" destId="{A57A21A0-1680-48B5-9536-0B79BABB42A5}" srcOrd="0" destOrd="0" presId="urn:microsoft.com/office/officeart/2008/layout/HorizontalMultiLevelHierarchy"/>
    <dgm:cxn modelId="{DD5FDFD9-B0C3-44DF-9930-A3BAB7F73F2D}" type="presParOf" srcId="{A57A21A0-1680-48B5-9536-0B79BABB42A5}" destId="{0128F36A-8F3D-497A-A062-3BBEF02A4AE3}" srcOrd="0" destOrd="0" presId="urn:microsoft.com/office/officeart/2008/layout/HorizontalMultiLevelHierarchy"/>
    <dgm:cxn modelId="{D011118D-3CF1-4AA2-83E3-9946E5AB3F04}" type="presParOf" srcId="{A57A21A0-1680-48B5-9536-0B79BABB42A5}" destId="{7EA3662D-73BB-4EB8-A7B2-CCC1277C8EBE}" srcOrd="1" destOrd="0" presId="urn:microsoft.com/office/officeart/2008/layout/HorizontalMultiLevelHierarchy"/>
    <dgm:cxn modelId="{5966E500-8F9D-4816-B916-E4CAFE771C21}" type="presParOf" srcId="{7EA3662D-73BB-4EB8-A7B2-CCC1277C8EBE}" destId="{BACA8497-57C1-499F-9F25-910A9610A044}" srcOrd="0" destOrd="0" presId="urn:microsoft.com/office/officeart/2008/layout/HorizontalMultiLevelHierarchy"/>
    <dgm:cxn modelId="{0EBF3926-8A8C-4188-9F42-CFCDAB45EA11}" type="presParOf" srcId="{BACA8497-57C1-499F-9F25-910A9610A044}" destId="{70C78B4F-F0CA-459F-BA64-64BBD32D910D}" srcOrd="0" destOrd="0" presId="urn:microsoft.com/office/officeart/2008/layout/HorizontalMultiLevelHierarchy"/>
    <dgm:cxn modelId="{FF9694E3-8884-41C0-90B0-7D5B2D6CC1C4}" type="presParOf" srcId="{7EA3662D-73BB-4EB8-A7B2-CCC1277C8EBE}" destId="{F8A36971-4CE2-4FC6-BBB0-8F8FEB88C5A9}" srcOrd="1" destOrd="0" presId="urn:microsoft.com/office/officeart/2008/layout/HorizontalMultiLevelHierarchy"/>
    <dgm:cxn modelId="{5047452D-215C-4D4A-BA0E-14FC84A03887}" type="presParOf" srcId="{F8A36971-4CE2-4FC6-BBB0-8F8FEB88C5A9}" destId="{0D5CE1A6-274D-437A-A283-6FF18D96E8F7}" srcOrd="0" destOrd="0" presId="urn:microsoft.com/office/officeart/2008/layout/HorizontalMultiLevelHierarchy"/>
    <dgm:cxn modelId="{8EFEE613-475D-477F-8F05-3615C709BA46}" type="presParOf" srcId="{F8A36971-4CE2-4FC6-BBB0-8F8FEB88C5A9}" destId="{887872FA-34DC-4504-B804-01BCEC8B5929}" srcOrd="1" destOrd="0" presId="urn:microsoft.com/office/officeart/2008/layout/HorizontalMultiLevelHierarchy"/>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FDD415-1D5A-4565-A3E1-EC392452BB7F}" type="doc">
      <dgm:prSet loTypeId="urn:microsoft.com/office/officeart/2005/8/layout/vList6" loCatId="process" qsTypeId="urn:microsoft.com/office/officeart/2005/8/quickstyle/simple1" qsCatId="simple" csTypeId="urn:microsoft.com/office/officeart/2005/8/colors/colorful1#1" csCatId="colorful" phldr="1"/>
      <dgm:spPr/>
      <dgm:t>
        <a:bodyPr/>
        <a:lstStyle/>
        <a:p>
          <a:endParaRPr lang="tr-TR"/>
        </a:p>
      </dgm:t>
    </dgm:pt>
    <dgm:pt modelId="{63FFC229-4977-41C5-A0DE-EC72B7DEB726}">
      <dgm:prSet phldrT="[Metin]"/>
      <dgm:spPr/>
      <dgm:t>
        <a:bodyPr/>
        <a:lstStyle/>
        <a:p>
          <a:r>
            <a:rPr lang="tr-TR" dirty="0">
              <a:latin typeface="Arial" panose="020B0604020202020204" pitchFamily="34" charset="0"/>
              <a:cs typeface="Arial" panose="020B0604020202020204" pitchFamily="34" charset="0"/>
            </a:rPr>
            <a:t>TUR</a:t>
          </a:r>
        </a:p>
        <a:p>
          <a:r>
            <a:rPr lang="tr-TR" dirty="0">
              <a:latin typeface="Arial" panose="020B0604020202020204" pitchFamily="34" charset="0"/>
              <a:cs typeface="Arial" panose="020B0604020202020204" pitchFamily="34" charset="0"/>
            </a:rPr>
            <a:t>1</a:t>
          </a:r>
        </a:p>
      </dgm:t>
    </dgm:pt>
    <dgm:pt modelId="{063A521C-95A9-4617-B6E6-5FD2C92F9146}" type="parTrans" cxnId="{9DE40EB5-84B6-428C-BC21-8C6A25448568}">
      <dgm:prSet/>
      <dgm:spPr/>
      <dgm:t>
        <a:bodyPr/>
        <a:lstStyle/>
        <a:p>
          <a:endParaRPr lang="tr-TR"/>
        </a:p>
      </dgm:t>
    </dgm:pt>
    <dgm:pt modelId="{FD41A8F9-2711-4920-B0F5-781B9C451B0B}" type="sibTrans" cxnId="{9DE40EB5-84B6-428C-BC21-8C6A25448568}">
      <dgm:prSet/>
      <dgm:spPr/>
      <dgm:t>
        <a:bodyPr/>
        <a:lstStyle/>
        <a:p>
          <a:endParaRPr lang="tr-TR"/>
        </a:p>
      </dgm:t>
    </dgm:pt>
    <dgm:pt modelId="{8557F990-CC6D-406F-B3A9-C9D9D88AE0AE}">
      <dgm:prSet phldrT="[Metin]"/>
      <dgm:spPr/>
      <dgm:t>
        <a:bodyPr/>
        <a:lstStyle/>
        <a:p>
          <a:r>
            <a:rPr lang="tr-TR" dirty="0">
              <a:latin typeface="Arial" panose="020B0604020202020204" pitchFamily="34" charset="0"/>
              <a:cs typeface="Arial" panose="020B0604020202020204" pitchFamily="34" charset="0"/>
            </a:rPr>
            <a:t>İstekli A: 7.700 TL     (-300)</a:t>
          </a:r>
        </a:p>
      </dgm:t>
    </dgm:pt>
    <dgm:pt modelId="{F20A5CFF-6498-478C-97A4-F5C831585FB5}" type="parTrans" cxnId="{8245BB62-9D39-4F28-940D-A00353831FFD}">
      <dgm:prSet/>
      <dgm:spPr/>
      <dgm:t>
        <a:bodyPr/>
        <a:lstStyle/>
        <a:p>
          <a:endParaRPr lang="tr-TR"/>
        </a:p>
      </dgm:t>
    </dgm:pt>
    <dgm:pt modelId="{B95387D0-1FAD-4C95-BD3E-30202E15674D}" type="sibTrans" cxnId="{8245BB62-9D39-4F28-940D-A00353831FFD}">
      <dgm:prSet/>
      <dgm:spPr/>
      <dgm:t>
        <a:bodyPr/>
        <a:lstStyle/>
        <a:p>
          <a:endParaRPr lang="tr-TR"/>
        </a:p>
      </dgm:t>
    </dgm:pt>
    <dgm:pt modelId="{0F49B15F-7D32-40DE-8F9B-3E8FED98EA47}">
      <dgm:prSet phldrT="[Metin]"/>
      <dgm:spPr/>
      <dgm:t>
        <a:bodyPr/>
        <a:lstStyle/>
        <a:p>
          <a:r>
            <a:rPr lang="tr-TR" dirty="0">
              <a:latin typeface="Arial" panose="020B0604020202020204" pitchFamily="34" charset="0"/>
              <a:cs typeface="Arial" panose="020B0604020202020204" pitchFamily="34" charset="0"/>
            </a:rPr>
            <a:t>İstekli B: 8.200 TL     (-800)</a:t>
          </a:r>
        </a:p>
      </dgm:t>
    </dgm:pt>
    <dgm:pt modelId="{EF00FC96-98EC-481A-A39E-FCF19E3AF7DE}" type="parTrans" cxnId="{B40193A2-A610-4E0A-80D5-EA81B86D9C00}">
      <dgm:prSet/>
      <dgm:spPr/>
      <dgm:t>
        <a:bodyPr/>
        <a:lstStyle/>
        <a:p>
          <a:endParaRPr lang="tr-TR"/>
        </a:p>
      </dgm:t>
    </dgm:pt>
    <dgm:pt modelId="{E0E912AC-E84E-44B7-B510-CB9B145749D5}" type="sibTrans" cxnId="{B40193A2-A610-4E0A-80D5-EA81B86D9C00}">
      <dgm:prSet/>
      <dgm:spPr/>
      <dgm:t>
        <a:bodyPr/>
        <a:lstStyle/>
        <a:p>
          <a:endParaRPr lang="tr-TR"/>
        </a:p>
      </dgm:t>
    </dgm:pt>
    <dgm:pt modelId="{3EB0E8DA-CB17-422B-8BC2-8F61BAEA4BB0}">
      <dgm:prSet phldrT="[Metin]"/>
      <dgm:spPr/>
      <dgm:t>
        <a:bodyPr/>
        <a:lstStyle/>
        <a:p>
          <a:r>
            <a:rPr lang="tr-TR" dirty="0">
              <a:latin typeface="Arial" panose="020B0604020202020204" pitchFamily="34" charset="0"/>
              <a:cs typeface="Arial" panose="020B0604020202020204" pitchFamily="34" charset="0"/>
            </a:rPr>
            <a:t>İstekli C: 8.000 TL  (-1.500)</a:t>
          </a:r>
        </a:p>
      </dgm:t>
    </dgm:pt>
    <dgm:pt modelId="{9CD086FC-4C4C-48EE-AE8C-335B20149E43}" type="parTrans" cxnId="{D1424015-8D81-4EA6-83FF-0180F403CB3C}">
      <dgm:prSet/>
      <dgm:spPr/>
      <dgm:t>
        <a:bodyPr/>
        <a:lstStyle/>
        <a:p>
          <a:endParaRPr lang="tr-TR"/>
        </a:p>
      </dgm:t>
    </dgm:pt>
    <dgm:pt modelId="{2A4CD422-C256-4F97-B68A-4F30C8F8D24B}" type="sibTrans" cxnId="{D1424015-8D81-4EA6-83FF-0180F403CB3C}">
      <dgm:prSet/>
      <dgm:spPr/>
      <dgm:t>
        <a:bodyPr/>
        <a:lstStyle/>
        <a:p>
          <a:endParaRPr lang="tr-TR"/>
        </a:p>
      </dgm:t>
    </dgm:pt>
    <dgm:pt modelId="{AE7A2B18-53D4-4867-9E47-942F4A752C44}">
      <dgm:prSet phldrT="[Metin]"/>
      <dgm:spPr/>
      <dgm:t>
        <a:bodyPr/>
        <a:lstStyle/>
        <a:p>
          <a:r>
            <a:rPr lang="tr-TR" dirty="0">
              <a:latin typeface="Arial" panose="020B0604020202020204" pitchFamily="34" charset="0"/>
              <a:cs typeface="Arial" panose="020B0604020202020204" pitchFamily="34" charset="0"/>
            </a:rPr>
            <a:t>İstekli D: 9.000 TL  (-1.000)</a:t>
          </a:r>
        </a:p>
      </dgm:t>
    </dgm:pt>
    <dgm:pt modelId="{91306C0A-36F0-425D-A0D2-A7B39B832175}" type="parTrans" cxnId="{DE28625C-4EFF-4D19-B636-F9A0AB0307DC}">
      <dgm:prSet/>
      <dgm:spPr/>
      <dgm:t>
        <a:bodyPr/>
        <a:lstStyle/>
        <a:p>
          <a:endParaRPr lang="tr-TR"/>
        </a:p>
      </dgm:t>
    </dgm:pt>
    <dgm:pt modelId="{53E26087-8DCB-40E1-B2BC-DB0FB0AF8A8A}" type="sibTrans" cxnId="{DE28625C-4EFF-4D19-B636-F9A0AB0307DC}">
      <dgm:prSet/>
      <dgm:spPr/>
      <dgm:t>
        <a:bodyPr/>
        <a:lstStyle/>
        <a:p>
          <a:endParaRPr lang="tr-TR"/>
        </a:p>
      </dgm:t>
    </dgm:pt>
    <dgm:pt modelId="{E7D6E315-BBE3-4DEB-83C6-34A802C9301F}" type="pres">
      <dgm:prSet presAssocID="{28FDD415-1D5A-4565-A3E1-EC392452BB7F}" presName="Name0" presStyleCnt="0">
        <dgm:presLayoutVars>
          <dgm:dir/>
          <dgm:animLvl val="lvl"/>
          <dgm:resizeHandles/>
        </dgm:presLayoutVars>
      </dgm:prSet>
      <dgm:spPr/>
      <dgm:t>
        <a:bodyPr/>
        <a:lstStyle/>
        <a:p>
          <a:endParaRPr lang="tr-TR"/>
        </a:p>
      </dgm:t>
    </dgm:pt>
    <dgm:pt modelId="{EAE2D826-19C4-4EDE-A46C-90CAFA603823}" type="pres">
      <dgm:prSet presAssocID="{63FFC229-4977-41C5-A0DE-EC72B7DEB726}" presName="linNode" presStyleCnt="0"/>
      <dgm:spPr/>
    </dgm:pt>
    <dgm:pt modelId="{DB22C055-6CC5-4998-AF39-2EB07F3741BD}" type="pres">
      <dgm:prSet presAssocID="{63FFC229-4977-41C5-A0DE-EC72B7DEB726}" presName="parentShp" presStyleLbl="node1" presStyleIdx="0" presStyleCnt="1">
        <dgm:presLayoutVars>
          <dgm:bulletEnabled val="1"/>
        </dgm:presLayoutVars>
      </dgm:prSet>
      <dgm:spPr/>
      <dgm:t>
        <a:bodyPr/>
        <a:lstStyle/>
        <a:p>
          <a:endParaRPr lang="tr-TR"/>
        </a:p>
      </dgm:t>
    </dgm:pt>
    <dgm:pt modelId="{29FFB0CF-9854-458F-B4CB-4E1BAC209CF0}" type="pres">
      <dgm:prSet presAssocID="{63FFC229-4977-41C5-A0DE-EC72B7DEB726}" presName="childShp" presStyleLbl="bgAccFollowNode1" presStyleIdx="0" presStyleCnt="1" custScaleX="119564" custLinFactNeighborX="4328" custLinFactNeighborY="4512">
        <dgm:presLayoutVars>
          <dgm:bulletEnabled val="1"/>
        </dgm:presLayoutVars>
      </dgm:prSet>
      <dgm:spPr/>
      <dgm:t>
        <a:bodyPr/>
        <a:lstStyle/>
        <a:p>
          <a:endParaRPr lang="tr-TR"/>
        </a:p>
      </dgm:t>
    </dgm:pt>
  </dgm:ptLst>
  <dgm:cxnLst>
    <dgm:cxn modelId="{0AEAD09D-0C98-49C0-B6E9-74A3E330F9AC}" type="presOf" srcId="{AE7A2B18-53D4-4867-9E47-942F4A752C44}" destId="{29FFB0CF-9854-458F-B4CB-4E1BAC209CF0}" srcOrd="0" destOrd="3" presId="urn:microsoft.com/office/officeart/2005/8/layout/vList6"/>
    <dgm:cxn modelId="{B40193A2-A610-4E0A-80D5-EA81B86D9C00}" srcId="{63FFC229-4977-41C5-A0DE-EC72B7DEB726}" destId="{0F49B15F-7D32-40DE-8F9B-3E8FED98EA47}" srcOrd="1" destOrd="0" parTransId="{EF00FC96-98EC-481A-A39E-FCF19E3AF7DE}" sibTransId="{E0E912AC-E84E-44B7-B510-CB9B145749D5}"/>
    <dgm:cxn modelId="{8245BB62-9D39-4F28-940D-A00353831FFD}" srcId="{63FFC229-4977-41C5-A0DE-EC72B7DEB726}" destId="{8557F990-CC6D-406F-B3A9-C9D9D88AE0AE}" srcOrd="0" destOrd="0" parTransId="{F20A5CFF-6498-478C-97A4-F5C831585FB5}" sibTransId="{B95387D0-1FAD-4C95-BD3E-30202E15674D}"/>
    <dgm:cxn modelId="{4E88E383-6FC0-4023-9C72-0C3472C71B44}" type="presOf" srcId="{8557F990-CC6D-406F-B3A9-C9D9D88AE0AE}" destId="{29FFB0CF-9854-458F-B4CB-4E1BAC209CF0}" srcOrd="0" destOrd="0" presId="urn:microsoft.com/office/officeart/2005/8/layout/vList6"/>
    <dgm:cxn modelId="{9DE40EB5-84B6-428C-BC21-8C6A25448568}" srcId="{28FDD415-1D5A-4565-A3E1-EC392452BB7F}" destId="{63FFC229-4977-41C5-A0DE-EC72B7DEB726}" srcOrd="0" destOrd="0" parTransId="{063A521C-95A9-4617-B6E6-5FD2C92F9146}" sibTransId="{FD41A8F9-2711-4920-B0F5-781B9C451B0B}"/>
    <dgm:cxn modelId="{6D780572-7549-4CC1-B508-A761E44F197B}" type="presOf" srcId="{3EB0E8DA-CB17-422B-8BC2-8F61BAEA4BB0}" destId="{29FFB0CF-9854-458F-B4CB-4E1BAC209CF0}" srcOrd="0" destOrd="2" presId="urn:microsoft.com/office/officeart/2005/8/layout/vList6"/>
    <dgm:cxn modelId="{D1424015-8D81-4EA6-83FF-0180F403CB3C}" srcId="{63FFC229-4977-41C5-A0DE-EC72B7DEB726}" destId="{3EB0E8DA-CB17-422B-8BC2-8F61BAEA4BB0}" srcOrd="2" destOrd="0" parTransId="{9CD086FC-4C4C-48EE-AE8C-335B20149E43}" sibTransId="{2A4CD422-C256-4F97-B68A-4F30C8F8D24B}"/>
    <dgm:cxn modelId="{F68D3363-C26C-4C1C-B78C-28A6783CBEE8}" type="presOf" srcId="{63FFC229-4977-41C5-A0DE-EC72B7DEB726}" destId="{DB22C055-6CC5-4998-AF39-2EB07F3741BD}" srcOrd="0" destOrd="0" presId="urn:microsoft.com/office/officeart/2005/8/layout/vList6"/>
    <dgm:cxn modelId="{DE28625C-4EFF-4D19-B636-F9A0AB0307DC}" srcId="{63FFC229-4977-41C5-A0DE-EC72B7DEB726}" destId="{AE7A2B18-53D4-4867-9E47-942F4A752C44}" srcOrd="3" destOrd="0" parTransId="{91306C0A-36F0-425D-A0D2-A7B39B832175}" sibTransId="{53E26087-8DCB-40E1-B2BC-DB0FB0AF8A8A}"/>
    <dgm:cxn modelId="{0CDE1A6C-CAF8-4AE2-AB21-8AA4BA24C9C3}" type="presOf" srcId="{0F49B15F-7D32-40DE-8F9B-3E8FED98EA47}" destId="{29FFB0CF-9854-458F-B4CB-4E1BAC209CF0}" srcOrd="0" destOrd="1" presId="urn:microsoft.com/office/officeart/2005/8/layout/vList6"/>
    <dgm:cxn modelId="{367E0FFC-C56C-4615-9BE7-A097952A278A}" type="presOf" srcId="{28FDD415-1D5A-4565-A3E1-EC392452BB7F}" destId="{E7D6E315-BBE3-4DEB-83C6-34A802C9301F}" srcOrd="0" destOrd="0" presId="urn:microsoft.com/office/officeart/2005/8/layout/vList6"/>
    <dgm:cxn modelId="{AE43FB84-5F2A-41F0-A044-9C89AE69DAAB}" type="presParOf" srcId="{E7D6E315-BBE3-4DEB-83C6-34A802C9301F}" destId="{EAE2D826-19C4-4EDE-A46C-90CAFA603823}" srcOrd="0" destOrd="0" presId="urn:microsoft.com/office/officeart/2005/8/layout/vList6"/>
    <dgm:cxn modelId="{C9335B0E-92C0-4DE2-A8B6-5A3E7A0CC674}" type="presParOf" srcId="{EAE2D826-19C4-4EDE-A46C-90CAFA603823}" destId="{DB22C055-6CC5-4998-AF39-2EB07F3741BD}" srcOrd="0" destOrd="0" presId="urn:microsoft.com/office/officeart/2005/8/layout/vList6"/>
    <dgm:cxn modelId="{7EA8908E-C9AA-465C-84A9-6550BEF98BFA}" type="presParOf" srcId="{EAE2D826-19C4-4EDE-A46C-90CAFA603823}" destId="{29FFB0CF-9854-458F-B4CB-4E1BAC209CF0}"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28FDD415-1D5A-4565-A3E1-EC392452BB7F}" type="doc">
      <dgm:prSet loTypeId="urn:microsoft.com/office/officeart/2005/8/layout/vList6" loCatId="process" qsTypeId="urn:microsoft.com/office/officeart/2005/8/quickstyle/simple1" qsCatId="simple" csTypeId="urn:microsoft.com/office/officeart/2005/8/colors/colorful1#1" csCatId="colorful" phldr="1"/>
      <dgm:spPr/>
      <dgm:t>
        <a:bodyPr/>
        <a:lstStyle/>
        <a:p>
          <a:endParaRPr lang="tr-TR"/>
        </a:p>
      </dgm:t>
    </dgm:pt>
    <dgm:pt modelId="{63FFC229-4977-41C5-A0DE-EC72B7DEB726}">
      <dgm:prSet phldrT="[Metin]"/>
      <dgm:spPr/>
      <dgm:t>
        <a:bodyPr/>
        <a:lstStyle/>
        <a:p>
          <a:r>
            <a:rPr lang="tr-TR" dirty="0">
              <a:latin typeface="Arial" panose="020B0604020202020204" pitchFamily="34" charset="0"/>
              <a:cs typeface="Arial" panose="020B0604020202020204" pitchFamily="34" charset="0"/>
            </a:rPr>
            <a:t>TUR</a:t>
          </a:r>
        </a:p>
        <a:p>
          <a:r>
            <a:rPr lang="tr-TR" dirty="0">
              <a:latin typeface="Arial" panose="020B0604020202020204" pitchFamily="34" charset="0"/>
              <a:cs typeface="Arial" panose="020B0604020202020204" pitchFamily="34" charset="0"/>
            </a:rPr>
            <a:t>3</a:t>
          </a:r>
        </a:p>
      </dgm:t>
    </dgm:pt>
    <dgm:pt modelId="{063A521C-95A9-4617-B6E6-5FD2C92F9146}" type="parTrans" cxnId="{9DE40EB5-84B6-428C-BC21-8C6A25448568}">
      <dgm:prSet/>
      <dgm:spPr/>
      <dgm:t>
        <a:bodyPr/>
        <a:lstStyle/>
        <a:p>
          <a:endParaRPr lang="tr-TR"/>
        </a:p>
      </dgm:t>
    </dgm:pt>
    <dgm:pt modelId="{FD41A8F9-2711-4920-B0F5-781B9C451B0B}" type="sibTrans" cxnId="{9DE40EB5-84B6-428C-BC21-8C6A25448568}">
      <dgm:prSet/>
      <dgm:spPr/>
      <dgm:t>
        <a:bodyPr/>
        <a:lstStyle/>
        <a:p>
          <a:endParaRPr lang="tr-TR"/>
        </a:p>
      </dgm:t>
    </dgm:pt>
    <dgm:pt modelId="{8557F990-CC6D-406F-B3A9-C9D9D88AE0AE}">
      <dgm:prSet phldrT="[Metin]"/>
      <dgm:spPr/>
      <dgm:t>
        <a:bodyPr/>
        <a:lstStyle/>
        <a:p>
          <a:r>
            <a:rPr lang="tr-TR" dirty="0">
              <a:latin typeface="Arial" panose="020B0604020202020204" pitchFamily="34" charset="0"/>
              <a:cs typeface="Arial" panose="020B0604020202020204" pitchFamily="34" charset="0"/>
            </a:rPr>
            <a:t>İstekli A: 7.200 TL     (-250)</a:t>
          </a:r>
        </a:p>
      </dgm:t>
    </dgm:pt>
    <dgm:pt modelId="{F20A5CFF-6498-478C-97A4-F5C831585FB5}" type="parTrans" cxnId="{8245BB62-9D39-4F28-940D-A00353831FFD}">
      <dgm:prSet/>
      <dgm:spPr/>
      <dgm:t>
        <a:bodyPr/>
        <a:lstStyle/>
        <a:p>
          <a:endParaRPr lang="tr-TR"/>
        </a:p>
      </dgm:t>
    </dgm:pt>
    <dgm:pt modelId="{B95387D0-1FAD-4C95-BD3E-30202E15674D}" type="sibTrans" cxnId="{8245BB62-9D39-4F28-940D-A00353831FFD}">
      <dgm:prSet/>
      <dgm:spPr/>
      <dgm:t>
        <a:bodyPr/>
        <a:lstStyle/>
        <a:p>
          <a:endParaRPr lang="tr-TR"/>
        </a:p>
      </dgm:t>
    </dgm:pt>
    <dgm:pt modelId="{0F49B15F-7D32-40DE-8F9B-3E8FED98EA47}">
      <dgm:prSet phldrT="[Metin]"/>
      <dgm:spPr/>
      <dgm:t>
        <a:bodyPr/>
        <a:lstStyle/>
        <a:p>
          <a:r>
            <a:rPr lang="tr-TR" dirty="0">
              <a:latin typeface="Arial" panose="020B0604020202020204" pitchFamily="34" charset="0"/>
              <a:cs typeface="Arial" panose="020B0604020202020204" pitchFamily="34" charset="0"/>
            </a:rPr>
            <a:t>İstekli B: 7.150 TL     (-350)</a:t>
          </a:r>
        </a:p>
      </dgm:t>
    </dgm:pt>
    <dgm:pt modelId="{EF00FC96-98EC-481A-A39E-FCF19E3AF7DE}" type="parTrans" cxnId="{B40193A2-A610-4E0A-80D5-EA81B86D9C00}">
      <dgm:prSet/>
      <dgm:spPr/>
      <dgm:t>
        <a:bodyPr/>
        <a:lstStyle/>
        <a:p>
          <a:endParaRPr lang="tr-TR"/>
        </a:p>
      </dgm:t>
    </dgm:pt>
    <dgm:pt modelId="{E0E912AC-E84E-44B7-B510-CB9B145749D5}" type="sibTrans" cxnId="{B40193A2-A610-4E0A-80D5-EA81B86D9C00}">
      <dgm:prSet/>
      <dgm:spPr/>
      <dgm:t>
        <a:bodyPr/>
        <a:lstStyle/>
        <a:p>
          <a:endParaRPr lang="tr-TR"/>
        </a:p>
      </dgm:t>
    </dgm:pt>
    <dgm:pt modelId="{3EB0E8DA-CB17-422B-8BC2-8F61BAEA4BB0}">
      <dgm:prSet phldrT="[Metin]"/>
      <dgm:spPr/>
      <dgm:t>
        <a:bodyPr/>
        <a:lstStyle/>
        <a:p>
          <a:r>
            <a:rPr lang="tr-TR" dirty="0">
              <a:latin typeface="Arial" panose="020B0604020202020204" pitchFamily="34" charset="0"/>
              <a:cs typeface="Arial" panose="020B0604020202020204" pitchFamily="34" charset="0"/>
            </a:rPr>
            <a:t>İstekli C: 7.100 TL     (-300)</a:t>
          </a:r>
        </a:p>
      </dgm:t>
    </dgm:pt>
    <dgm:pt modelId="{9CD086FC-4C4C-48EE-AE8C-335B20149E43}" type="parTrans" cxnId="{D1424015-8D81-4EA6-83FF-0180F403CB3C}">
      <dgm:prSet/>
      <dgm:spPr/>
      <dgm:t>
        <a:bodyPr/>
        <a:lstStyle/>
        <a:p>
          <a:endParaRPr lang="tr-TR"/>
        </a:p>
      </dgm:t>
    </dgm:pt>
    <dgm:pt modelId="{2A4CD422-C256-4F97-B68A-4F30C8F8D24B}" type="sibTrans" cxnId="{D1424015-8D81-4EA6-83FF-0180F403CB3C}">
      <dgm:prSet/>
      <dgm:spPr/>
      <dgm:t>
        <a:bodyPr/>
        <a:lstStyle/>
        <a:p>
          <a:endParaRPr lang="tr-TR"/>
        </a:p>
      </dgm:t>
    </dgm:pt>
    <dgm:pt modelId="{AE7A2B18-53D4-4867-9E47-942F4A752C44}">
      <dgm:prSet phldrT="[Metin]"/>
      <dgm:spPr/>
      <dgm:t>
        <a:bodyPr/>
        <a:lstStyle/>
        <a:p>
          <a:r>
            <a:rPr lang="tr-TR" dirty="0">
              <a:latin typeface="Arial" panose="020B0604020202020204" pitchFamily="34" charset="0"/>
              <a:cs typeface="Arial" panose="020B0604020202020204" pitchFamily="34" charset="0"/>
            </a:rPr>
            <a:t>İstekli D: 8.000 TL          (0)</a:t>
          </a:r>
        </a:p>
      </dgm:t>
    </dgm:pt>
    <dgm:pt modelId="{91306C0A-36F0-425D-A0D2-A7B39B832175}" type="parTrans" cxnId="{DE28625C-4EFF-4D19-B636-F9A0AB0307DC}">
      <dgm:prSet/>
      <dgm:spPr/>
      <dgm:t>
        <a:bodyPr/>
        <a:lstStyle/>
        <a:p>
          <a:endParaRPr lang="tr-TR"/>
        </a:p>
      </dgm:t>
    </dgm:pt>
    <dgm:pt modelId="{53E26087-8DCB-40E1-B2BC-DB0FB0AF8A8A}" type="sibTrans" cxnId="{DE28625C-4EFF-4D19-B636-F9A0AB0307DC}">
      <dgm:prSet/>
      <dgm:spPr/>
      <dgm:t>
        <a:bodyPr/>
        <a:lstStyle/>
        <a:p>
          <a:endParaRPr lang="tr-TR"/>
        </a:p>
      </dgm:t>
    </dgm:pt>
    <dgm:pt modelId="{E7D6E315-BBE3-4DEB-83C6-34A802C9301F}" type="pres">
      <dgm:prSet presAssocID="{28FDD415-1D5A-4565-A3E1-EC392452BB7F}" presName="Name0" presStyleCnt="0">
        <dgm:presLayoutVars>
          <dgm:dir/>
          <dgm:animLvl val="lvl"/>
          <dgm:resizeHandles/>
        </dgm:presLayoutVars>
      </dgm:prSet>
      <dgm:spPr/>
      <dgm:t>
        <a:bodyPr/>
        <a:lstStyle/>
        <a:p>
          <a:endParaRPr lang="tr-TR"/>
        </a:p>
      </dgm:t>
    </dgm:pt>
    <dgm:pt modelId="{EAE2D826-19C4-4EDE-A46C-90CAFA603823}" type="pres">
      <dgm:prSet presAssocID="{63FFC229-4977-41C5-A0DE-EC72B7DEB726}" presName="linNode" presStyleCnt="0"/>
      <dgm:spPr/>
    </dgm:pt>
    <dgm:pt modelId="{DB22C055-6CC5-4998-AF39-2EB07F3741BD}" type="pres">
      <dgm:prSet presAssocID="{63FFC229-4977-41C5-A0DE-EC72B7DEB726}" presName="parentShp" presStyleLbl="node1" presStyleIdx="0" presStyleCnt="1">
        <dgm:presLayoutVars>
          <dgm:bulletEnabled val="1"/>
        </dgm:presLayoutVars>
      </dgm:prSet>
      <dgm:spPr/>
      <dgm:t>
        <a:bodyPr/>
        <a:lstStyle/>
        <a:p>
          <a:endParaRPr lang="tr-TR"/>
        </a:p>
      </dgm:t>
    </dgm:pt>
    <dgm:pt modelId="{29FFB0CF-9854-458F-B4CB-4E1BAC209CF0}" type="pres">
      <dgm:prSet presAssocID="{63FFC229-4977-41C5-A0DE-EC72B7DEB726}" presName="childShp" presStyleLbl="bgAccFollowNode1" presStyleIdx="0" presStyleCnt="1" custScaleX="119564" custLinFactNeighborX="4328" custLinFactNeighborY="4512">
        <dgm:presLayoutVars>
          <dgm:bulletEnabled val="1"/>
        </dgm:presLayoutVars>
      </dgm:prSet>
      <dgm:spPr/>
      <dgm:t>
        <a:bodyPr/>
        <a:lstStyle/>
        <a:p>
          <a:endParaRPr lang="tr-TR"/>
        </a:p>
      </dgm:t>
    </dgm:pt>
  </dgm:ptLst>
  <dgm:cxnLst>
    <dgm:cxn modelId="{B348FB37-10B9-44A2-BD8C-AFAB56924651}" type="presOf" srcId="{8557F990-CC6D-406F-B3A9-C9D9D88AE0AE}" destId="{29FFB0CF-9854-458F-B4CB-4E1BAC209CF0}" srcOrd="0" destOrd="0" presId="urn:microsoft.com/office/officeart/2005/8/layout/vList6"/>
    <dgm:cxn modelId="{DE28625C-4EFF-4D19-B636-F9A0AB0307DC}" srcId="{63FFC229-4977-41C5-A0DE-EC72B7DEB726}" destId="{AE7A2B18-53D4-4867-9E47-942F4A752C44}" srcOrd="3" destOrd="0" parTransId="{91306C0A-36F0-425D-A0D2-A7B39B832175}" sibTransId="{53E26087-8DCB-40E1-B2BC-DB0FB0AF8A8A}"/>
    <dgm:cxn modelId="{8D76C971-CB75-4242-8722-78DDA49B3844}" type="presOf" srcId="{28FDD415-1D5A-4565-A3E1-EC392452BB7F}" destId="{E7D6E315-BBE3-4DEB-83C6-34A802C9301F}" srcOrd="0" destOrd="0" presId="urn:microsoft.com/office/officeart/2005/8/layout/vList6"/>
    <dgm:cxn modelId="{9630B020-C550-4753-BC6E-4DC6423E0AB4}" type="presOf" srcId="{63FFC229-4977-41C5-A0DE-EC72B7DEB726}" destId="{DB22C055-6CC5-4998-AF39-2EB07F3741BD}" srcOrd="0" destOrd="0" presId="urn:microsoft.com/office/officeart/2005/8/layout/vList6"/>
    <dgm:cxn modelId="{EDFF9DAD-E2BD-4F98-9B03-0BC2AB83F9A6}" type="presOf" srcId="{AE7A2B18-53D4-4867-9E47-942F4A752C44}" destId="{29FFB0CF-9854-458F-B4CB-4E1BAC209CF0}" srcOrd="0" destOrd="3" presId="urn:microsoft.com/office/officeart/2005/8/layout/vList6"/>
    <dgm:cxn modelId="{B40193A2-A610-4E0A-80D5-EA81B86D9C00}" srcId="{63FFC229-4977-41C5-A0DE-EC72B7DEB726}" destId="{0F49B15F-7D32-40DE-8F9B-3E8FED98EA47}" srcOrd="1" destOrd="0" parTransId="{EF00FC96-98EC-481A-A39E-FCF19E3AF7DE}" sibTransId="{E0E912AC-E84E-44B7-B510-CB9B145749D5}"/>
    <dgm:cxn modelId="{9DE40EB5-84B6-428C-BC21-8C6A25448568}" srcId="{28FDD415-1D5A-4565-A3E1-EC392452BB7F}" destId="{63FFC229-4977-41C5-A0DE-EC72B7DEB726}" srcOrd="0" destOrd="0" parTransId="{063A521C-95A9-4617-B6E6-5FD2C92F9146}" sibTransId="{FD41A8F9-2711-4920-B0F5-781B9C451B0B}"/>
    <dgm:cxn modelId="{C8AC417A-DEF9-45E0-87CE-6DFFF6D8EB8D}" type="presOf" srcId="{0F49B15F-7D32-40DE-8F9B-3E8FED98EA47}" destId="{29FFB0CF-9854-458F-B4CB-4E1BAC209CF0}" srcOrd="0" destOrd="1" presId="urn:microsoft.com/office/officeart/2005/8/layout/vList6"/>
    <dgm:cxn modelId="{2645C4C2-3A0A-4B55-994A-390AD921E07B}" type="presOf" srcId="{3EB0E8DA-CB17-422B-8BC2-8F61BAEA4BB0}" destId="{29FFB0CF-9854-458F-B4CB-4E1BAC209CF0}" srcOrd="0" destOrd="2" presId="urn:microsoft.com/office/officeart/2005/8/layout/vList6"/>
    <dgm:cxn modelId="{D1424015-8D81-4EA6-83FF-0180F403CB3C}" srcId="{63FFC229-4977-41C5-A0DE-EC72B7DEB726}" destId="{3EB0E8DA-CB17-422B-8BC2-8F61BAEA4BB0}" srcOrd="2" destOrd="0" parTransId="{9CD086FC-4C4C-48EE-AE8C-335B20149E43}" sibTransId="{2A4CD422-C256-4F97-B68A-4F30C8F8D24B}"/>
    <dgm:cxn modelId="{8245BB62-9D39-4F28-940D-A00353831FFD}" srcId="{63FFC229-4977-41C5-A0DE-EC72B7DEB726}" destId="{8557F990-CC6D-406F-B3A9-C9D9D88AE0AE}" srcOrd="0" destOrd="0" parTransId="{F20A5CFF-6498-478C-97A4-F5C831585FB5}" sibTransId="{B95387D0-1FAD-4C95-BD3E-30202E15674D}"/>
    <dgm:cxn modelId="{1F1256F0-5FAA-4221-9054-ECB24947CB34}" type="presParOf" srcId="{E7D6E315-BBE3-4DEB-83C6-34A802C9301F}" destId="{EAE2D826-19C4-4EDE-A46C-90CAFA603823}" srcOrd="0" destOrd="0" presId="urn:microsoft.com/office/officeart/2005/8/layout/vList6"/>
    <dgm:cxn modelId="{B42FEB47-8250-4A6F-BD9C-6FB723562437}" type="presParOf" srcId="{EAE2D826-19C4-4EDE-A46C-90CAFA603823}" destId="{DB22C055-6CC5-4998-AF39-2EB07F3741BD}" srcOrd="0" destOrd="0" presId="urn:microsoft.com/office/officeart/2005/8/layout/vList6"/>
    <dgm:cxn modelId="{10C92759-6DFE-4A46-B9FB-BBC5A2A16B63}" type="presParOf" srcId="{EAE2D826-19C4-4EDE-A46C-90CAFA603823}" destId="{29FFB0CF-9854-458F-B4CB-4E1BAC209CF0}"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30C844B1-0DA3-47E6-83DB-6BE92CA2E30C}" type="doc">
      <dgm:prSet loTypeId="urn:microsoft.com/office/officeart/2008/layout/HorizontalMultiLevelHierarchy" loCatId="hierarchy" qsTypeId="urn:microsoft.com/office/officeart/2005/8/quickstyle/simple1" qsCatId="simple" csTypeId="urn:microsoft.com/office/officeart/2005/8/colors/colorful1#2" csCatId="colorful" phldr="1"/>
      <dgm:spPr/>
      <dgm:t>
        <a:bodyPr/>
        <a:lstStyle/>
        <a:p>
          <a:endParaRPr lang="tr-TR"/>
        </a:p>
      </dgm:t>
    </dgm:pt>
    <dgm:pt modelId="{16E2FD47-1937-4FF1-89FF-3ECF6FA03F42}">
      <dgm:prSet phldrT="[Metin]"/>
      <dgm:spPr/>
      <dgm:t>
        <a:bodyPr/>
        <a:lstStyle/>
        <a:p>
          <a:r>
            <a:rPr lang="tr-TR" dirty="0"/>
            <a:t>İSTEKLİ A</a:t>
          </a:r>
        </a:p>
      </dgm:t>
    </dgm:pt>
    <dgm:pt modelId="{3556FD29-CFD4-4738-9130-CDB887E02D12}" type="parTrans" cxnId="{2EA8EC79-B20C-4A77-8806-FC517062EBCE}">
      <dgm:prSet/>
      <dgm:spPr/>
      <dgm:t>
        <a:bodyPr/>
        <a:lstStyle/>
        <a:p>
          <a:endParaRPr lang="tr-TR"/>
        </a:p>
      </dgm:t>
    </dgm:pt>
    <dgm:pt modelId="{E518A236-E7DE-4C81-A46F-2877D22A397E}" type="sibTrans" cxnId="{2EA8EC79-B20C-4A77-8806-FC517062EBCE}">
      <dgm:prSet/>
      <dgm:spPr/>
      <dgm:t>
        <a:bodyPr/>
        <a:lstStyle/>
        <a:p>
          <a:endParaRPr lang="tr-TR"/>
        </a:p>
      </dgm:t>
    </dgm:pt>
    <dgm:pt modelId="{F5CA1574-7FB4-4660-A664-4B3F4C8CBE1A}">
      <dgm:prSet phldrT="[Metin]"/>
      <dgm:spPr/>
      <dgm:t>
        <a:bodyPr/>
        <a:lstStyle/>
        <a:p>
          <a:r>
            <a:rPr lang="tr-TR" dirty="0">
              <a:solidFill>
                <a:schemeClr val="tx1"/>
              </a:solidFill>
              <a:latin typeface="Arial" panose="020B0604020202020204" pitchFamily="34" charset="0"/>
              <a:cs typeface="Arial" panose="020B0604020202020204" pitchFamily="34" charset="0"/>
            </a:rPr>
            <a:t>1-İstekli C</a:t>
          </a:r>
        </a:p>
        <a:p>
          <a:r>
            <a:rPr lang="tr-TR" dirty="0">
              <a:solidFill>
                <a:schemeClr val="tx1"/>
              </a:solidFill>
              <a:latin typeface="Arial" panose="020B0604020202020204" pitchFamily="34" charset="0"/>
              <a:cs typeface="Arial" panose="020B0604020202020204" pitchFamily="34" charset="0"/>
            </a:rPr>
            <a:t>***</a:t>
          </a:r>
        </a:p>
      </dgm:t>
    </dgm:pt>
    <dgm:pt modelId="{953A4F0C-662F-49F7-82E8-6809DA91008D}" type="parTrans" cxnId="{19B0A03F-601C-4AA5-A271-DD2D53E9F045}">
      <dgm:prSet/>
      <dgm:spPr/>
      <dgm:t>
        <a:bodyPr/>
        <a:lstStyle/>
        <a:p>
          <a:endParaRPr lang="tr-TR"/>
        </a:p>
      </dgm:t>
    </dgm:pt>
    <dgm:pt modelId="{4CA73584-0017-4F81-A3E0-7AC4F7A3A8C2}" type="sibTrans" cxnId="{19B0A03F-601C-4AA5-A271-DD2D53E9F045}">
      <dgm:prSet/>
      <dgm:spPr/>
      <dgm:t>
        <a:bodyPr/>
        <a:lstStyle/>
        <a:p>
          <a:endParaRPr lang="tr-TR"/>
        </a:p>
      </dgm:t>
    </dgm:pt>
    <dgm:pt modelId="{3E08FEB7-1B45-40D5-9388-44F5283A7A50}">
      <dgm:prSet phldrT="[Metin]"/>
      <dgm:spPr/>
      <dgm:t>
        <a:bodyPr/>
        <a:lstStyle/>
        <a:p>
          <a:r>
            <a:rPr lang="tr-TR" dirty="0">
              <a:solidFill>
                <a:schemeClr val="tx1"/>
              </a:solidFill>
              <a:latin typeface="Arial" panose="020B0604020202020204" pitchFamily="34" charset="0"/>
              <a:cs typeface="Arial" panose="020B0604020202020204" pitchFamily="34" charset="0"/>
            </a:rPr>
            <a:t>2-İstekli B</a:t>
          </a:r>
        </a:p>
        <a:p>
          <a:r>
            <a:rPr lang="tr-TR" dirty="0">
              <a:solidFill>
                <a:schemeClr val="tx1"/>
              </a:solidFill>
              <a:latin typeface="Arial" panose="020B0604020202020204" pitchFamily="34" charset="0"/>
              <a:cs typeface="Arial" panose="020B0604020202020204" pitchFamily="34" charset="0"/>
            </a:rPr>
            <a:t>***</a:t>
          </a:r>
          <a:endParaRPr lang="tr-TR" b="1" dirty="0">
            <a:solidFill>
              <a:srgbClr val="FF0000"/>
            </a:solidFill>
            <a:latin typeface="Arial" panose="020B0604020202020204" pitchFamily="34" charset="0"/>
            <a:cs typeface="Arial" panose="020B0604020202020204" pitchFamily="34" charset="0"/>
          </a:endParaRPr>
        </a:p>
      </dgm:t>
    </dgm:pt>
    <dgm:pt modelId="{5AB2BF1B-CA3E-468C-B00C-FA6897C5EF94}" type="parTrans" cxnId="{2360BD16-8185-43E9-B651-16F177AF173F}">
      <dgm:prSet/>
      <dgm:spPr/>
      <dgm:t>
        <a:bodyPr/>
        <a:lstStyle/>
        <a:p>
          <a:endParaRPr lang="tr-TR"/>
        </a:p>
      </dgm:t>
    </dgm:pt>
    <dgm:pt modelId="{89008A45-07B8-434F-B840-C9C79DA89143}" type="sibTrans" cxnId="{2360BD16-8185-43E9-B651-16F177AF173F}">
      <dgm:prSet/>
      <dgm:spPr/>
      <dgm:t>
        <a:bodyPr/>
        <a:lstStyle/>
        <a:p>
          <a:endParaRPr lang="tr-TR"/>
        </a:p>
      </dgm:t>
    </dgm:pt>
    <dgm:pt modelId="{875F2F40-5475-4902-BAC5-93C210DEB4D3}">
      <dgm:prSet phldrT="[Metin]"/>
      <dgm:spPr/>
      <dgm:t>
        <a:bodyPr/>
        <a:lstStyle/>
        <a:p>
          <a:r>
            <a:rPr lang="tr-TR" b="1" dirty="0">
              <a:solidFill>
                <a:srgbClr val="FF0000"/>
              </a:solidFill>
              <a:latin typeface="Arial" panose="020B0604020202020204" pitchFamily="34" charset="0"/>
              <a:cs typeface="Arial" panose="020B0604020202020204" pitchFamily="34" charset="0"/>
            </a:rPr>
            <a:t>3- (SİZ) İstekli A</a:t>
          </a:r>
        </a:p>
        <a:p>
          <a:r>
            <a:rPr lang="tr-TR" b="1" dirty="0">
              <a:solidFill>
                <a:srgbClr val="FF0000"/>
              </a:solidFill>
              <a:latin typeface="Arial" panose="020B0604020202020204" pitchFamily="34" charset="0"/>
              <a:cs typeface="Arial" panose="020B0604020202020204" pitchFamily="34" charset="0"/>
            </a:rPr>
            <a:t>7.200 TL</a:t>
          </a:r>
          <a:endParaRPr lang="tr-TR" dirty="0">
            <a:solidFill>
              <a:schemeClr val="tx1"/>
            </a:solidFill>
          </a:endParaRPr>
        </a:p>
      </dgm:t>
    </dgm:pt>
    <dgm:pt modelId="{2D21488E-42BE-494A-854E-831B80FA0D40}" type="parTrans" cxnId="{BAE49EB5-FF83-4FAF-9D4C-6FAA5E7F44D5}">
      <dgm:prSet/>
      <dgm:spPr/>
      <dgm:t>
        <a:bodyPr/>
        <a:lstStyle/>
        <a:p>
          <a:endParaRPr lang="tr-TR"/>
        </a:p>
      </dgm:t>
    </dgm:pt>
    <dgm:pt modelId="{C7AC76E1-40AE-4E5A-85FC-A73EA03CA9DD}" type="sibTrans" cxnId="{BAE49EB5-FF83-4FAF-9D4C-6FAA5E7F44D5}">
      <dgm:prSet/>
      <dgm:spPr/>
      <dgm:t>
        <a:bodyPr/>
        <a:lstStyle/>
        <a:p>
          <a:endParaRPr lang="tr-TR"/>
        </a:p>
      </dgm:t>
    </dgm:pt>
    <dgm:pt modelId="{ED74556E-975F-422F-AF7B-CA0098E0FE33}">
      <dgm:prSet phldrT="[Metin]"/>
      <dgm:spPr/>
      <dgm:t>
        <a:bodyPr/>
        <a:lstStyle/>
        <a:p>
          <a:r>
            <a:rPr lang="tr-TR" dirty="0">
              <a:solidFill>
                <a:schemeClr val="tx1"/>
              </a:solidFill>
            </a:rPr>
            <a:t>4-İstekli D</a:t>
          </a:r>
        </a:p>
        <a:p>
          <a:r>
            <a:rPr lang="tr-TR" dirty="0">
              <a:solidFill>
                <a:schemeClr val="tx1"/>
              </a:solidFill>
            </a:rPr>
            <a:t>***</a:t>
          </a:r>
        </a:p>
      </dgm:t>
    </dgm:pt>
    <dgm:pt modelId="{CB70741B-7046-44B9-B79E-826FAD638F93}" type="parTrans" cxnId="{660D2CB0-3B7E-4D38-AC8B-EA7C42CC339C}">
      <dgm:prSet/>
      <dgm:spPr/>
      <dgm:t>
        <a:bodyPr/>
        <a:lstStyle/>
        <a:p>
          <a:endParaRPr lang="tr-TR"/>
        </a:p>
      </dgm:t>
    </dgm:pt>
    <dgm:pt modelId="{022B61B5-DDBA-4660-A895-EFD90F3A0E22}" type="sibTrans" cxnId="{660D2CB0-3B7E-4D38-AC8B-EA7C42CC339C}">
      <dgm:prSet/>
      <dgm:spPr/>
      <dgm:t>
        <a:bodyPr/>
        <a:lstStyle/>
        <a:p>
          <a:endParaRPr lang="tr-TR"/>
        </a:p>
      </dgm:t>
    </dgm:pt>
    <dgm:pt modelId="{A89BB171-CD42-439D-8F6F-2DF92BF23B7C}" type="pres">
      <dgm:prSet presAssocID="{30C844B1-0DA3-47E6-83DB-6BE92CA2E30C}" presName="Name0" presStyleCnt="0">
        <dgm:presLayoutVars>
          <dgm:chPref val="1"/>
          <dgm:dir/>
          <dgm:animOne val="branch"/>
          <dgm:animLvl val="lvl"/>
          <dgm:resizeHandles val="exact"/>
        </dgm:presLayoutVars>
      </dgm:prSet>
      <dgm:spPr/>
      <dgm:t>
        <a:bodyPr/>
        <a:lstStyle/>
        <a:p>
          <a:endParaRPr lang="tr-TR"/>
        </a:p>
      </dgm:t>
    </dgm:pt>
    <dgm:pt modelId="{A57A21A0-1680-48B5-9536-0B79BABB42A5}" type="pres">
      <dgm:prSet presAssocID="{16E2FD47-1937-4FF1-89FF-3ECF6FA03F42}" presName="root1" presStyleCnt="0"/>
      <dgm:spPr/>
    </dgm:pt>
    <dgm:pt modelId="{0128F36A-8F3D-497A-A062-3BBEF02A4AE3}" type="pres">
      <dgm:prSet presAssocID="{16E2FD47-1937-4FF1-89FF-3ECF6FA03F42}" presName="LevelOneTextNode" presStyleLbl="node0" presStyleIdx="0" presStyleCnt="1">
        <dgm:presLayoutVars>
          <dgm:chPref val="3"/>
        </dgm:presLayoutVars>
      </dgm:prSet>
      <dgm:spPr/>
      <dgm:t>
        <a:bodyPr/>
        <a:lstStyle/>
        <a:p>
          <a:endParaRPr lang="tr-TR"/>
        </a:p>
      </dgm:t>
    </dgm:pt>
    <dgm:pt modelId="{7EA3662D-73BB-4EB8-A7B2-CCC1277C8EBE}" type="pres">
      <dgm:prSet presAssocID="{16E2FD47-1937-4FF1-89FF-3ECF6FA03F42}" presName="level2hierChild" presStyleCnt="0"/>
      <dgm:spPr/>
    </dgm:pt>
    <dgm:pt modelId="{88800159-6EE3-439E-9C55-FD7AAB6F6D31}" type="pres">
      <dgm:prSet presAssocID="{953A4F0C-662F-49F7-82E8-6809DA91008D}" presName="conn2-1" presStyleLbl="parChTrans1D2" presStyleIdx="0" presStyleCnt="4"/>
      <dgm:spPr/>
      <dgm:t>
        <a:bodyPr/>
        <a:lstStyle/>
        <a:p>
          <a:endParaRPr lang="tr-TR"/>
        </a:p>
      </dgm:t>
    </dgm:pt>
    <dgm:pt modelId="{FDF2A042-09DC-41CD-83A8-27A9796DB79F}" type="pres">
      <dgm:prSet presAssocID="{953A4F0C-662F-49F7-82E8-6809DA91008D}" presName="connTx" presStyleLbl="parChTrans1D2" presStyleIdx="0" presStyleCnt="4"/>
      <dgm:spPr/>
      <dgm:t>
        <a:bodyPr/>
        <a:lstStyle/>
        <a:p>
          <a:endParaRPr lang="tr-TR"/>
        </a:p>
      </dgm:t>
    </dgm:pt>
    <dgm:pt modelId="{29B34BA4-E2C6-44C9-820E-9C1B0FB39907}" type="pres">
      <dgm:prSet presAssocID="{F5CA1574-7FB4-4660-A664-4B3F4C8CBE1A}" presName="root2" presStyleCnt="0"/>
      <dgm:spPr/>
    </dgm:pt>
    <dgm:pt modelId="{29E9D4AE-D26A-4002-93ED-E9F29CFB33D9}" type="pres">
      <dgm:prSet presAssocID="{F5CA1574-7FB4-4660-A664-4B3F4C8CBE1A}" presName="LevelTwoTextNode" presStyleLbl="node2" presStyleIdx="0" presStyleCnt="4">
        <dgm:presLayoutVars>
          <dgm:chPref val="3"/>
        </dgm:presLayoutVars>
      </dgm:prSet>
      <dgm:spPr/>
      <dgm:t>
        <a:bodyPr/>
        <a:lstStyle/>
        <a:p>
          <a:endParaRPr lang="tr-TR"/>
        </a:p>
      </dgm:t>
    </dgm:pt>
    <dgm:pt modelId="{0B13D1C8-E659-4E0D-93D6-F50905133A62}" type="pres">
      <dgm:prSet presAssocID="{F5CA1574-7FB4-4660-A664-4B3F4C8CBE1A}" presName="level3hierChild" presStyleCnt="0"/>
      <dgm:spPr/>
    </dgm:pt>
    <dgm:pt modelId="{BACA8497-57C1-499F-9F25-910A9610A044}" type="pres">
      <dgm:prSet presAssocID="{5AB2BF1B-CA3E-468C-B00C-FA6897C5EF94}" presName="conn2-1" presStyleLbl="parChTrans1D2" presStyleIdx="1" presStyleCnt="4"/>
      <dgm:spPr/>
      <dgm:t>
        <a:bodyPr/>
        <a:lstStyle/>
        <a:p>
          <a:endParaRPr lang="tr-TR"/>
        </a:p>
      </dgm:t>
    </dgm:pt>
    <dgm:pt modelId="{70C78B4F-F0CA-459F-BA64-64BBD32D910D}" type="pres">
      <dgm:prSet presAssocID="{5AB2BF1B-CA3E-468C-B00C-FA6897C5EF94}" presName="connTx" presStyleLbl="parChTrans1D2" presStyleIdx="1" presStyleCnt="4"/>
      <dgm:spPr/>
      <dgm:t>
        <a:bodyPr/>
        <a:lstStyle/>
        <a:p>
          <a:endParaRPr lang="tr-TR"/>
        </a:p>
      </dgm:t>
    </dgm:pt>
    <dgm:pt modelId="{F8A36971-4CE2-4FC6-BBB0-8F8FEB88C5A9}" type="pres">
      <dgm:prSet presAssocID="{3E08FEB7-1B45-40D5-9388-44F5283A7A50}" presName="root2" presStyleCnt="0"/>
      <dgm:spPr/>
    </dgm:pt>
    <dgm:pt modelId="{0D5CE1A6-274D-437A-A283-6FF18D96E8F7}" type="pres">
      <dgm:prSet presAssocID="{3E08FEB7-1B45-40D5-9388-44F5283A7A50}" presName="LevelTwoTextNode" presStyleLbl="node2" presStyleIdx="1" presStyleCnt="4">
        <dgm:presLayoutVars>
          <dgm:chPref val="3"/>
        </dgm:presLayoutVars>
      </dgm:prSet>
      <dgm:spPr/>
      <dgm:t>
        <a:bodyPr/>
        <a:lstStyle/>
        <a:p>
          <a:endParaRPr lang="tr-TR"/>
        </a:p>
      </dgm:t>
    </dgm:pt>
    <dgm:pt modelId="{887872FA-34DC-4504-B804-01BCEC8B5929}" type="pres">
      <dgm:prSet presAssocID="{3E08FEB7-1B45-40D5-9388-44F5283A7A50}" presName="level3hierChild" presStyleCnt="0"/>
      <dgm:spPr/>
    </dgm:pt>
    <dgm:pt modelId="{33810418-F4F5-4591-B827-28F7BD9B6BD9}" type="pres">
      <dgm:prSet presAssocID="{2D21488E-42BE-494A-854E-831B80FA0D40}" presName="conn2-1" presStyleLbl="parChTrans1D2" presStyleIdx="2" presStyleCnt="4"/>
      <dgm:spPr/>
      <dgm:t>
        <a:bodyPr/>
        <a:lstStyle/>
        <a:p>
          <a:endParaRPr lang="tr-TR"/>
        </a:p>
      </dgm:t>
    </dgm:pt>
    <dgm:pt modelId="{7A4258DF-991F-4F48-BAB7-EC408392638A}" type="pres">
      <dgm:prSet presAssocID="{2D21488E-42BE-494A-854E-831B80FA0D40}" presName="connTx" presStyleLbl="parChTrans1D2" presStyleIdx="2" presStyleCnt="4"/>
      <dgm:spPr/>
      <dgm:t>
        <a:bodyPr/>
        <a:lstStyle/>
        <a:p>
          <a:endParaRPr lang="tr-TR"/>
        </a:p>
      </dgm:t>
    </dgm:pt>
    <dgm:pt modelId="{FD6BE66E-2594-4C15-A740-6BAACC4C7A11}" type="pres">
      <dgm:prSet presAssocID="{875F2F40-5475-4902-BAC5-93C210DEB4D3}" presName="root2" presStyleCnt="0"/>
      <dgm:spPr/>
    </dgm:pt>
    <dgm:pt modelId="{210DC4FD-643A-447A-ADBE-630D3168E374}" type="pres">
      <dgm:prSet presAssocID="{875F2F40-5475-4902-BAC5-93C210DEB4D3}" presName="LevelTwoTextNode" presStyleLbl="node2" presStyleIdx="2" presStyleCnt="4" custScaleY="131834">
        <dgm:presLayoutVars>
          <dgm:chPref val="3"/>
        </dgm:presLayoutVars>
      </dgm:prSet>
      <dgm:spPr/>
      <dgm:t>
        <a:bodyPr/>
        <a:lstStyle/>
        <a:p>
          <a:endParaRPr lang="tr-TR"/>
        </a:p>
      </dgm:t>
    </dgm:pt>
    <dgm:pt modelId="{49DB2544-4479-476D-A8D3-386BE18FD3BA}" type="pres">
      <dgm:prSet presAssocID="{875F2F40-5475-4902-BAC5-93C210DEB4D3}" presName="level3hierChild" presStyleCnt="0"/>
      <dgm:spPr/>
    </dgm:pt>
    <dgm:pt modelId="{E35AB03E-6FAE-441C-A874-235C2958711B}" type="pres">
      <dgm:prSet presAssocID="{CB70741B-7046-44B9-B79E-826FAD638F93}" presName="conn2-1" presStyleLbl="parChTrans1D2" presStyleIdx="3" presStyleCnt="4"/>
      <dgm:spPr/>
      <dgm:t>
        <a:bodyPr/>
        <a:lstStyle/>
        <a:p>
          <a:endParaRPr lang="tr-TR"/>
        </a:p>
      </dgm:t>
    </dgm:pt>
    <dgm:pt modelId="{A625CD83-627E-44D9-9A34-0024B2CBB290}" type="pres">
      <dgm:prSet presAssocID="{CB70741B-7046-44B9-B79E-826FAD638F93}" presName="connTx" presStyleLbl="parChTrans1D2" presStyleIdx="3" presStyleCnt="4"/>
      <dgm:spPr/>
      <dgm:t>
        <a:bodyPr/>
        <a:lstStyle/>
        <a:p>
          <a:endParaRPr lang="tr-TR"/>
        </a:p>
      </dgm:t>
    </dgm:pt>
    <dgm:pt modelId="{8119B0AC-B377-4134-BB23-426C95A93650}" type="pres">
      <dgm:prSet presAssocID="{ED74556E-975F-422F-AF7B-CA0098E0FE33}" presName="root2" presStyleCnt="0"/>
      <dgm:spPr/>
    </dgm:pt>
    <dgm:pt modelId="{20EE18CD-6F66-44A5-8ACA-ED970B3CE0D6}" type="pres">
      <dgm:prSet presAssocID="{ED74556E-975F-422F-AF7B-CA0098E0FE33}" presName="LevelTwoTextNode" presStyleLbl="node2" presStyleIdx="3" presStyleCnt="4" custScaleY="122243">
        <dgm:presLayoutVars>
          <dgm:chPref val="3"/>
        </dgm:presLayoutVars>
      </dgm:prSet>
      <dgm:spPr/>
      <dgm:t>
        <a:bodyPr/>
        <a:lstStyle/>
        <a:p>
          <a:endParaRPr lang="tr-TR"/>
        </a:p>
      </dgm:t>
    </dgm:pt>
    <dgm:pt modelId="{CF2F2FEA-17F1-44B3-BEB6-63581A171C52}" type="pres">
      <dgm:prSet presAssocID="{ED74556E-975F-422F-AF7B-CA0098E0FE33}" presName="level3hierChild" presStyleCnt="0"/>
      <dgm:spPr/>
    </dgm:pt>
  </dgm:ptLst>
  <dgm:cxnLst>
    <dgm:cxn modelId="{9C9CB9C8-34B0-4FBE-8FCD-3158BB887180}" type="presOf" srcId="{ED74556E-975F-422F-AF7B-CA0098E0FE33}" destId="{20EE18CD-6F66-44A5-8ACA-ED970B3CE0D6}" srcOrd="0" destOrd="0" presId="urn:microsoft.com/office/officeart/2008/layout/HorizontalMultiLevelHierarchy"/>
    <dgm:cxn modelId="{34938E94-85FA-43C7-A063-7817520C3DB8}" type="presOf" srcId="{953A4F0C-662F-49F7-82E8-6809DA91008D}" destId="{FDF2A042-09DC-41CD-83A8-27A9796DB79F}" srcOrd="1" destOrd="0" presId="urn:microsoft.com/office/officeart/2008/layout/HorizontalMultiLevelHierarchy"/>
    <dgm:cxn modelId="{19B0A03F-601C-4AA5-A271-DD2D53E9F045}" srcId="{16E2FD47-1937-4FF1-89FF-3ECF6FA03F42}" destId="{F5CA1574-7FB4-4660-A664-4B3F4C8CBE1A}" srcOrd="0" destOrd="0" parTransId="{953A4F0C-662F-49F7-82E8-6809DA91008D}" sibTransId="{4CA73584-0017-4F81-A3E0-7AC4F7A3A8C2}"/>
    <dgm:cxn modelId="{CC86D47A-D630-422A-BE14-108256282ED7}" type="presOf" srcId="{2D21488E-42BE-494A-854E-831B80FA0D40}" destId="{33810418-F4F5-4591-B827-28F7BD9B6BD9}" srcOrd="0" destOrd="0" presId="urn:microsoft.com/office/officeart/2008/layout/HorizontalMultiLevelHierarchy"/>
    <dgm:cxn modelId="{691E8506-1ED6-4686-8733-0F531EC3429F}" type="presOf" srcId="{875F2F40-5475-4902-BAC5-93C210DEB4D3}" destId="{210DC4FD-643A-447A-ADBE-630D3168E374}" srcOrd="0" destOrd="0" presId="urn:microsoft.com/office/officeart/2008/layout/HorizontalMultiLevelHierarchy"/>
    <dgm:cxn modelId="{2EA8EC79-B20C-4A77-8806-FC517062EBCE}" srcId="{30C844B1-0DA3-47E6-83DB-6BE92CA2E30C}" destId="{16E2FD47-1937-4FF1-89FF-3ECF6FA03F42}" srcOrd="0" destOrd="0" parTransId="{3556FD29-CFD4-4738-9130-CDB887E02D12}" sibTransId="{E518A236-E7DE-4C81-A46F-2877D22A397E}"/>
    <dgm:cxn modelId="{628E7AD1-5D7F-4936-8BB1-80AFCCA41411}" type="presOf" srcId="{3E08FEB7-1B45-40D5-9388-44F5283A7A50}" destId="{0D5CE1A6-274D-437A-A283-6FF18D96E8F7}" srcOrd="0" destOrd="0" presId="urn:microsoft.com/office/officeart/2008/layout/HorizontalMultiLevelHierarchy"/>
    <dgm:cxn modelId="{2DD45ABD-DE24-43DD-9E34-862756507DB8}" type="presOf" srcId="{30C844B1-0DA3-47E6-83DB-6BE92CA2E30C}" destId="{A89BB171-CD42-439D-8F6F-2DF92BF23B7C}" srcOrd="0" destOrd="0" presId="urn:microsoft.com/office/officeart/2008/layout/HorizontalMultiLevelHierarchy"/>
    <dgm:cxn modelId="{20E044CB-5DC0-4DC6-983A-E534B5D54BBC}" type="presOf" srcId="{16E2FD47-1937-4FF1-89FF-3ECF6FA03F42}" destId="{0128F36A-8F3D-497A-A062-3BBEF02A4AE3}" srcOrd="0" destOrd="0" presId="urn:microsoft.com/office/officeart/2008/layout/HorizontalMultiLevelHierarchy"/>
    <dgm:cxn modelId="{2360BD16-8185-43E9-B651-16F177AF173F}" srcId="{16E2FD47-1937-4FF1-89FF-3ECF6FA03F42}" destId="{3E08FEB7-1B45-40D5-9388-44F5283A7A50}" srcOrd="1" destOrd="0" parTransId="{5AB2BF1B-CA3E-468C-B00C-FA6897C5EF94}" sibTransId="{89008A45-07B8-434F-B840-C9C79DA89143}"/>
    <dgm:cxn modelId="{739D7F03-854F-41EA-A3E3-E26E36008418}" type="presOf" srcId="{CB70741B-7046-44B9-B79E-826FAD638F93}" destId="{A625CD83-627E-44D9-9A34-0024B2CBB290}" srcOrd="1" destOrd="0" presId="urn:microsoft.com/office/officeart/2008/layout/HorizontalMultiLevelHierarchy"/>
    <dgm:cxn modelId="{62208F35-4D49-4310-82F1-D5129A298993}" type="presOf" srcId="{2D21488E-42BE-494A-854E-831B80FA0D40}" destId="{7A4258DF-991F-4F48-BAB7-EC408392638A}" srcOrd="1" destOrd="0" presId="urn:microsoft.com/office/officeart/2008/layout/HorizontalMultiLevelHierarchy"/>
    <dgm:cxn modelId="{BAE49EB5-FF83-4FAF-9D4C-6FAA5E7F44D5}" srcId="{16E2FD47-1937-4FF1-89FF-3ECF6FA03F42}" destId="{875F2F40-5475-4902-BAC5-93C210DEB4D3}" srcOrd="2" destOrd="0" parTransId="{2D21488E-42BE-494A-854E-831B80FA0D40}" sibTransId="{C7AC76E1-40AE-4E5A-85FC-A73EA03CA9DD}"/>
    <dgm:cxn modelId="{D926A728-9484-42A9-B2DA-D124FCBFE5AD}" type="presOf" srcId="{F5CA1574-7FB4-4660-A664-4B3F4C8CBE1A}" destId="{29E9D4AE-D26A-4002-93ED-E9F29CFB33D9}" srcOrd="0" destOrd="0" presId="urn:microsoft.com/office/officeart/2008/layout/HorizontalMultiLevelHierarchy"/>
    <dgm:cxn modelId="{660D2CB0-3B7E-4D38-AC8B-EA7C42CC339C}" srcId="{16E2FD47-1937-4FF1-89FF-3ECF6FA03F42}" destId="{ED74556E-975F-422F-AF7B-CA0098E0FE33}" srcOrd="3" destOrd="0" parTransId="{CB70741B-7046-44B9-B79E-826FAD638F93}" sibTransId="{022B61B5-DDBA-4660-A895-EFD90F3A0E22}"/>
    <dgm:cxn modelId="{DC3B1A39-1A6A-4FA9-94C2-3AC349C41879}" type="presOf" srcId="{953A4F0C-662F-49F7-82E8-6809DA91008D}" destId="{88800159-6EE3-439E-9C55-FD7AAB6F6D31}" srcOrd="0" destOrd="0" presId="urn:microsoft.com/office/officeart/2008/layout/HorizontalMultiLevelHierarchy"/>
    <dgm:cxn modelId="{6942A78B-4DA0-4A15-8186-5FAF7EA14941}" type="presOf" srcId="{5AB2BF1B-CA3E-468C-B00C-FA6897C5EF94}" destId="{70C78B4F-F0CA-459F-BA64-64BBD32D910D}" srcOrd="1" destOrd="0" presId="urn:microsoft.com/office/officeart/2008/layout/HorizontalMultiLevelHierarchy"/>
    <dgm:cxn modelId="{6783937E-043F-4A82-9F75-98FC6E7F521E}" type="presOf" srcId="{CB70741B-7046-44B9-B79E-826FAD638F93}" destId="{E35AB03E-6FAE-441C-A874-235C2958711B}" srcOrd="0" destOrd="0" presId="urn:microsoft.com/office/officeart/2008/layout/HorizontalMultiLevelHierarchy"/>
    <dgm:cxn modelId="{3F69F871-7D74-4E12-984E-91FE33ED2003}" type="presOf" srcId="{5AB2BF1B-CA3E-468C-B00C-FA6897C5EF94}" destId="{BACA8497-57C1-499F-9F25-910A9610A044}" srcOrd="0" destOrd="0" presId="urn:microsoft.com/office/officeart/2008/layout/HorizontalMultiLevelHierarchy"/>
    <dgm:cxn modelId="{E6396822-8586-47EB-9E6C-D21EEF32E671}" type="presParOf" srcId="{A89BB171-CD42-439D-8F6F-2DF92BF23B7C}" destId="{A57A21A0-1680-48B5-9536-0B79BABB42A5}" srcOrd="0" destOrd="0" presId="urn:microsoft.com/office/officeart/2008/layout/HorizontalMultiLevelHierarchy"/>
    <dgm:cxn modelId="{CB6A1C9D-522C-4382-A8F7-6362B3D85136}" type="presParOf" srcId="{A57A21A0-1680-48B5-9536-0B79BABB42A5}" destId="{0128F36A-8F3D-497A-A062-3BBEF02A4AE3}" srcOrd="0" destOrd="0" presId="urn:microsoft.com/office/officeart/2008/layout/HorizontalMultiLevelHierarchy"/>
    <dgm:cxn modelId="{0298C7BC-3A01-49D8-933E-9A457D8AB76C}" type="presParOf" srcId="{A57A21A0-1680-48B5-9536-0B79BABB42A5}" destId="{7EA3662D-73BB-4EB8-A7B2-CCC1277C8EBE}" srcOrd="1" destOrd="0" presId="urn:microsoft.com/office/officeart/2008/layout/HorizontalMultiLevelHierarchy"/>
    <dgm:cxn modelId="{818E1A7A-1E9C-4D30-A525-D2B043264D35}" type="presParOf" srcId="{7EA3662D-73BB-4EB8-A7B2-CCC1277C8EBE}" destId="{88800159-6EE3-439E-9C55-FD7AAB6F6D31}" srcOrd="0" destOrd="0" presId="urn:microsoft.com/office/officeart/2008/layout/HorizontalMultiLevelHierarchy"/>
    <dgm:cxn modelId="{E260722C-1184-45C9-8140-D378B76A8656}" type="presParOf" srcId="{88800159-6EE3-439E-9C55-FD7AAB6F6D31}" destId="{FDF2A042-09DC-41CD-83A8-27A9796DB79F}" srcOrd="0" destOrd="0" presId="urn:microsoft.com/office/officeart/2008/layout/HorizontalMultiLevelHierarchy"/>
    <dgm:cxn modelId="{98F68E9C-C315-4B50-9A9D-FDD2F2067E9F}" type="presParOf" srcId="{7EA3662D-73BB-4EB8-A7B2-CCC1277C8EBE}" destId="{29B34BA4-E2C6-44C9-820E-9C1B0FB39907}" srcOrd="1" destOrd="0" presId="urn:microsoft.com/office/officeart/2008/layout/HorizontalMultiLevelHierarchy"/>
    <dgm:cxn modelId="{2AEB0964-0419-4B6F-81A5-36B03E964F8D}" type="presParOf" srcId="{29B34BA4-E2C6-44C9-820E-9C1B0FB39907}" destId="{29E9D4AE-D26A-4002-93ED-E9F29CFB33D9}" srcOrd="0" destOrd="0" presId="urn:microsoft.com/office/officeart/2008/layout/HorizontalMultiLevelHierarchy"/>
    <dgm:cxn modelId="{95E2D911-D723-48E4-9835-AA395C3FF859}" type="presParOf" srcId="{29B34BA4-E2C6-44C9-820E-9C1B0FB39907}" destId="{0B13D1C8-E659-4E0D-93D6-F50905133A62}" srcOrd="1" destOrd="0" presId="urn:microsoft.com/office/officeart/2008/layout/HorizontalMultiLevelHierarchy"/>
    <dgm:cxn modelId="{798B651A-BEE7-4E68-B1F4-57A9E48479A0}" type="presParOf" srcId="{7EA3662D-73BB-4EB8-A7B2-CCC1277C8EBE}" destId="{BACA8497-57C1-499F-9F25-910A9610A044}" srcOrd="2" destOrd="0" presId="urn:microsoft.com/office/officeart/2008/layout/HorizontalMultiLevelHierarchy"/>
    <dgm:cxn modelId="{CA8EDDA5-1DF7-4FD3-9AEC-D5805824D61B}" type="presParOf" srcId="{BACA8497-57C1-499F-9F25-910A9610A044}" destId="{70C78B4F-F0CA-459F-BA64-64BBD32D910D}" srcOrd="0" destOrd="0" presId="urn:microsoft.com/office/officeart/2008/layout/HorizontalMultiLevelHierarchy"/>
    <dgm:cxn modelId="{B0C6D3A0-933D-46A9-A7D8-CA42905D1CCE}" type="presParOf" srcId="{7EA3662D-73BB-4EB8-A7B2-CCC1277C8EBE}" destId="{F8A36971-4CE2-4FC6-BBB0-8F8FEB88C5A9}" srcOrd="3" destOrd="0" presId="urn:microsoft.com/office/officeart/2008/layout/HorizontalMultiLevelHierarchy"/>
    <dgm:cxn modelId="{EE61CBA1-5F76-4139-8A22-7BFD91264DD9}" type="presParOf" srcId="{F8A36971-4CE2-4FC6-BBB0-8F8FEB88C5A9}" destId="{0D5CE1A6-274D-437A-A283-6FF18D96E8F7}" srcOrd="0" destOrd="0" presId="urn:microsoft.com/office/officeart/2008/layout/HorizontalMultiLevelHierarchy"/>
    <dgm:cxn modelId="{8ED4421D-BB88-4BCE-9C6B-8F97C5187F68}" type="presParOf" srcId="{F8A36971-4CE2-4FC6-BBB0-8F8FEB88C5A9}" destId="{887872FA-34DC-4504-B804-01BCEC8B5929}" srcOrd="1" destOrd="0" presId="urn:microsoft.com/office/officeart/2008/layout/HorizontalMultiLevelHierarchy"/>
    <dgm:cxn modelId="{44FC8FB8-8C0D-42DA-85F4-2996F87F49F0}" type="presParOf" srcId="{7EA3662D-73BB-4EB8-A7B2-CCC1277C8EBE}" destId="{33810418-F4F5-4591-B827-28F7BD9B6BD9}" srcOrd="4" destOrd="0" presId="urn:microsoft.com/office/officeart/2008/layout/HorizontalMultiLevelHierarchy"/>
    <dgm:cxn modelId="{E5C3A531-68F1-4123-9155-B307983CB209}" type="presParOf" srcId="{33810418-F4F5-4591-B827-28F7BD9B6BD9}" destId="{7A4258DF-991F-4F48-BAB7-EC408392638A}" srcOrd="0" destOrd="0" presId="urn:microsoft.com/office/officeart/2008/layout/HorizontalMultiLevelHierarchy"/>
    <dgm:cxn modelId="{96CE79B0-C93B-4E22-AC5C-BC462720DB7B}" type="presParOf" srcId="{7EA3662D-73BB-4EB8-A7B2-CCC1277C8EBE}" destId="{FD6BE66E-2594-4C15-A740-6BAACC4C7A11}" srcOrd="5" destOrd="0" presId="urn:microsoft.com/office/officeart/2008/layout/HorizontalMultiLevelHierarchy"/>
    <dgm:cxn modelId="{9FB7BC25-B9E5-4F98-A8C3-53CEFAB1E93A}" type="presParOf" srcId="{FD6BE66E-2594-4C15-A740-6BAACC4C7A11}" destId="{210DC4FD-643A-447A-ADBE-630D3168E374}" srcOrd="0" destOrd="0" presId="urn:microsoft.com/office/officeart/2008/layout/HorizontalMultiLevelHierarchy"/>
    <dgm:cxn modelId="{D272317C-1594-4A2B-B841-3869A7771DCB}" type="presParOf" srcId="{FD6BE66E-2594-4C15-A740-6BAACC4C7A11}" destId="{49DB2544-4479-476D-A8D3-386BE18FD3BA}" srcOrd="1" destOrd="0" presId="urn:microsoft.com/office/officeart/2008/layout/HorizontalMultiLevelHierarchy"/>
    <dgm:cxn modelId="{031658B2-40B5-4CA8-A6E6-3F11D1084C21}" type="presParOf" srcId="{7EA3662D-73BB-4EB8-A7B2-CCC1277C8EBE}" destId="{E35AB03E-6FAE-441C-A874-235C2958711B}" srcOrd="6" destOrd="0" presId="urn:microsoft.com/office/officeart/2008/layout/HorizontalMultiLevelHierarchy"/>
    <dgm:cxn modelId="{0452ED8F-8FFC-4C1F-8C39-167D4AA12CAE}" type="presParOf" srcId="{E35AB03E-6FAE-441C-A874-235C2958711B}" destId="{A625CD83-627E-44D9-9A34-0024B2CBB290}" srcOrd="0" destOrd="0" presId="urn:microsoft.com/office/officeart/2008/layout/HorizontalMultiLevelHierarchy"/>
    <dgm:cxn modelId="{EA6AE33B-D209-4910-BDE1-3D7801DD3036}" type="presParOf" srcId="{7EA3662D-73BB-4EB8-A7B2-CCC1277C8EBE}" destId="{8119B0AC-B377-4134-BB23-426C95A93650}" srcOrd="7" destOrd="0" presId="urn:microsoft.com/office/officeart/2008/layout/HorizontalMultiLevelHierarchy"/>
    <dgm:cxn modelId="{54815E25-0429-475B-A626-1DB2E39C3F36}" type="presParOf" srcId="{8119B0AC-B377-4134-BB23-426C95A93650}" destId="{20EE18CD-6F66-44A5-8ACA-ED970B3CE0D6}" srcOrd="0" destOrd="0" presId="urn:microsoft.com/office/officeart/2008/layout/HorizontalMultiLevelHierarchy"/>
    <dgm:cxn modelId="{30A3D7E4-4525-4226-B306-B156751E402E}" type="presParOf" srcId="{8119B0AC-B377-4134-BB23-426C95A93650}" destId="{CF2F2FEA-17F1-44B3-BEB6-63581A171C52}"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30C844B1-0DA3-47E6-83DB-6BE92CA2E30C}" type="doc">
      <dgm:prSet loTypeId="urn:microsoft.com/office/officeart/2008/layout/HorizontalMultiLevelHierarchy" loCatId="hierarchy" qsTypeId="urn:microsoft.com/office/officeart/2005/8/quickstyle/simple1" qsCatId="simple" csTypeId="urn:microsoft.com/office/officeart/2005/8/colors/colorful1#3" csCatId="colorful" phldr="1"/>
      <dgm:spPr/>
      <dgm:t>
        <a:bodyPr/>
        <a:lstStyle/>
        <a:p>
          <a:endParaRPr lang="tr-TR"/>
        </a:p>
      </dgm:t>
    </dgm:pt>
    <dgm:pt modelId="{16E2FD47-1937-4FF1-89FF-3ECF6FA03F42}">
      <dgm:prSet phldrT="[Metin]"/>
      <dgm:spPr/>
      <dgm:t>
        <a:bodyPr/>
        <a:lstStyle/>
        <a:p>
          <a:r>
            <a:rPr lang="tr-TR" dirty="0"/>
            <a:t>İSTEKLİ B</a:t>
          </a:r>
        </a:p>
      </dgm:t>
    </dgm:pt>
    <dgm:pt modelId="{3556FD29-CFD4-4738-9130-CDB887E02D12}" type="parTrans" cxnId="{2EA8EC79-B20C-4A77-8806-FC517062EBCE}">
      <dgm:prSet/>
      <dgm:spPr/>
      <dgm:t>
        <a:bodyPr/>
        <a:lstStyle/>
        <a:p>
          <a:endParaRPr lang="tr-TR"/>
        </a:p>
      </dgm:t>
    </dgm:pt>
    <dgm:pt modelId="{E518A236-E7DE-4C81-A46F-2877D22A397E}" type="sibTrans" cxnId="{2EA8EC79-B20C-4A77-8806-FC517062EBCE}">
      <dgm:prSet/>
      <dgm:spPr/>
      <dgm:t>
        <a:bodyPr/>
        <a:lstStyle/>
        <a:p>
          <a:endParaRPr lang="tr-TR"/>
        </a:p>
      </dgm:t>
    </dgm:pt>
    <dgm:pt modelId="{F5CA1574-7FB4-4660-A664-4B3F4C8CBE1A}">
      <dgm:prSet phldrT="[Metin]" custT="1"/>
      <dgm:spPr/>
      <dgm:t>
        <a:bodyPr/>
        <a:lstStyle/>
        <a:p>
          <a:r>
            <a:rPr lang="tr-TR" sz="1700" dirty="0">
              <a:solidFill>
                <a:schemeClr val="tx1"/>
              </a:solidFill>
              <a:latin typeface="Arial" panose="020B0604020202020204" pitchFamily="34" charset="0"/>
              <a:cs typeface="Arial" panose="020B0604020202020204" pitchFamily="34" charset="0"/>
            </a:rPr>
            <a:t>1-İstekli C</a:t>
          </a:r>
        </a:p>
        <a:p>
          <a:r>
            <a:rPr lang="tr-TR" sz="1700" dirty="0">
              <a:solidFill>
                <a:schemeClr val="tx1"/>
              </a:solidFill>
              <a:latin typeface="Arial" panose="020B0604020202020204" pitchFamily="34" charset="0"/>
              <a:cs typeface="Arial" panose="020B0604020202020204" pitchFamily="34" charset="0"/>
            </a:rPr>
            <a:t>***</a:t>
          </a:r>
          <a:endParaRPr lang="tr-TR" sz="1700" b="1" dirty="0">
            <a:solidFill>
              <a:srgbClr val="FF0000"/>
            </a:solidFill>
            <a:latin typeface="Arial" panose="020B0604020202020204" pitchFamily="34" charset="0"/>
            <a:cs typeface="Arial" panose="020B0604020202020204" pitchFamily="34" charset="0"/>
          </a:endParaRPr>
        </a:p>
      </dgm:t>
    </dgm:pt>
    <dgm:pt modelId="{953A4F0C-662F-49F7-82E8-6809DA91008D}" type="parTrans" cxnId="{19B0A03F-601C-4AA5-A271-DD2D53E9F045}">
      <dgm:prSet/>
      <dgm:spPr/>
      <dgm:t>
        <a:bodyPr/>
        <a:lstStyle/>
        <a:p>
          <a:endParaRPr lang="tr-TR"/>
        </a:p>
      </dgm:t>
    </dgm:pt>
    <dgm:pt modelId="{4CA73584-0017-4F81-A3E0-7AC4F7A3A8C2}" type="sibTrans" cxnId="{19B0A03F-601C-4AA5-A271-DD2D53E9F045}">
      <dgm:prSet/>
      <dgm:spPr/>
      <dgm:t>
        <a:bodyPr/>
        <a:lstStyle/>
        <a:p>
          <a:endParaRPr lang="tr-TR"/>
        </a:p>
      </dgm:t>
    </dgm:pt>
    <dgm:pt modelId="{3E08FEB7-1B45-40D5-9388-44F5283A7A50}">
      <dgm:prSet phldrT="[Metin]" custT="1"/>
      <dgm:spPr/>
      <dgm:t>
        <a:bodyPr/>
        <a:lstStyle/>
        <a:p>
          <a:r>
            <a:rPr lang="tr-TR" sz="1700" b="1" dirty="0">
              <a:solidFill>
                <a:srgbClr val="FF0000"/>
              </a:solidFill>
              <a:latin typeface="Arial" panose="020B0604020202020204" pitchFamily="34" charset="0"/>
              <a:cs typeface="Arial" panose="020B0604020202020204" pitchFamily="34" charset="0"/>
            </a:rPr>
            <a:t>2-  (SİZ) İstekli B</a:t>
          </a:r>
        </a:p>
        <a:p>
          <a:r>
            <a:rPr lang="tr-TR" sz="1700" b="1" dirty="0">
              <a:solidFill>
                <a:srgbClr val="FF0000"/>
              </a:solidFill>
              <a:latin typeface="Arial" panose="020B0604020202020204" pitchFamily="34" charset="0"/>
              <a:cs typeface="Arial" panose="020B0604020202020204" pitchFamily="34" charset="0"/>
            </a:rPr>
            <a:t>7.150 TL</a:t>
          </a:r>
          <a:endParaRPr lang="tr-TR" sz="1700" dirty="0">
            <a:solidFill>
              <a:schemeClr val="tx1"/>
            </a:solidFill>
          </a:endParaRPr>
        </a:p>
      </dgm:t>
    </dgm:pt>
    <dgm:pt modelId="{5AB2BF1B-CA3E-468C-B00C-FA6897C5EF94}" type="parTrans" cxnId="{2360BD16-8185-43E9-B651-16F177AF173F}">
      <dgm:prSet/>
      <dgm:spPr/>
      <dgm:t>
        <a:bodyPr/>
        <a:lstStyle/>
        <a:p>
          <a:endParaRPr lang="tr-TR"/>
        </a:p>
      </dgm:t>
    </dgm:pt>
    <dgm:pt modelId="{89008A45-07B8-434F-B840-C9C79DA89143}" type="sibTrans" cxnId="{2360BD16-8185-43E9-B651-16F177AF173F}">
      <dgm:prSet/>
      <dgm:spPr/>
      <dgm:t>
        <a:bodyPr/>
        <a:lstStyle/>
        <a:p>
          <a:endParaRPr lang="tr-TR"/>
        </a:p>
      </dgm:t>
    </dgm:pt>
    <dgm:pt modelId="{875F2F40-5475-4902-BAC5-93C210DEB4D3}">
      <dgm:prSet phldrT="[Metin]" custT="1"/>
      <dgm:spPr/>
      <dgm:t>
        <a:bodyPr/>
        <a:lstStyle/>
        <a:p>
          <a:r>
            <a:rPr lang="tr-TR" sz="1700" dirty="0">
              <a:solidFill>
                <a:schemeClr val="tx1"/>
              </a:solidFill>
              <a:latin typeface="Arial" panose="020B0604020202020204" pitchFamily="34" charset="0"/>
              <a:cs typeface="Arial" panose="020B0604020202020204" pitchFamily="34" charset="0"/>
            </a:rPr>
            <a:t>3-İstekli A</a:t>
          </a:r>
        </a:p>
        <a:p>
          <a:r>
            <a:rPr lang="tr-TR" sz="1700" dirty="0">
              <a:solidFill>
                <a:schemeClr val="tx1"/>
              </a:solidFill>
              <a:latin typeface="Arial" panose="020B0604020202020204" pitchFamily="34" charset="0"/>
              <a:cs typeface="Arial" panose="020B0604020202020204" pitchFamily="34" charset="0"/>
            </a:rPr>
            <a:t>***</a:t>
          </a:r>
          <a:endParaRPr lang="tr-TR" sz="1700" dirty="0">
            <a:solidFill>
              <a:schemeClr val="tx1"/>
            </a:solidFill>
          </a:endParaRPr>
        </a:p>
      </dgm:t>
    </dgm:pt>
    <dgm:pt modelId="{2D21488E-42BE-494A-854E-831B80FA0D40}" type="parTrans" cxnId="{BAE49EB5-FF83-4FAF-9D4C-6FAA5E7F44D5}">
      <dgm:prSet/>
      <dgm:spPr/>
      <dgm:t>
        <a:bodyPr/>
        <a:lstStyle/>
        <a:p>
          <a:endParaRPr lang="tr-TR"/>
        </a:p>
      </dgm:t>
    </dgm:pt>
    <dgm:pt modelId="{C7AC76E1-40AE-4E5A-85FC-A73EA03CA9DD}" type="sibTrans" cxnId="{BAE49EB5-FF83-4FAF-9D4C-6FAA5E7F44D5}">
      <dgm:prSet/>
      <dgm:spPr/>
      <dgm:t>
        <a:bodyPr/>
        <a:lstStyle/>
        <a:p>
          <a:endParaRPr lang="tr-TR"/>
        </a:p>
      </dgm:t>
    </dgm:pt>
    <dgm:pt modelId="{4C365D45-ED46-4CD4-B6A1-4D2131C98566}">
      <dgm:prSet phldrT="[Metin]"/>
      <dgm:spPr/>
      <dgm:t>
        <a:bodyPr/>
        <a:lstStyle/>
        <a:p>
          <a:r>
            <a:rPr lang="tr-TR" dirty="0">
              <a:solidFill>
                <a:schemeClr val="tx1"/>
              </a:solidFill>
            </a:rPr>
            <a:t>4-İstekli D</a:t>
          </a:r>
        </a:p>
        <a:p>
          <a:r>
            <a:rPr lang="tr-TR" dirty="0">
              <a:solidFill>
                <a:schemeClr val="tx1"/>
              </a:solidFill>
            </a:rPr>
            <a:t>***</a:t>
          </a:r>
        </a:p>
      </dgm:t>
    </dgm:pt>
    <dgm:pt modelId="{864A7B89-BCB0-4A12-ABBF-F52D164409BA}" type="parTrans" cxnId="{11D712D7-9880-4324-B6EE-E1759AC06210}">
      <dgm:prSet/>
      <dgm:spPr/>
      <dgm:t>
        <a:bodyPr/>
        <a:lstStyle/>
        <a:p>
          <a:endParaRPr lang="tr-TR"/>
        </a:p>
      </dgm:t>
    </dgm:pt>
    <dgm:pt modelId="{386FB1D4-EB5C-44B8-8D0B-4AF3B3CE2823}" type="sibTrans" cxnId="{11D712D7-9880-4324-B6EE-E1759AC06210}">
      <dgm:prSet/>
      <dgm:spPr/>
      <dgm:t>
        <a:bodyPr/>
        <a:lstStyle/>
        <a:p>
          <a:endParaRPr lang="tr-TR"/>
        </a:p>
      </dgm:t>
    </dgm:pt>
    <dgm:pt modelId="{A89BB171-CD42-439D-8F6F-2DF92BF23B7C}" type="pres">
      <dgm:prSet presAssocID="{30C844B1-0DA3-47E6-83DB-6BE92CA2E30C}" presName="Name0" presStyleCnt="0">
        <dgm:presLayoutVars>
          <dgm:chPref val="1"/>
          <dgm:dir/>
          <dgm:animOne val="branch"/>
          <dgm:animLvl val="lvl"/>
          <dgm:resizeHandles val="exact"/>
        </dgm:presLayoutVars>
      </dgm:prSet>
      <dgm:spPr/>
      <dgm:t>
        <a:bodyPr/>
        <a:lstStyle/>
        <a:p>
          <a:endParaRPr lang="tr-TR"/>
        </a:p>
      </dgm:t>
    </dgm:pt>
    <dgm:pt modelId="{A57A21A0-1680-48B5-9536-0B79BABB42A5}" type="pres">
      <dgm:prSet presAssocID="{16E2FD47-1937-4FF1-89FF-3ECF6FA03F42}" presName="root1" presStyleCnt="0"/>
      <dgm:spPr/>
    </dgm:pt>
    <dgm:pt modelId="{0128F36A-8F3D-497A-A062-3BBEF02A4AE3}" type="pres">
      <dgm:prSet presAssocID="{16E2FD47-1937-4FF1-89FF-3ECF6FA03F42}" presName="LevelOneTextNode" presStyleLbl="node0" presStyleIdx="0" presStyleCnt="1">
        <dgm:presLayoutVars>
          <dgm:chPref val="3"/>
        </dgm:presLayoutVars>
      </dgm:prSet>
      <dgm:spPr/>
      <dgm:t>
        <a:bodyPr/>
        <a:lstStyle/>
        <a:p>
          <a:endParaRPr lang="tr-TR"/>
        </a:p>
      </dgm:t>
    </dgm:pt>
    <dgm:pt modelId="{7EA3662D-73BB-4EB8-A7B2-CCC1277C8EBE}" type="pres">
      <dgm:prSet presAssocID="{16E2FD47-1937-4FF1-89FF-3ECF6FA03F42}" presName="level2hierChild" presStyleCnt="0"/>
      <dgm:spPr/>
    </dgm:pt>
    <dgm:pt modelId="{88800159-6EE3-439E-9C55-FD7AAB6F6D31}" type="pres">
      <dgm:prSet presAssocID="{953A4F0C-662F-49F7-82E8-6809DA91008D}" presName="conn2-1" presStyleLbl="parChTrans1D2" presStyleIdx="0" presStyleCnt="4"/>
      <dgm:spPr/>
      <dgm:t>
        <a:bodyPr/>
        <a:lstStyle/>
        <a:p>
          <a:endParaRPr lang="tr-TR"/>
        </a:p>
      </dgm:t>
    </dgm:pt>
    <dgm:pt modelId="{FDF2A042-09DC-41CD-83A8-27A9796DB79F}" type="pres">
      <dgm:prSet presAssocID="{953A4F0C-662F-49F7-82E8-6809DA91008D}" presName="connTx" presStyleLbl="parChTrans1D2" presStyleIdx="0" presStyleCnt="4"/>
      <dgm:spPr/>
      <dgm:t>
        <a:bodyPr/>
        <a:lstStyle/>
        <a:p>
          <a:endParaRPr lang="tr-TR"/>
        </a:p>
      </dgm:t>
    </dgm:pt>
    <dgm:pt modelId="{29B34BA4-E2C6-44C9-820E-9C1B0FB39907}" type="pres">
      <dgm:prSet presAssocID="{F5CA1574-7FB4-4660-A664-4B3F4C8CBE1A}" presName="root2" presStyleCnt="0"/>
      <dgm:spPr/>
    </dgm:pt>
    <dgm:pt modelId="{29E9D4AE-D26A-4002-93ED-E9F29CFB33D9}" type="pres">
      <dgm:prSet presAssocID="{F5CA1574-7FB4-4660-A664-4B3F4C8CBE1A}" presName="LevelTwoTextNode" presStyleLbl="node2" presStyleIdx="0" presStyleCnt="4" custScaleY="108740" custLinFactNeighborX="80">
        <dgm:presLayoutVars>
          <dgm:chPref val="3"/>
        </dgm:presLayoutVars>
      </dgm:prSet>
      <dgm:spPr/>
      <dgm:t>
        <a:bodyPr/>
        <a:lstStyle/>
        <a:p>
          <a:endParaRPr lang="tr-TR"/>
        </a:p>
      </dgm:t>
    </dgm:pt>
    <dgm:pt modelId="{0B13D1C8-E659-4E0D-93D6-F50905133A62}" type="pres">
      <dgm:prSet presAssocID="{F5CA1574-7FB4-4660-A664-4B3F4C8CBE1A}" presName="level3hierChild" presStyleCnt="0"/>
      <dgm:spPr/>
    </dgm:pt>
    <dgm:pt modelId="{BACA8497-57C1-499F-9F25-910A9610A044}" type="pres">
      <dgm:prSet presAssocID="{5AB2BF1B-CA3E-468C-B00C-FA6897C5EF94}" presName="conn2-1" presStyleLbl="parChTrans1D2" presStyleIdx="1" presStyleCnt="4"/>
      <dgm:spPr/>
      <dgm:t>
        <a:bodyPr/>
        <a:lstStyle/>
        <a:p>
          <a:endParaRPr lang="tr-TR"/>
        </a:p>
      </dgm:t>
    </dgm:pt>
    <dgm:pt modelId="{70C78B4F-F0CA-459F-BA64-64BBD32D910D}" type="pres">
      <dgm:prSet presAssocID="{5AB2BF1B-CA3E-468C-B00C-FA6897C5EF94}" presName="connTx" presStyleLbl="parChTrans1D2" presStyleIdx="1" presStyleCnt="4"/>
      <dgm:spPr/>
      <dgm:t>
        <a:bodyPr/>
        <a:lstStyle/>
        <a:p>
          <a:endParaRPr lang="tr-TR"/>
        </a:p>
      </dgm:t>
    </dgm:pt>
    <dgm:pt modelId="{F8A36971-4CE2-4FC6-BBB0-8F8FEB88C5A9}" type="pres">
      <dgm:prSet presAssocID="{3E08FEB7-1B45-40D5-9388-44F5283A7A50}" presName="root2" presStyleCnt="0"/>
      <dgm:spPr/>
    </dgm:pt>
    <dgm:pt modelId="{0D5CE1A6-274D-437A-A283-6FF18D96E8F7}" type="pres">
      <dgm:prSet presAssocID="{3E08FEB7-1B45-40D5-9388-44F5283A7A50}" presName="LevelTwoTextNode" presStyleLbl="node2" presStyleIdx="1" presStyleCnt="4" custScaleY="129596">
        <dgm:presLayoutVars>
          <dgm:chPref val="3"/>
        </dgm:presLayoutVars>
      </dgm:prSet>
      <dgm:spPr/>
      <dgm:t>
        <a:bodyPr/>
        <a:lstStyle/>
        <a:p>
          <a:endParaRPr lang="tr-TR"/>
        </a:p>
      </dgm:t>
    </dgm:pt>
    <dgm:pt modelId="{887872FA-34DC-4504-B804-01BCEC8B5929}" type="pres">
      <dgm:prSet presAssocID="{3E08FEB7-1B45-40D5-9388-44F5283A7A50}" presName="level3hierChild" presStyleCnt="0"/>
      <dgm:spPr/>
    </dgm:pt>
    <dgm:pt modelId="{33810418-F4F5-4591-B827-28F7BD9B6BD9}" type="pres">
      <dgm:prSet presAssocID="{2D21488E-42BE-494A-854E-831B80FA0D40}" presName="conn2-1" presStyleLbl="parChTrans1D2" presStyleIdx="2" presStyleCnt="4"/>
      <dgm:spPr/>
      <dgm:t>
        <a:bodyPr/>
        <a:lstStyle/>
        <a:p>
          <a:endParaRPr lang="tr-TR"/>
        </a:p>
      </dgm:t>
    </dgm:pt>
    <dgm:pt modelId="{7A4258DF-991F-4F48-BAB7-EC408392638A}" type="pres">
      <dgm:prSet presAssocID="{2D21488E-42BE-494A-854E-831B80FA0D40}" presName="connTx" presStyleLbl="parChTrans1D2" presStyleIdx="2" presStyleCnt="4"/>
      <dgm:spPr/>
      <dgm:t>
        <a:bodyPr/>
        <a:lstStyle/>
        <a:p>
          <a:endParaRPr lang="tr-TR"/>
        </a:p>
      </dgm:t>
    </dgm:pt>
    <dgm:pt modelId="{FD6BE66E-2594-4C15-A740-6BAACC4C7A11}" type="pres">
      <dgm:prSet presAssocID="{875F2F40-5475-4902-BAC5-93C210DEB4D3}" presName="root2" presStyleCnt="0"/>
      <dgm:spPr/>
    </dgm:pt>
    <dgm:pt modelId="{210DC4FD-643A-447A-ADBE-630D3168E374}" type="pres">
      <dgm:prSet presAssocID="{875F2F40-5475-4902-BAC5-93C210DEB4D3}" presName="LevelTwoTextNode" presStyleLbl="node2" presStyleIdx="2" presStyleCnt="4" custScaleY="112717">
        <dgm:presLayoutVars>
          <dgm:chPref val="3"/>
        </dgm:presLayoutVars>
      </dgm:prSet>
      <dgm:spPr/>
      <dgm:t>
        <a:bodyPr/>
        <a:lstStyle/>
        <a:p>
          <a:endParaRPr lang="tr-TR"/>
        </a:p>
      </dgm:t>
    </dgm:pt>
    <dgm:pt modelId="{49DB2544-4479-476D-A8D3-386BE18FD3BA}" type="pres">
      <dgm:prSet presAssocID="{875F2F40-5475-4902-BAC5-93C210DEB4D3}" presName="level3hierChild" presStyleCnt="0"/>
      <dgm:spPr/>
    </dgm:pt>
    <dgm:pt modelId="{C5576116-576E-498A-9B44-5CDD26D9A6A7}" type="pres">
      <dgm:prSet presAssocID="{864A7B89-BCB0-4A12-ABBF-F52D164409BA}" presName="conn2-1" presStyleLbl="parChTrans1D2" presStyleIdx="3" presStyleCnt="4"/>
      <dgm:spPr/>
      <dgm:t>
        <a:bodyPr/>
        <a:lstStyle/>
        <a:p>
          <a:endParaRPr lang="tr-TR"/>
        </a:p>
      </dgm:t>
    </dgm:pt>
    <dgm:pt modelId="{A7693845-BC15-4DE3-B222-4DFCAB59D228}" type="pres">
      <dgm:prSet presAssocID="{864A7B89-BCB0-4A12-ABBF-F52D164409BA}" presName="connTx" presStyleLbl="parChTrans1D2" presStyleIdx="3" presStyleCnt="4"/>
      <dgm:spPr/>
      <dgm:t>
        <a:bodyPr/>
        <a:lstStyle/>
        <a:p>
          <a:endParaRPr lang="tr-TR"/>
        </a:p>
      </dgm:t>
    </dgm:pt>
    <dgm:pt modelId="{E4AC7C79-BD3E-4826-B8F8-62293656AAB8}" type="pres">
      <dgm:prSet presAssocID="{4C365D45-ED46-4CD4-B6A1-4D2131C98566}" presName="root2" presStyleCnt="0"/>
      <dgm:spPr/>
    </dgm:pt>
    <dgm:pt modelId="{2443C7D9-56C8-4B81-AA00-294B24FB6093}" type="pres">
      <dgm:prSet presAssocID="{4C365D45-ED46-4CD4-B6A1-4D2131C98566}" presName="LevelTwoTextNode" presStyleLbl="node2" presStyleIdx="3" presStyleCnt="4" custScaleY="118305">
        <dgm:presLayoutVars>
          <dgm:chPref val="3"/>
        </dgm:presLayoutVars>
      </dgm:prSet>
      <dgm:spPr/>
      <dgm:t>
        <a:bodyPr/>
        <a:lstStyle/>
        <a:p>
          <a:endParaRPr lang="tr-TR"/>
        </a:p>
      </dgm:t>
    </dgm:pt>
    <dgm:pt modelId="{1A8FE62D-2003-4158-8EBE-D191F168666B}" type="pres">
      <dgm:prSet presAssocID="{4C365D45-ED46-4CD4-B6A1-4D2131C98566}" presName="level3hierChild" presStyleCnt="0"/>
      <dgm:spPr/>
    </dgm:pt>
  </dgm:ptLst>
  <dgm:cxnLst>
    <dgm:cxn modelId="{1AE693D7-C48D-4449-8712-334EE3E0F225}" type="presOf" srcId="{F5CA1574-7FB4-4660-A664-4B3F4C8CBE1A}" destId="{29E9D4AE-D26A-4002-93ED-E9F29CFB33D9}" srcOrd="0" destOrd="0" presId="urn:microsoft.com/office/officeart/2008/layout/HorizontalMultiLevelHierarchy"/>
    <dgm:cxn modelId="{3617FA6D-51E7-4CF8-BBDB-0D766F514ABD}" type="presOf" srcId="{16E2FD47-1937-4FF1-89FF-3ECF6FA03F42}" destId="{0128F36A-8F3D-497A-A062-3BBEF02A4AE3}" srcOrd="0" destOrd="0" presId="urn:microsoft.com/office/officeart/2008/layout/HorizontalMultiLevelHierarchy"/>
    <dgm:cxn modelId="{3AEF3216-625D-4ED3-AD85-42E50180C346}" type="presOf" srcId="{3E08FEB7-1B45-40D5-9388-44F5283A7A50}" destId="{0D5CE1A6-274D-437A-A283-6FF18D96E8F7}" srcOrd="0" destOrd="0" presId="urn:microsoft.com/office/officeart/2008/layout/HorizontalMultiLevelHierarchy"/>
    <dgm:cxn modelId="{9D98E537-7BA9-4E10-AF2A-9A39BB575924}" type="presOf" srcId="{5AB2BF1B-CA3E-468C-B00C-FA6897C5EF94}" destId="{BACA8497-57C1-499F-9F25-910A9610A044}" srcOrd="0" destOrd="0" presId="urn:microsoft.com/office/officeart/2008/layout/HorizontalMultiLevelHierarchy"/>
    <dgm:cxn modelId="{FE93A497-B186-4C35-8642-3E533D8C5701}" type="presOf" srcId="{953A4F0C-662F-49F7-82E8-6809DA91008D}" destId="{88800159-6EE3-439E-9C55-FD7AAB6F6D31}" srcOrd="0" destOrd="0" presId="urn:microsoft.com/office/officeart/2008/layout/HorizontalMultiLevelHierarchy"/>
    <dgm:cxn modelId="{C600D261-B8F5-48E5-81B1-676964371746}" type="presOf" srcId="{875F2F40-5475-4902-BAC5-93C210DEB4D3}" destId="{210DC4FD-643A-447A-ADBE-630D3168E374}" srcOrd="0" destOrd="0" presId="urn:microsoft.com/office/officeart/2008/layout/HorizontalMultiLevelHierarchy"/>
    <dgm:cxn modelId="{2EA8EC79-B20C-4A77-8806-FC517062EBCE}" srcId="{30C844B1-0DA3-47E6-83DB-6BE92CA2E30C}" destId="{16E2FD47-1937-4FF1-89FF-3ECF6FA03F42}" srcOrd="0" destOrd="0" parTransId="{3556FD29-CFD4-4738-9130-CDB887E02D12}" sibTransId="{E518A236-E7DE-4C81-A46F-2877D22A397E}"/>
    <dgm:cxn modelId="{DFC7ED5A-64FA-461B-9712-B4AAA4E89565}" type="presOf" srcId="{864A7B89-BCB0-4A12-ABBF-F52D164409BA}" destId="{C5576116-576E-498A-9B44-5CDD26D9A6A7}" srcOrd="0" destOrd="0" presId="urn:microsoft.com/office/officeart/2008/layout/HorizontalMultiLevelHierarchy"/>
    <dgm:cxn modelId="{2360BD16-8185-43E9-B651-16F177AF173F}" srcId="{16E2FD47-1937-4FF1-89FF-3ECF6FA03F42}" destId="{3E08FEB7-1B45-40D5-9388-44F5283A7A50}" srcOrd="1" destOrd="0" parTransId="{5AB2BF1B-CA3E-468C-B00C-FA6897C5EF94}" sibTransId="{89008A45-07B8-434F-B840-C9C79DA89143}"/>
    <dgm:cxn modelId="{2727008D-A3A6-446D-8874-85B46174E962}" type="presOf" srcId="{5AB2BF1B-CA3E-468C-B00C-FA6897C5EF94}" destId="{70C78B4F-F0CA-459F-BA64-64BBD32D910D}" srcOrd="1" destOrd="0" presId="urn:microsoft.com/office/officeart/2008/layout/HorizontalMultiLevelHierarchy"/>
    <dgm:cxn modelId="{C9129869-1E4C-49A1-9CBE-361C4171A8CB}" type="presOf" srcId="{2D21488E-42BE-494A-854E-831B80FA0D40}" destId="{33810418-F4F5-4591-B827-28F7BD9B6BD9}" srcOrd="0" destOrd="0" presId="urn:microsoft.com/office/officeart/2008/layout/HorizontalMultiLevelHierarchy"/>
    <dgm:cxn modelId="{05180AA7-E5D3-4661-81C5-827202EF7A1C}" type="presOf" srcId="{953A4F0C-662F-49F7-82E8-6809DA91008D}" destId="{FDF2A042-09DC-41CD-83A8-27A9796DB79F}" srcOrd="1" destOrd="0" presId="urn:microsoft.com/office/officeart/2008/layout/HorizontalMultiLevelHierarchy"/>
    <dgm:cxn modelId="{19B0A03F-601C-4AA5-A271-DD2D53E9F045}" srcId="{16E2FD47-1937-4FF1-89FF-3ECF6FA03F42}" destId="{F5CA1574-7FB4-4660-A664-4B3F4C8CBE1A}" srcOrd="0" destOrd="0" parTransId="{953A4F0C-662F-49F7-82E8-6809DA91008D}" sibTransId="{4CA73584-0017-4F81-A3E0-7AC4F7A3A8C2}"/>
    <dgm:cxn modelId="{04B122A6-2410-4B94-98EF-496FBC7CC2A1}" type="presOf" srcId="{30C844B1-0DA3-47E6-83DB-6BE92CA2E30C}" destId="{A89BB171-CD42-439D-8F6F-2DF92BF23B7C}" srcOrd="0" destOrd="0" presId="urn:microsoft.com/office/officeart/2008/layout/HorizontalMultiLevelHierarchy"/>
    <dgm:cxn modelId="{CB87977D-76BA-401C-8905-9FFED4B33199}" type="presOf" srcId="{864A7B89-BCB0-4A12-ABBF-F52D164409BA}" destId="{A7693845-BC15-4DE3-B222-4DFCAB59D228}" srcOrd="1" destOrd="0" presId="urn:microsoft.com/office/officeart/2008/layout/HorizontalMultiLevelHierarchy"/>
    <dgm:cxn modelId="{BAE49EB5-FF83-4FAF-9D4C-6FAA5E7F44D5}" srcId="{16E2FD47-1937-4FF1-89FF-3ECF6FA03F42}" destId="{875F2F40-5475-4902-BAC5-93C210DEB4D3}" srcOrd="2" destOrd="0" parTransId="{2D21488E-42BE-494A-854E-831B80FA0D40}" sibTransId="{C7AC76E1-40AE-4E5A-85FC-A73EA03CA9DD}"/>
    <dgm:cxn modelId="{8731DD2D-ED56-48F0-AB5B-3746C87AC49D}" type="presOf" srcId="{2D21488E-42BE-494A-854E-831B80FA0D40}" destId="{7A4258DF-991F-4F48-BAB7-EC408392638A}" srcOrd="1" destOrd="0" presId="urn:microsoft.com/office/officeart/2008/layout/HorizontalMultiLevelHierarchy"/>
    <dgm:cxn modelId="{11D712D7-9880-4324-B6EE-E1759AC06210}" srcId="{16E2FD47-1937-4FF1-89FF-3ECF6FA03F42}" destId="{4C365D45-ED46-4CD4-B6A1-4D2131C98566}" srcOrd="3" destOrd="0" parTransId="{864A7B89-BCB0-4A12-ABBF-F52D164409BA}" sibTransId="{386FB1D4-EB5C-44B8-8D0B-4AF3B3CE2823}"/>
    <dgm:cxn modelId="{BA9FCC79-1854-4DBD-A581-AF11E178932E}" type="presOf" srcId="{4C365D45-ED46-4CD4-B6A1-4D2131C98566}" destId="{2443C7D9-56C8-4B81-AA00-294B24FB6093}" srcOrd="0" destOrd="0" presId="urn:microsoft.com/office/officeart/2008/layout/HorizontalMultiLevelHierarchy"/>
    <dgm:cxn modelId="{BD6F70FA-056A-493D-8ECA-028FE7D5425B}" type="presParOf" srcId="{A89BB171-CD42-439D-8F6F-2DF92BF23B7C}" destId="{A57A21A0-1680-48B5-9536-0B79BABB42A5}" srcOrd="0" destOrd="0" presId="urn:microsoft.com/office/officeart/2008/layout/HorizontalMultiLevelHierarchy"/>
    <dgm:cxn modelId="{7EE9D360-12AA-4D49-A85A-E629BA1499A9}" type="presParOf" srcId="{A57A21A0-1680-48B5-9536-0B79BABB42A5}" destId="{0128F36A-8F3D-497A-A062-3BBEF02A4AE3}" srcOrd="0" destOrd="0" presId="urn:microsoft.com/office/officeart/2008/layout/HorizontalMultiLevelHierarchy"/>
    <dgm:cxn modelId="{63D22D57-3641-4EF3-AF9B-E9CB2580C969}" type="presParOf" srcId="{A57A21A0-1680-48B5-9536-0B79BABB42A5}" destId="{7EA3662D-73BB-4EB8-A7B2-CCC1277C8EBE}" srcOrd="1" destOrd="0" presId="urn:microsoft.com/office/officeart/2008/layout/HorizontalMultiLevelHierarchy"/>
    <dgm:cxn modelId="{22404068-CEED-4C0B-8E4A-755B9DD6C476}" type="presParOf" srcId="{7EA3662D-73BB-4EB8-A7B2-CCC1277C8EBE}" destId="{88800159-6EE3-439E-9C55-FD7AAB6F6D31}" srcOrd="0" destOrd="0" presId="urn:microsoft.com/office/officeart/2008/layout/HorizontalMultiLevelHierarchy"/>
    <dgm:cxn modelId="{53D357DA-0DAB-4010-80DB-B7D2D784A374}" type="presParOf" srcId="{88800159-6EE3-439E-9C55-FD7AAB6F6D31}" destId="{FDF2A042-09DC-41CD-83A8-27A9796DB79F}" srcOrd="0" destOrd="0" presId="urn:microsoft.com/office/officeart/2008/layout/HorizontalMultiLevelHierarchy"/>
    <dgm:cxn modelId="{60242FBA-1056-4423-A234-5FA074E7D01D}" type="presParOf" srcId="{7EA3662D-73BB-4EB8-A7B2-CCC1277C8EBE}" destId="{29B34BA4-E2C6-44C9-820E-9C1B0FB39907}" srcOrd="1" destOrd="0" presId="urn:microsoft.com/office/officeart/2008/layout/HorizontalMultiLevelHierarchy"/>
    <dgm:cxn modelId="{070294B6-7152-4763-8853-019240644C51}" type="presParOf" srcId="{29B34BA4-E2C6-44C9-820E-9C1B0FB39907}" destId="{29E9D4AE-D26A-4002-93ED-E9F29CFB33D9}" srcOrd="0" destOrd="0" presId="urn:microsoft.com/office/officeart/2008/layout/HorizontalMultiLevelHierarchy"/>
    <dgm:cxn modelId="{5990F15A-C0C6-49FB-B4D9-C985C2A27C31}" type="presParOf" srcId="{29B34BA4-E2C6-44C9-820E-9C1B0FB39907}" destId="{0B13D1C8-E659-4E0D-93D6-F50905133A62}" srcOrd="1" destOrd="0" presId="urn:microsoft.com/office/officeart/2008/layout/HorizontalMultiLevelHierarchy"/>
    <dgm:cxn modelId="{EE26A832-6E4C-49C1-8110-8A18CC229448}" type="presParOf" srcId="{7EA3662D-73BB-4EB8-A7B2-CCC1277C8EBE}" destId="{BACA8497-57C1-499F-9F25-910A9610A044}" srcOrd="2" destOrd="0" presId="urn:microsoft.com/office/officeart/2008/layout/HorizontalMultiLevelHierarchy"/>
    <dgm:cxn modelId="{D273C898-E2A5-4F20-8EBE-FE93FE708360}" type="presParOf" srcId="{BACA8497-57C1-499F-9F25-910A9610A044}" destId="{70C78B4F-F0CA-459F-BA64-64BBD32D910D}" srcOrd="0" destOrd="0" presId="urn:microsoft.com/office/officeart/2008/layout/HorizontalMultiLevelHierarchy"/>
    <dgm:cxn modelId="{E5DD2A6D-ED9C-4BA2-AA79-43846239A51B}" type="presParOf" srcId="{7EA3662D-73BB-4EB8-A7B2-CCC1277C8EBE}" destId="{F8A36971-4CE2-4FC6-BBB0-8F8FEB88C5A9}" srcOrd="3" destOrd="0" presId="urn:microsoft.com/office/officeart/2008/layout/HorizontalMultiLevelHierarchy"/>
    <dgm:cxn modelId="{AA9D4406-653D-42DC-8475-95D5EF2115DB}" type="presParOf" srcId="{F8A36971-4CE2-4FC6-BBB0-8F8FEB88C5A9}" destId="{0D5CE1A6-274D-437A-A283-6FF18D96E8F7}" srcOrd="0" destOrd="0" presId="urn:microsoft.com/office/officeart/2008/layout/HorizontalMultiLevelHierarchy"/>
    <dgm:cxn modelId="{9F20752B-FBF9-4D29-AC39-F40436B6B6E0}" type="presParOf" srcId="{F8A36971-4CE2-4FC6-BBB0-8F8FEB88C5A9}" destId="{887872FA-34DC-4504-B804-01BCEC8B5929}" srcOrd="1" destOrd="0" presId="urn:microsoft.com/office/officeart/2008/layout/HorizontalMultiLevelHierarchy"/>
    <dgm:cxn modelId="{E4CBAF97-2D02-405C-8B4F-B93E0CF8BFBD}" type="presParOf" srcId="{7EA3662D-73BB-4EB8-A7B2-CCC1277C8EBE}" destId="{33810418-F4F5-4591-B827-28F7BD9B6BD9}" srcOrd="4" destOrd="0" presId="urn:microsoft.com/office/officeart/2008/layout/HorizontalMultiLevelHierarchy"/>
    <dgm:cxn modelId="{868792BF-A3DB-4BC1-AEC2-6E959F54D5F4}" type="presParOf" srcId="{33810418-F4F5-4591-B827-28F7BD9B6BD9}" destId="{7A4258DF-991F-4F48-BAB7-EC408392638A}" srcOrd="0" destOrd="0" presId="urn:microsoft.com/office/officeart/2008/layout/HorizontalMultiLevelHierarchy"/>
    <dgm:cxn modelId="{F95B8C6F-92E1-4B2E-B0AD-9175F8AC3B0C}" type="presParOf" srcId="{7EA3662D-73BB-4EB8-A7B2-CCC1277C8EBE}" destId="{FD6BE66E-2594-4C15-A740-6BAACC4C7A11}" srcOrd="5" destOrd="0" presId="urn:microsoft.com/office/officeart/2008/layout/HorizontalMultiLevelHierarchy"/>
    <dgm:cxn modelId="{06FFD414-6EC5-4457-86B1-7FBF133B2146}" type="presParOf" srcId="{FD6BE66E-2594-4C15-A740-6BAACC4C7A11}" destId="{210DC4FD-643A-447A-ADBE-630D3168E374}" srcOrd="0" destOrd="0" presId="urn:microsoft.com/office/officeart/2008/layout/HorizontalMultiLevelHierarchy"/>
    <dgm:cxn modelId="{88C09659-847A-4D13-BBFB-A4E6F686EEBC}" type="presParOf" srcId="{FD6BE66E-2594-4C15-A740-6BAACC4C7A11}" destId="{49DB2544-4479-476D-A8D3-386BE18FD3BA}" srcOrd="1" destOrd="0" presId="urn:microsoft.com/office/officeart/2008/layout/HorizontalMultiLevelHierarchy"/>
    <dgm:cxn modelId="{40527E70-FAD9-42A7-8079-5E94380B0822}" type="presParOf" srcId="{7EA3662D-73BB-4EB8-A7B2-CCC1277C8EBE}" destId="{C5576116-576E-498A-9B44-5CDD26D9A6A7}" srcOrd="6" destOrd="0" presId="urn:microsoft.com/office/officeart/2008/layout/HorizontalMultiLevelHierarchy"/>
    <dgm:cxn modelId="{1F82EC06-3D80-4CDC-8052-20AC0D0971F3}" type="presParOf" srcId="{C5576116-576E-498A-9B44-5CDD26D9A6A7}" destId="{A7693845-BC15-4DE3-B222-4DFCAB59D228}" srcOrd="0" destOrd="0" presId="urn:microsoft.com/office/officeart/2008/layout/HorizontalMultiLevelHierarchy"/>
    <dgm:cxn modelId="{3EEC5A9B-02C9-4651-AA31-189BEBF68D72}" type="presParOf" srcId="{7EA3662D-73BB-4EB8-A7B2-CCC1277C8EBE}" destId="{E4AC7C79-BD3E-4826-B8F8-62293656AAB8}" srcOrd="7" destOrd="0" presId="urn:microsoft.com/office/officeart/2008/layout/HorizontalMultiLevelHierarchy"/>
    <dgm:cxn modelId="{B40A4EB1-369B-45CD-841B-78962388A49F}" type="presParOf" srcId="{E4AC7C79-BD3E-4826-B8F8-62293656AAB8}" destId="{2443C7D9-56C8-4B81-AA00-294B24FB6093}" srcOrd="0" destOrd="0" presId="urn:microsoft.com/office/officeart/2008/layout/HorizontalMultiLevelHierarchy"/>
    <dgm:cxn modelId="{413DFE03-838C-4F54-BDFF-C22CDD054693}" type="presParOf" srcId="{E4AC7C79-BD3E-4826-B8F8-62293656AAB8}" destId="{1A8FE62D-2003-4158-8EBE-D191F168666B}" srcOrd="1" destOrd="0" presId="urn:microsoft.com/office/officeart/2008/layout/HorizontalMultiLevelHierarchy"/>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30C844B1-0DA3-47E6-83DB-6BE92CA2E30C}" type="doc">
      <dgm:prSet loTypeId="urn:microsoft.com/office/officeart/2008/layout/HorizontalMultiLevelHierarchy" loCatId="hierarchy" qsTypeId="urn:microsoft.com/office/officeart/2005/8/quickstyle/simple1" qsCatId="simple" csTypeId="urn:microsoft.com/office/officeart/2005/8/colors/colorful1#4" csCatId="colorful" phldr="1"/>
      <dgm:spPr/>
      <dgm:t>
        <a:bodyPr/>
        <a:lstStyle/>
        <a:p>
          <a:endParaRPr lang="tr-TR"/>
        </a:p>
      </dgm:t>
    </dgm:pt>
    <dgm:pt modelId="{16E2FD47-1937-4FF1-89FF-3ECF6FA03F42}">
      <dgm:prSet phldrT="[Metin]"/>
      <dgm:spPr/>
      <dgm:t>
        <a:bodyPr/>
        <a:lstStyle/>
        <a:p>
          <a:r>
            <a:rPr lang="tr-TR" dirty="0"/>
            <a:t>İSTEKLİ C</a:t>
          </a:r>
        </a:p>
      </dgm:t>
    </dgm:pt>
    <dgm:pt modelId="{3556FD29-CFD4-4738-9130-CDB887E02D12}" type="parTrans" cxnId="{2EA8EC79-B20C-4A77-8806-FC517062EBCE}">
      <dgm:prSet/>
      <dgm:spPr/>
      <dgm:t>
        <a:bodyPr/>
        <a:lstStyle/>
        <a:p>
          <a:endParaRPr lang="tr-TR"/>
        </a:p>
      </dgm:t>
    </dgm:pt>
    <dgm:pt modelId="{E518A236-E7DE-4C81-A46F-2877D22A397E}" type="sibTrans" cxnId="{2EA8EC79-B20C-4A77-8806-FC517062EBCE}">
      <dgm:prSet/>
      <dgm:spPr/>
      <dgm:t>
        <a:bodyPr/>
        <a:lstStyle/>
        <a:p>
          <a:endParaRPr lang="tr-TR"/>
        </a:p>
      </dgm:t>
    </dgm:pt>
    <dgm:pt modelId="{F5CA1574-7FB4-4660-A664-4B3F4C8CBE1A}">
      <dgm:prSet phldrT="[Metin]" custT="1"/>
      <dgm:spPr/>
      <dgm:t>
        <a:bodyPr/>
        <a:lstStyle/>
        <a:p>
          <a:r>
            <a:rPr lang="tr-TR" sz="1700" b="1" dirty="0">
              <a:solidFill>
                <a:srgbClr val="FF0000"/>
              </a:solidFill>
              <a:latin typeface="Arial" panose="020B0604020202020204" pitchFamily="34" charset="0"/>
              <a:cs typeface="Arial" panose="020B0604020202020204" pitchFamily="34" charset="0"/>
            </a:rPr>
            <a:t>1- (SİZ) İstekli C</a:t>
          </a:r>
        </a:p>
        <a:p>
          <a:r>
            <a:rPr lang="tr-TR" sz="1700" b="1" dirty="0">
              <a:solidFill>
                <a:srgbClr val="FF0000"/>
              </a:solidFill>
              <a:latin typeface="Arial" panose="020B0604020202020204" pitchFamily="34" charset="0"/>
              <a:cs typeface="Arial" panose="020B0604020202020204" pitchFamily="34" charset="0"/>
            </a:rPr>
            <a:t>7.100 TL</a:t>
          </a:r>
        </a:p>
      </dgm:t>
    </dgm:pt>
    <dgm:pt modelId="{953A4F0C-662F-49F7-82E8-6809DA91008D}" type="parTrans" cxnId="{19B0A03F-601C-4AA5-A271-DD2D53E9F045}">
      <dgm:prSet/>
      <dgm:spPr/>
      <dgm:t>
        <a:bodyPr/>
        <a:lstStyle/>
        <a:p>
          <a:endParaRPr lang="tr-TR"/>
        </a:p>
      </dgm:t>
    </dgm:pt>
    <dgm:pt modelId="{4CA73584-0017-4F81-A3E0-7AC4F7A3A8C2}" type="sibTrans" cxnId="{19B0A03F-601C-4AA5-A271-DD2D53E9F045}">
      <dgm:prSet/>
      <dgm:spPr/>
      <dgm:t>
        <a:bodyPr/>
        <a:lstStyle/>
        <a:p>
          <a:endParaRPr lang="tr-TR"/>
        </a:p>
      </dgm:t>
    </dgm:pt>
    <dgm:pt modelId="{3E08FEB7-1B45-40D5-9388-44F5283A7A50}">
      <dgm:prSet phldrT="[Metin]" custT="1"/>
      <dgm:spPr/>
      <dgm:t>
        <a:bodyPr/>
        <a:lstStyle/>
        <a:p>
          <a:r>
            <a:rPr lang="tr-TR" sz="1700" dirty="0">
              <a:solidFill>
                <a:schemeClr val="tx1"/>
              </a:solidFill>
            </a:rPr>
            <a:t>2-İstekli B</a:t>
          </a:r>
        </a:p>
        <a:p>
          <a:r>
            <a:rPr lang="tr-TR" sz="1700" dirty="0">
              <a:solidFill>
                <a:schemeClr val="tx1"/>
              </a:solidFill>
            </a:rPr>
            <a:t>****</a:t>
          </a:r>
          <a:endParaRPr lang="tr-TR" sz="1700" dirty="0">
            <a:solidFill>
              <a:schemeClr val="tx1"/>
            </a:solidFill>
            <a:latin typeface="Arial" panose="020B0604020202020204" pitchFamily="34" charset="0"/>
            <a:cs typeface="Arial" panose="020B0604020202020204" pitchFamily="34" charset="0"/>
          </a:endParaRPr>
        </a:p>
      </dgm:t>
    </dgm:pt>
    <dgm:pt modelId="{5AB2BF1B-CA3E-468C-B00C-FA6897C5EF94}" type="parTrans" cxnId="{2360BD16-8185-43E9-B651-16F177AF173F}">
      <dgm:prSet/>
      <dgm:spPr/>
      <dgm:t>
        <a:bodyPr/>
        <a:lstStyle/>
        <a:p>
          <a:endParaRPr lang="tr-TR"/>
        </a:p>
      </dgm:t>
    </dgm:pt>
    <dgm:pt modelId="{89008A45-07B8-434F-B840-C9C79DA89143}" type="sibTrans" cxnId="{2360BD16-8185-43E9-B651-16F177AF173F}">
      <dgm:prSet/>
      <dgm:spPr/>
      <dgm:t>
        <a:bodyPr/>
        <a:lstStyle/>
        <a:p>
          <a:endParaRPr lang="tr-TR"/>
        </a:p>
      </dgm:t>
    </dgm:pt>
    <dgm:pt modelId="{875F2F40-5475-4902-BAC5-93C210DEB4D3}">
      <dgm:prSet phldrT="[Metin]"/>
      <dgm:spPr/>
      <dgm:t>
        <a:bodyPr/>
        <a:lstStyle/>
        <a:p>
          <a:r>
            <a:rPr lang="tr-TR" dirty="0">
              <a:solidFill>
                <a:schemeClr val="tx1"/>
              </a:solidFill>
            </a:rPr>
            <a:t>3-İstekli A</a:t>
          </a:r>
        </a:p>
        <a:p>
          <a:r>
            <a:rPr lang="tr-TR" dirty="0">
              <a:solidFill>
                <a:schemeClr val="tx1"/>
              </a:solidFill>
            </a:rPr>
            <a:t>***</a:t>
          </a:r>
          <a:endParaRPr lang="tr-TR" b="1" dirty="0">
            <a:solidFill>
              <a:srgbClr val="FF0000"/>
            </a:solidFill>
            <a:latin typeface="Arial" panose="020B0604020202020204" pitchFamily="34" charset="0"/>
            <a:cs typeface="Arial" panose="020B0604020202020204" pitchFamily="34" charset="0"/>
          </a:endParaRPr>
        </a:p>
      </dgm:t>
    </dgm:pt>
    <dgm:pt modelId="{2D21488E-42BE-494A-854E-831B80FA0D40}" type="parTrans" cxnId="{BAE49EB5-FF83-4FAF-9D4C-6FAA5E7F44D5}">
      <dgm:prSet/>
      <dgm:spPr/>
      <dgm:t>
        <a:bodyPr/>
        <a:lstStyle/>
        <a:p>
          <a:endParaRPr lang="tr-TR"/>
        </a:p>
      </dgm:t>
    </dgm:pt>
    <dgm:pt modelId="{C7AC76E1-40AE-4E5A-85FC-A73EA03CA9DD}" type="sibTrans" cxnId="{BAE49EB5-FF83-4FAF-9D4C-6FAA5E7F44D5}">
      <dgm:prSet/>
      <dgm:spPr/>
      <dgm:t>
        <a:bodyPr/>
        <a:lstStyle/>
        <a:p>
          <a:endParaRPr lang="tr-TR"/>
        </a:p>
      </dgm:t>
    </dgm:pt>
    <dgm:pt modelId="{F6B62D21-E013-4CE4-A7E8-AFC5B3C84067}">
      <dgm:prSet phldrT="[Metin]"/>
      <dgm:spPr/>
      <dgm:t>
        <a:bodyPr/>
        <a:lstStyle/>
        <a:p>
          <a:r>
            <a:rPr lang="tr-TR" dirty="0">
              <a:solidFill>
                <a:schemeClr val="tx1"/>
              </a:solidFill>
            </a:rPr>
            <a:t>4-İstekli D</a:t>
          </a:r>
        </a:p>
        <a:p>
          <a:r>
            <a:rPr lang="tr-TR" dirty="0">
              <a:solidFill>
                <a:schemeClr val="tx1"/>
              </a:solidFill>
            </a:rPr>
            <a:t>***</a:t>
          </a:r>
          <a:endParaRPr lang="tr-TR" b="1" dirty="0">
            <a:solidFill>
              <a:srgbClr val="FF0000"/>
            </a:solidFill>
            <a:latin typeface="Arial" panose="020B0604020202020204" pitchFamily="34" charset="0"/>
            <a:cs typeface="Arial" panose="020B0604020202020204" pitchFamily="34" charset="0"/>
          </a:endParaRPr>
        </a:p>
      </dgm:t>
    </dgm:pt>
    <dgm:pt modelId="{E42222EE-D41B-4579-93F3-B08149D7E789}" type="parTrans" cxnId="{D8021FC9-66D9-4A8F-A832-89AC9C40EC61}">
      <dgm:prSet/>
      <dgm:spPr/>
      <dgm:t>
        <a:bodyPr/>
        <a:lstStyle/>
        <a:p>
          <a:endParaRPr lang="tr-TR"/>
        </a:p>
      </dgm:t>
    </dgm:pt>
    <dgm:pt modelId="{B9C65623-118E-42F2-BF4A-E1AB83553A67}" type="sibTrans" cxnId="{D8021FC9-66D9-4A8F-A832-89AC9C40EC61}">
      <dgm:prSet/>
      <dgm:spPr/>
      <dgm:t>
        <a:bodyPr/>
        <a:lstStyle/>
        <a:p>
          <a:endParaRPr lang="tr-TR"/>
        </a:p>
      </dgm:t>
    </dgm:pt>
    <dgm:pt modelId="{A89BB171-CD42-439D-8F6F-2DF92BF23B7C}" type="pres">
      <dgm:prSet presAssocID="{30C844B1-0DA3-47E6-83DB-6BE92CA2E30C}" presName="Name0" presStyleCnt="0">
        <dgm:presLayoutVars>
          <dgm:chPref val="1"/>
          <dgm:dir/>
          <dgm:animOne val="branch"/>
          <dgm:animLvl val="lvl"/>
          <dgm:resizeHandles val="exact"/>
        </dgm:presLayoutVars>
      </dgm:prSet>
      <dgm:spPr/>
      <dgm:t>
        <a:bodyPr/>
        <a:lstStyle/>
        <a:p>
          <a:endParaRPr lang="tr-TR"/>
        </a:p>
      </dgm:t>
    </dgm:pt>
    <dgm:pt modelId="{A57A21A0-1680-48B5-9536-0B79BABB42A5}" type="pres">
      <dgm:prSet presAssocID="{16E2FD47-1937-4FF1-89FF-3ECF6FA03F42}" presName="root1" presStyleCnt="0"/>
      <dgm:spPr/>
    </dgm:pt>
    <dgm:pt modelId="{0128F36A-8F3D-497A-A062-3BBEF02A4AE3}" type="pres">
      <dgm:prSet presAssocID="{16E2FD47-1937-4FF1-89FF-3ECF6FA03F42}" presName="LevelOneTextNode" presStyleLbl="node0" presStyleIdx="0" presStyleCnt="1">
        <dgm:presLayoutVars>
          <dgm:chPref val="3"/>
        </dgm:presLayoutVars>
      </dgm:prSet>
      <dgm:spPr/>
      <dgm:t>
        <a:bodyPr/>
        <a:lstStyle/>
        <a:p>
          <a:endParaRPr lang="tr-TR"/>
        </a:p>
      </dgm:t>
    </dgm:pt>
    <dgm:pt modelId="{7EA3662D-73BB-4EB8-A7B2-CCC1277C8EBE}" type="pres">
      <dgm:prSet presAssocID="{16E2FD47-1937-4FF1-89FF-3ECF6FA03F42}" presName="level2hierChild" presStyleCnt="0"/>
      <dgm:spPr/>
    </dgm:pt>
    <dgm:pt modelId="{88800159-6EE3-439E-9C55-FD7AAB6F6D31}" type="pres">
      <dgm:prSet presAssocID="{953A4F0C-662F-49F7-82E8-6809DA91008D}" presName="conn2-1" presStyleLbl="parChTrans1D2" presStyleIdx="0" presStyleCnt="4"/>
      <dgm:spPr/>
      <dgm:t>
        <a:bodyPr/>
        <a:lstStyle/>
        <a:p>
          <a:endParaRPr lang="tr-TR"/>
        </a:p>
      </dgm:t>
    </dgm:pt>
    <dgm:pt modelId="{FDF2A042-09DC-41CD-83A8-27A9796DB79F}" type="pres">
      <dgm:prSet presAssocID="{953A4F0C-662F-49F7-82E8-6809DA91008D}" presName="connTx" presStyleLbl="parChTrans1D2" presStyleIdx="0" presStyleCnt="4"/>
      <dgm:spPr/>
      <dgm:t>
        <a:bodyPr/>
        <a:lstStyle/>
        <a:p>
          <a:endParaRPr lang="tr-TR"/>
        </a:p>
      </dgm:t>
    </dgm:pt>
    <dgm:pt modelId="{29B34BA4-E2C6-44C9-820E-9C1B0FB39907}" type="pres">
      <dgm:prSet presAssocID="{F5CA1574-7FB4-4660-A664-4B3F4C8CBE1A}" presName="root2" presStyleCnt="0"/>
      <dgm:spPr/>
    </dgm:pt>
    <dgm:pt modelId="{29E9D4AE-D26A-4002-93ED-E9F29CFB33D9}" type="pres">
      <dgm:prSet presAssocID="{F5CA1574-7FB4-4660-A664-4B3F4C8CBE1A}" presName="LevelTwoTextNode" presStyleLbl="node2" presStyleIdx="0" presStyleCnt="4" custScaleY="115550">
        <dgm:presLayoutVars>
          <dgm:chPref val="3"/>
        </dgm:presLayoutVars>
      </dgm:prSet>
      <dgm:spPr/>
      <dgm:t>
        <a:bodyPr/>
        <a:lstStyle/>
        <a:p>
          <a:endParaRPr lang="tr-TR"/>
        </a:p>
      </dgm:t>
    </dgm:pt>
    <dgm:pt modelId="{0B13D1C8-E659-4E0D-93D6-F50905133A62}" type="pres">
      <dgm:prSet presAssocID="{F5CA1574-7FB4-4660-A664-4B3F4C8CBE1A}" presName="level3hierChild" presStyleCnt="0"/>
      <dgm:spPr/>
    </dgm:pt>
    <dgm:pt modelId="{BACA8497-57C1-499F-9F25-910A9610A044}" type="pres">
      <dgm:prSet presAssocID="{5AB2BF1B-CA3E-468C-B00C-FA6897C5EF94}" presName="conn2-1" presStyleLbl="parChTrans1D2" presStyleIdx="1" presStyleCnt="4"/>
      <dgm:spPr/>
      <dgm:t>
        <a:bodyPr/>
        <a:lstStyle/>
        <a:p>
          <a:endParaRPr lang="tr-TR"/>
        </a:p>
      </dgm:t>
    </dgm:pt>
    <dgm:pt modelId="{70C78B4F-F0CA-459F-BA64-64BBD32D910D}" type="pres">
      <dgm:prSet presAssocID="{5AB2BF1B-CA3E-468C-B00C-FA6897C5EF94}" presName="connTx" presStyleLbl="parChTrans1D2" presStyleIdx="1" presStyleCnt="4"/>
      <dgm:spPr/>
      <dgm:t>
        <a:bodyPr/>
        <a:lstStyle/>
        <a:p>
          <a:endParaRPr lang="tr-TR"/>
        </a:p>
      </dgm:t>
    </dgm:pt>
    <dgm:pt modelId="{F8A36971-4CE2-4FC6-BBB0-8F8FEB88C5A9}" type="pres">
      <dgm:prSet presAssocID="{3E08FEB7-1B45-40D5-9388-44F5283A7A50}" presName="root2" presStyleCnt="0"/>
      <dgm:spPr/>
    </dgm:pt>
    <dgm:pt modelId="{0D5CE1A6-274D-437A-A283-6FF18D96E8F7}" type="pres">
      <dgm:prSet presAssocID="{3E08FEB7-1B45-40D5-9388-44F5283A7A50}" presName="LevelTwoTextNode" presStyleLbl="node2" presStyleIdx="1" presStyleCnt="4" custScaleY="110139">
        <dgm:presLayoutVars>
          <dgm:chPref val="3"/>
        </dgm:presLayoutVars>
      </dgm:prSet>
      <dgm:spPr/>
      <dgm:t>
        <a:bodyPr/>
        <a:lstStyle/>
        <a:p>
          <a:endParaRPr lang="tr-TR"/>
        </a:p>
      </dgm:t>
    </dgm:pt>
    <dgm:pt modelId="{887872FA-34DC-4504-B804-01BCEC8B5929}" type="pres">
      <dgm:prSet presAssocID="{3E08FEB7-1B45-40D5-9388-44F5283A7A50}" presName="level3hierChild" presStyleCnt="0"/>
      <dgm:spPr/>
    </dgm:pt>
    <dgm:pt modelId="{33810418-F4F5-4591-B827-28F7BD9B6BD9}" type="pres">
      <dgm:prSet presAssocID="{2D21488E-42BE-494A-854E-831B80FA0D40}" presName="conn2-1" presStyleLbl="parChTrans1D2" presStyleIdx="2" presStyleCnt="4"/>
      <dgm:spPr/>
      <dgm:t>
        <a:bodyPr/>
        <a:lstStyle/>
        <a:p>
          <a:endParaRPr lang="tr-TR"/>
        </a:p>
      </dgm:t>
    </dgm:pt>
    <dgm:pt modelId="{7A4258DF-991F-4F48-BAB7-EC408392638A}" type="pres">
      <dgm:prSet presAssocID="{2D21488E-42BE-494A-854E-831B80FA0D40}" presName="connTx" presStyleLbl="parChTrans1D2" presStyleIdx="2" presStyleCnt="4"/>
      <dgm:spPr/>
      <dgm:t>
        <a:bodyPr/>
        <a:lstStyle/>
        <a:p>
          <a:endParaRPr lang="tr-TR"/>
        </a:p>
      </dgm:t>
    </dgm:pt>
    <dgm:pt modelId="{FD6BE66E-2594-4C15-A740-6BAACC4C7A11}" type="pres">
      <dgm:prSet presAssocID="{875F2F40-5475-4902-BAC5-93C210DEB4D3}" presName="root2" presStyleCnt="0"/>
      <dgm:spPr/>
    </dgm:pt>
    <dgm:pt modelId="{210DC4FD-643A-447A-ADBE-630D3168E374}" type="pres">
      <dgm:prSet presAssocID="{875F2F40-5475-4902-BAC5-93C210DEB4D3}" presName="LevelTwoTextNode" presStyleLbl="node2" presStyleIdx="2" presStyleCnt="4">
        <dgm:presLayoutVars>
          <dgm:chPref val="3"/>
        </dgm:presLayoutVars>
      </dgm:prSet>
      <dgm:spPr/>
      <dgm:t>
        <a:bodyPr/>
        <a:lstStyle/>
        <a:p>
          <a:endParaRPr lang="tr-TR"/>
        </a:p>
      </dgm:t>
    </dgm:pt>
    <dgm:pt modelId="{49DB2544-4479-476D-A8D3-386BE18FD3BA}" type="pres">
      <dgm:prSet presAssocID="{875F2F40-5475-4902-BAC5-93C210DEB4D3}" presName="level3hierChild" presStyleCnt="0"/>
      <dgm:spPr/>
    </dgm:pt>
    <dgm:pt modelId="{410B67C3-3DCC-453A-B722-7DE6AAE3413A}" type="pres">
      <dgm:prSet presAssocID="{E42222EE-D41B-4579-93F3-B08149D7E789}" presName="conn2-1" presStyleLbl="parChTrans1D2" presStyleIdx="3" presStyleCnt="4"/>
      <dgm:spPr/>
      <dgm:t>
        <a:bodyPr/>
        <a:lstStyle/>
        <a:p>
          <a:endParaRPr lang="tr-TR"/>
        </a:p>
      </dgm:t>
    </dgm:pt>
    <dgm:pt modelId="{07D7A175-6C71-4E72-A01C-C74C1F50E380}" type="pres">
      <dgm:prSet presAssocID="{E42222EE-D41B-4579-93F3-B08149D7E789}" presName="connTx" presStyleLbl="parChTrans1D2" presStyleIdx="3" presStyleCnt="4"/>
      <dgm:spPr/>
      <dgm:t>
        <a:bodyPr/>
        <a:lstStyle/>
        <a:p>
          <a:endParaRPr lang="tr-TR"/>
        </a:p>
      </dgm:t>
    </dgm:pt>
    <dgm:pt modelId="{B070CC46-204F-4E7A-BED0-86EBF7F41041}" type="pres">
      <dgm:prSet presAssocID="{F6B62D21-E013-4CE4-A7E8-AFC5B3C84067}" presName="root2" presStyleCnt="0"/>
      <dgm:spPr/>
    </dgm:pt>
    <dgm:pt modelId="{A0051B26-BE84-4220-B1AA-9B63B0C2B18C}" type="pres">
      <dgm:prSet presAssocID="{F6B62D21-E013-4CE4-A7E8-AFC5B3C84067}" presName="LevelTwoTextNode" presStyleLbl="node2" presStyleIdx="3" presStyleCnt="4" custScaleY="119157">
        <dgm:presLayoutVars>
          <dgm:chPref val="3"/>
        </dgm:presLayoutVars>
      </dgm:prSet>
      <dgm:spPr/>
      <dgm:t>
        <a:bodyPr/>
        <a:lstStyle/>
        <a:p>
          <a:endParaRPr lang="tr-TR"/>
        </a:p>
      </dgm:t>
    </dgm:pt>
    <dgm:pt modelId="{1A8F8D7C-F194-43C8-B639-78AC00830766}" type="pres">
      <dgm:prSet presAssocID="{F6B62D21-E013-4CE4-A7E8-AFC5B3C84067}" presName="level3hierChild" presStyleCnt="0"/>
      <dgm:spPr/>
    </dgm:pt>
  </dgm:ptLst>
  <dgm:cxnLst>
    <dgm:cxn modelId="{E2B266E1-587B-45D6-B093-C5A9FEDA771E}" type="presOf" srcId="{16E2FD47-1937-4FF1-89FF-3ECF6FA03F42}" destId="{0128F36A-8F3D-497A-A062-3BBEF02A4AE3}" srcOrd="0" destOrd="0" presId="urn:microsoft.com/office/officeart/2008/layout/HorizontalMultiLevelHierarchy"/>
    <dgm:cxn modelId="{3B393CC1-68AB-412E-A05A-FB2C5AF66964}" type="presOf" srcId="{953A4F0C-662F-49F7-82E8-6809DA91008D}" destId="{88800159-6EE3-439E-9C55-FD7AAB6F6D31}" srcOrd="0" destOrd="0" presId="urn:microsoft.com/office/officeart/2008/layout/HorizontalMultiLevelHierarchy"/>
    <dgm:cxn modelId="{2CE4015C-FE40-4328-9946-F047A99E83C0}" type="presOf" srcId="{5AB2BF1B-CA3E-468C-B00C-FA6897C5EF94}" destId="{BACA8497-57C1-499F-9F25-910A9610A044}" srcOrd="0" destOrd="0" presId="urn:microsoft.com/office/officeart/2008/layout/HorizontalMultiLevelHierarchy"/>
    <dgm:cxn modelId="{2360BD16-8185-43E9-B651-16F177AF173F}" srcId="{16E2FD47-1937-4FF1-89FF-3ECF6FA03F42}" destId="{3E08FEB7-1B45-40D5-9388-44F5283A7A50}" srcOrd="1" destOrd="0" parTransId="{5AB2BF1B-CA3E-468C-B00C-FA6897C5EF94}" sibTransId="{89008A45-07B8-434F-B840-C9C79DA89143}"/>
    <dgm:cxn modelId="{D8021FC9-66D9-4A8F-A832-89AC9C40EC61}" srcId="{16E2FD47-1937-4FF1-89FF-3ECF6FA03F42}" destId="{F6B62D21-E013-4CE4-A7E8-AFC5B3C84067}" srcOrd="3" destOrd="0" parTransId="{E42222EE-D41B-4579-93F3-B08149D7E789}" sibTransId="{B9C65623-118E-42F2-BF4A-E1AB83553A67}"/>
    <dgm:cxn modelId="{917FB1F3-ABA8-44C1-87A5-132F35986B69}" type="presOf" srcId="{2D21488E-42BE-494A-854E-831B80FA0D40}" destId="{7A4258DF-991F-4F48-BAB7-EC408392638A}" srcOrd="1" destOrd="0" presId="urn:microsoft.com/office/officeart/2008/layout/HorizontalMultiLevelHierarchy"/>
    <dgm:cxn modelId="{FE5C62C3-A1A6-4DA2-9D8B-BFFE724450AB}" type="presOf" srcId="{3E08FEB7-1B45-40D5-9388-44F5283A7A50}" destId="{0D5CE1A6-274D-437A-A283-6FF18D96E8F7}" srcOrd="0" destOrd="0" presId="urn:microsoft.com/office/officeart/2008/layout/HorizontalMultiLevelHierarchy"/>
    <dgm:cxn modelId="{BBFD4522-5C0E-4EEF-BF75-94FECAECE3AC}" type="presOf" srcId="{E42222EE-D41B-4579-93F3-B08149D7E789}" destId="{410B67C3-3DCC-453A-B722-7DE6AAE3413A}" srcOrd="0" destOrd="0" presId="urn:microsoft.com/office/officeart/2008/layout/HorizontalMultiLevelHierarchy"/>
    <dgm:cxn modelId="{2FFB014E-B66E-4FCC-B368-B4E1A3281926}" type="presOf" srcId="{30C844B1-0DA3-47E6-83DB-6BE92CA2E30C}" destId="{A89BB171-CD42-439D-8F6F-2DF92BF23B7C}" srcOrd="0" destOrd="0" presId="urn:microsoft.com/office/officeart/2008/layout/HorizontalMultiLevelHierarchy"/>
    <dgm:cxn modelId="{52ADD974-6CC3-481D-8FF9-864BB09145C1}" type="presOf" srcId="{E42222EE-D41B-4579-93F3-B08149D7E789}" destId="{07D7A175-6C71-4E72-A01C-C74C1F50E380}" srcOrd="1" destOrd="0" presId="urn:microsoft.com/office/officeart/2008/layout/HorizontalMultiLevelHierarchy"/>
    <dgm:cxn modelId="{3233A925-7559-4B94-8271-7B2E95BA5283}" type="presOf" srcId="{953A4F0C-662F-49F7-82E8-6809DA91008D}" destId="{FDF2A042-09DC-41CD-83A8-27A9796DB79F}" srcOrd="1" destOrd="0" presId="urn:microsoft.com/office/officeart/2008/layout/HorizontalMultiLevelHierarchy"/>
    <dgm:cxn modelId="{BAE49EB5-FF83-4FAF-9D4C-6FAA5E7F44D5}" srcId="{16E2FD47-1937-4FF1-89FF-3ECF6FA03F42}" destId="{875F2F40-5475-4902-BAC5-93C210DEB4D3}" srcOrd="2" destOrd="0" parTransId="{2D21488E-42BE-494A-854E-831B80FA0D40}" sibTransId="{C7AC76E1-40AE-4E5A-85FC-A73EA03CA9DD}"/>
    <dgm:cxn modelId="{682A5F3A-9C43-4E1D-A7A7-915272B5DC00}" type="presOf" srcId="{875F2F40-5475-4902-BAC5-93C210DEB4D3}" destId="{210DC4FD-643A-447A-ADBE-630D3168E374}" srcOrd="0" destOrd="0" presId="urn:microsoft.com/office/officeart/2008/layout/HorizontalMultiLevelHierarchy"/>
    <dgm:cxn modelId="{6DBAD3BC-39F5-4742-B8E5-C6861E7196DB}" type="presOf" srcId="{5AB2BF1B-CA3E-468C-B00C-FA6897C5EF94}" destId="{70C78B4F-F0CA-459F-BA64-64BBD32D910D}" srcOrd="1" destOrd="0" presId="urn:microsoft.com/office/officeart/2008/layout/HorizontalMultiLevelHierarchy"/>
    <dgm:cxn modelId="{55334D10-87A0-4E6A-9F32-A46200266EB8}" type="presOf" srcId="{2D21488E-42BE-494A-854E-831B80FA0D40}" destId="{33810418-F4F5-4591-B827-28F7BD9B6BD9}" srcOrd="0" destOrd="0" presId="urn:microsoft.com/office/officeart/2008/layout/HorizontalMultiLevelHierarchy"/>
    <dgm:cxn modelId="{19B0A03F-601C-4AA5-A271-DD2D53E9F045}" srcId="{16E2FD47-1937-4FF1-89FF-3ECF6FA03F42}" destId="{F5CA1574-7FB4-4660-A664-4B3F4C8CBE1A}" srcOrd="0" destOrd="0" parTransId="{953A4F0C-662F-49F7-82E8-6809DA91008D}" sibTransId="{4CA73584-0017-4F81-A3E0-7AC4F7A3A8C2}"/>
    <dgm:cxn modelId="{2EA8EC79-B20C-4A77-8806-FC517062EBCE}" srcId="{30C844B1-0DA3-47E6-83DB-6BE92CA2E30C}" destId="{16E2FD47-1937-4FF1-89FF-3ECF6FA03F42}" srcOrd="0" destOrd="0" parTransId="{3556FD29-CFD4-4738-9130-CDB887E02D12}" sibTransId="{E518A236-E7DE-4C81-A46F-2877D22A397E}"/>
    <dgm:cxn modelId="{4CEEAAA4-680D-47CF-915E-58D780FD67D3}" type="presOf" srcId="{F6B62D21-E013-4CE4-A7E8-AFC5B3C84067}" destId="{A0051B26-BE84-4220-B1AA-9B63B0C2B18C}" srcOrd="0" destOrd="0" presId="urn:microsoft.com/office/officeart/2008/layout/HorizontalMultiLevelHierarchy"/>
    <dgm:cxn modelId="{85410904-341E-4F38-B24F-ECBDDB52B63F}" type="presOf" srcId="{F5CA1574-7FB4-4660-A664-4B3F4C8CBE1A}" destId="{29E9D4AE-D26A-4002-93ED-E9F29CFB33D9}" srcOrd="0" destOrd="0" presId="urn:microsoft.com/office/officeart/2008/layout/HorizontalMultiLevelHierarchy"/>
    <dgm:cxn modelId="{544082A9-5A26-4EE5-8F9D-47E9E5A2A6E6}" type="presParOf" srcId="{A89BB171-CD42-439D-8F6F-2DF92BF23B7C}" destId="{A57A21A0-1680-48B5-9536-0B79BABB42A5}" srcOrd="0" destOrd="0" presId="urn:microsoft.com/office/officeart/2008/layout/HorizontalMultiLevelHierarchy"/>
    <dgm:cxn modelId="{D2FA6070-AAD4-4BD2-B441-097CC7BB3C54}" type="presParOf" srcId="{A57A21A0-1680-48B5-9536-0B79BABB42A5}" destId="{0128F36A-8F3D-497A-A062-3BBEF02A4AE3}" srcOrd="0" destOrd="0" presId="urn:microsoft.com/office/officeart/2008/layout/HorizontalMultiLevelHierarchy"/>
    <dgm:cxn modelId="{965D0A63-EB24-4A2C-8150-2CCD3FD3AA6D}" type="presParOf" srcId="{A57A21A0-1680-48B5-9536-0B79BABB42A5}" destId="{7EA3662D-73BB-4EB8-A7B2-CCC1277C8EBE}" srcOrd="1" destOrd="0" presId="urn:microsoft.com/office/officeart/2008/layout/HorizontalMultiLevelHierarchy"/>
    <dgm:cxn modelId="{B81EF0DA-C868-4249-BC97-A1B1EF4EA7EB}" type="presParOf" srcId="{7EA3662D-73BB-4EB8-A7B2-CCC1277C8EBE}" destId="{88800159-6EE3-439E-9C55-FD7AAB6F6D31}" srcOrd="0" destOrd="0" presId="urn:microsoft.com/office/officeart/2008/layout/HorizontalMultiLevelHierarchy"/>
    <dgm:cxn modelId="{E9FC4F31-912B-4951-B700-BEAD97F92F2C}" type="presParOf" srcId="{88800159-6EE3-439E-9C55-FD7AAB6F6D31}" destId="{FDF2A042-09DC-41CD-83A8-27A9796DB79F}" srcOrd="0" destOrd="0" presId="urn:microsoft.com/office/officeart/2008/layout/HorizontalMultiLevelHierarchy"/>
    <dgm:cxn modelId="{B73C3FFC-4BDB-4EE4-A578-4709D567A436}" type="presParOf" srcId="{7EA3662D-73BB-4EB8-A7B2-CCC1277C8EBE}" destId="{29B34BA4-E2C6-44C9-820E-9C1B0FB39907}" srcOrd="1" destOrd="0" presId="urn:microsoft.com/office/officeart/2008/layout/HorizontalMultiLevelHierarchy"/>
    <dgm:cxn modelId="{AF188AC1-0342-4AD3-A01D-1B896A4DA6BE}" type="presParOf" srcId="{29B34BA4-E2C6-44C9-820E-9C1B0FB39907}" destId="{29E9D4AE-D26A-4002-93ED-E9F29CFB33D9}" srcOrd="0" destOrd="0" presId="urn:microsoft.com/office/officeart/2008/layout/HorizontalMultiLevelHierarchy"/>
    <dgm:cxn modelId="{90862F6A-8477-410E-8D55-D47AD8CE245A}" type="presParOf" srcId="{29B34BA4-E2C6-44C9-820E-9C1B0FB39907}" destId="{0B13D1C8-E659-4E0D-93D6-F50905133A62}" srcOrd="1" destOrd="0" presId="urn:microsoft.com/office/officeart/2008/layout/HorizontalMultiLevelHierarchy"/>
    <dgm:cxn modelId="{502F853A-58D1-461A-B089-592BB22F5F81}" type="presParOf" srcId="{7EA3662D-73BB-4EB8-A7B2-CCC1277C8EBE}" destId="{BACA8497-57C1-499F-9F25-910A9610A044}" srcOrd="2" destOrd="0" presId="urn:microsoft.com/office/officeart/2008/layout/HorizontalMultiLevelHierarchy"/>
    <dgm:cxn modelId="{E3639B37-E847-4FD8-9550-66FDF56971CC}" type="presParOf" srcId="{BACA8497-57C1-499F-9F25-910A9610A044}" destId="{70C78B4F-F0CA-459F-BA64-64BBD32D910D}" srcOrd="0" destOrd="0" presId="urn:microsoft.com/office/officeart/2008/layout/HorizontalMultiLevelHierarchy"/>
    <dgm:cxn modelId="{B77B097D-A1F5-429F-BCB2-B71DA6B7CB0A}" type="presParOf" srcId="{7EA3662D-73BB-4EB8-A7B2-CCC1277C8EBE}" destId="{F8A36971-4CE2-4FC6-BBB0-8F8FEB88C5A9}" srcOrd="3" destOrd="0" presId="urn:microsoft.com/office/officeart/2008/layout/HorizontalMultiLevelHierarchy"/>
    <dgm:cxn modelId="{B0624D4F-09A1-461A-812D-AE684112F8CF}" type="presParOf" srcId="{F8A36971-4CE2-4FC6-BBB0-8F8FEB88C5A9}" destId="{0D5CE1A6-274D-437A-A283-6FF18D96E8F7}" srcOrd="0" destOrd="0" presId="urn:microsoft.com/office/officeart/2008/layout/HorizontalMultiLevelHierarchy"/>
    <dgm:cxn modelId="{31FDD7C2-E7FB-402D-B55E-7198AE4E68C5}" type="presParOf" srcId="{F8A36971-4CE2-4FC6-BBB0-8F8FEB88C5A9}" destId="{887872FA-34DC-4504-B804-01BCEC8B5929}" srcOrd="1" destOrd="0" presId="urn:microsoft.com/office/officeart/2008/layout/HorizontalMultiLevelHierarchy"/>
    <dgm:cxn modelId="{3E801DEB-2375-44DD-BEFD-AC625954D926}" type="presParOf" srcId="{7EA3662D-73BB-4EB8-A7B2-CCC1277C8EBE}" destId="{33810418-F4F5-4591-B827-28F7BD9B6BD9}" srcOrd="4" destOrd="0" presId="urn:microsoft.com/office/officeart/2008/layout/HorizontalMultiLevelHierarchy"/>
    <dgm:cxn modelId="{C427F29B-B260-4084-B782-2F0D32DE5976}" type="presParOf" srcId="{33810418-F4F5-4591-B827-28F7BD9B6BD9}" destId="{7A4258DF-991F-4F48-BAB7-EC408392638A}" srcOrd="0" destOrd="0" presId="urn:microsoft.com/office/officeart/2008/layout/HorizontalMultiLevelHierarchy"/>
    <dgm:cxn modelId="{AA28614D-CF00-437B-836F-CB2895D58A11}" type="presParOf" srcId="{7EA3662D-73BB-4EB8-A7B2-CCC1277C8EBE}" destId="{FD6BE66E-2594-4C15-A740-6BAACC4C7A11}" srcOrd="5" destOrd="0" presId="urn:microsoft.com/office/officeart/2008/layout/HorizontalMultiLevelHierarchy"/>
    <dgm:cxn modelId="{8DBD4A5D-6E66-4E90-8FF0-D6E92CD231F4}" type="presParOf" srcId="{FD6BE66E-2594-4C15-A740-6BAACC4C7A11}" destId="{210DC4FD-643A-447A-ADBE-630D3168E374}" srcOrd="0" destOrd="0" presId="urn:microsoft.com/office/officeart/2008/layout/HorizontalMultiLevelHierarchy"/>
    <dgm:cxn modelId="{BA108972-A8C7-40A0-9BB0-D3AEE4C91F84}" type="presParOf" srcId="{FD6BE66E-2594-4C15-A740-6BAACC4C7A11}" destId="{49DB2544-4479-476D-A8D3-386BE18FD3BA}" srcOrd="1" destOrd="0" presId="urn:microsoft.com/office/officeart/2008/layout/HorizontalMultiLevelHierarchy"/>
    <dgm:cxn modelId="{F5BF77F4-07A0-403D-A31C-0FC04FCB25A0}" type="presParOf" srcId="{7EA3662D-73BB-4EB8-A7B2-CCC1277C8EBE}" destId="{410B67C3-3DCC-453A-B722-7DE6AAE3413A}" srcOrd="6" destOrd="0" presId="urn:microsoft.com/office/officeart/2008/layout/HorizontalMultiLevelHierarchy"/>
    <dgm:cxn modelId="{66C04753-CD4C-4161-BC80-4F541389F604}" type="presParOf" srcId="{410B67C3-3DCC-453A-B722-7DE6AAE3413A}" destId="{07D7A175-6C71-4E72-A01C-C74C1F50E380}" srcOrd="0" destOrd="0" presId="urn:microsoft.com/office/officeart/2008/layout/HorizontalMultiLevelHierarchy"/>
    <dgm:cxn modelId="{FD63A3AE-34D1-4ED3-96FB-E3745138969F}" type="presParOf" srcId="{7EA3662D-73BB-4EB8-A7B2-CCC1277C8EBE}" destId="{B070CC46-204F-4E7A-BED0-86EBF7F41041}" srcOrd="7" destOrd="0" presId="urn:microsoft.com/office/officeart/2008/layout/HorizontalMultiLevelHierarchy"/>
    <dgm:cxn modelId="{7C9F3421-9A1A-453A-A0CD-49A5E05C6D91}" type="presParOf" srcId="{B070CC46-204F-4E7A-BED0-86EBF7F41041}" destId="{A0051B26-BE84-4220-B1AA-9B63B0C2B18C}" srcOrd="0" destOrd="0" presId="urn:microsoft.com/office/officeart/2008/layout/HorizontalMultiLevelHierarchy"/>
    <dgm:cxn modelId="{AC01B063-1CEE-43E6-8084-CCB0942E9A2C}" type="presParOf" srcId="{B070CC46-204F-4E7A-BED0-86EBF7F41041}" destId="{1A8F8D7C-F194-43C8-B639-78AC00830766}" srcOrd="1" destOrd="0" presId="urn:microsoft.com/office/officeart/2008/layout/HorizontalMultiLevelHierarchy"/>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30C844B1-0DA3-47E6-83DB-6BE92CA2E30C}" type="doc">
      <dgm:prSet loTypeId="urn:microsoft.com/office/officeart/2008/layout/HorizontalMultiLevelHierarchy" loCatId="hierarchy" qsTypeId="urn:microsoft.com/office/officeart/2005/8/quickstyle/simple1" qsCatId="simple" csTypeId="urn:microsoft.com/office/officeart/2005/8/colors/colorful1#2" csCatId="colorful" phldr="1"/>
      <dgm:spPr/>
      <dgm:t>
        <a:bodyPr/>
        <a:lstStyle/>
        <a:p>
          <a:endParaRPr lang="tr-TR"/>
        </a:p>
      </dgm:t>
    </dgm:pt>
    <dgm:pt modelId="{16E2FD47-1937-4FF1-89FF-3ECF6FA03F42}">
      <dgm:prSet phldrT="[Metin]"/>
      <dgm:spPr/>
      <dgm:t>
        <a:bodyPr/>
        <a:lstStyle/>
        <a:p>
          <a:r>
            <a:rPr lang="tr-TR" dirty="0"/>
            <a:t>İSTEKLİ D</a:t>
          </a:r>
        </a:p>
      </dgm:t>
    </dgm:pt>
    <dgm:pt modelId="{3556FD29-CFD4-4738-9130-CDB887E02D12}" type="parTrans" cxnId="{2EA8EC79-B20C-4A77-8806-FC517062EBCE}">
      <dgm:prSet/>
      <dgm:spPr/>
      <dgm:t>
        <a:bodyPr/>
        <a:lstStyle/>
        <a:p>
          <a:endParaRPr lang="tr-TR"/>
        </a:p>
      </dgm:t>
    </dgm:pt>
    <dgm:pt modelId="{E518A236-E7DE-4C81-A46F-2877D22A397E}" type="sibTrans" cxnId="{2EA8EC79-B20C-4A77-8806-FC517062EBCE}">
      <dgm:prSet/>
      <dgm:spPr/>
      <dgm:t>
        <a:bodyPr/>
        <a:lstStyle/>
        <a:p>
          <a:endParaRPr lang="tr-TR"/>
        </a:p>
      </dgm:t>
    </dgm:pt>
    <dgm:pt modelId="{F5CA1574-7FB4-4660-A664-4B3F4C8CBE1A}">
      <dgm:prSet phldrT="[Metin]"/>
      <dgm:spPr/>
      <dgm:t>
        <a:bodyPr/>
        <a:lstStyle/>
        <a:p>
          <a:r>
            <a:rPr lang="tr-TR" dirty="0">
              <a:solidFill>
                <a:schemeClr val="tx1"/>
              </a:solidFill>
              <a:latin typeface="Arial" panose="020B0604020202020204" pitchFamily="34" charset="0"/>
              <a:cs typeface="Arial" panose="020B0604020202020204" pitchFamily="34" charset="0"/>
            </a:rPr>
            <a:t>1- İstekli C</a:t>
          </a:r>
        </a:p>
        <a:p>
          <a:r>
            <a:rPr lang="tr-TR" dirty="0">
              <a:solidFill>
                <a:schemeClr val="tx1"/>
              </a:solidFill>
              <a:latin typeface="Arial" panose="020B0604020202020204" pitchFamily="34" charset="0"/>
              <a:cs typeface="Arial" panose="020B0604020202020204" pitchFamily="34" charset="0"/>
            </a:rPr>
            <a:t>***</a:t>
          </a:r>
        </a:p>
      </dgm:t>
    </dgm:pt>
    <dgm:pt modelId="{953A4F0C-662F-49F7-82E8-6809DA91008D}" type="parTrans" cxnId="{19B0A03F-601C-4AA5-A271-DD2D53E9F045}">
      <dgm:prSet/>
      <dgm:spPr/>
      <dgm:t>
        <a:bodyPr/>
        <a:lstStyle/>
        <a:p>
          <a:endParaRPr lang="tr-TR"/>
        </a:p>
      </dgm:t>
    </dgm:pt>
    <dgm:pt modelId="{4CA73584-0017-4F81-A3E0-7AC4F7A3A8C2}" type="sibTrans" cxnId="{19B0A03F-601C-4AA5-A271-DD2D53E9F045}">
      <dgm:prSet/>
      <dgm:spPr/>
      <dgm:t>
        <a:bodyPr/>
        <a:lstStyle/>
        <a:p>
          <a:endParaRPr lang="tr-TR"/>
        </a:p>
      </dgm:t>
    </dgm:pt>
    <dgm:pt modelId="{3E08FEB7-1B45-40D5-9388-44F5283A7A50}">
      <dgm:prSet phldrT="[Metin]"/>
      <dgm:spPr/>
      <dgm:t>
        <a:bodyPr/>
        <a:lstStyle/>
        <a:p>
          <a:r>
            <a:rPr lang="tr-TR" dirty="0">
              <a:solidFill>
                <a:schemeClr val="tx1"/>
              </a:solidFill>
            </a:rPr>
            <a:t>2-İstekli B</a:t>
          </a:r>
        </a:p>
        <a:p>
          <a:r>
            <a:rPr lang="tr-TR" dirty="0">
              <a:solidFill>
                <a:schemeClr val="tx1"/>
              </a:solidFill>
            </a:rPr>
            <a:t>***</a:t>
          </a:r>
          <a:endParaRPr lang="tr-TR" b="1" dirty="0">
            <a:solidFill>
              <a:srgbClr val="FF0000"/>
            </a:solidFill>
            <a:latin typeface="Arial" panose="020B0604020202020204" pitchFamily="34" charset="0"/>
            <a:cs typeface="Arial" panose="020B0604020202020204" pitchFamily="34" charset="0"/>
          </a:endParaRPr>
        </a:p>
      </dgm:t>
    </dgm:pt>
    <dgm:pt modelId="{5AB2BF1B-CA3E-468C-B00C-FA6897C5EF94}" type="parTrans" cxnId="{2360BD16-8185-43E9-B651-16F177AF173F}">
      <dgm:prSet/>
      <dgm:spPr/>
      <dgm:t>
        <a:bodyPr/>
        <a:lstStyle/>
        <a:p>
          <a:endParaRPr lang="tr-TR"/>
        </a:p>
      </dgm:t>
    </dgm:pt>
    <dgm:pt modelId="{89008A45-07B8-434F-B840-C9C79DA89143}" type="sibTrans" cxnId="{2360BD16-8185-43E9-B651-16F177AF173F}">
      <dgm:prSet/>
      <dgm:spPr/>
      <dgm:t>
        <a:bodyPr/>
        <a:lstStyle/>
        <a:p>
          <a:endParaRPr lang="tr-TR"/>
        </a:p>
      </dgm:t>
    </dgm:pt>
    <dgm:pt modelId="{875F2F40-5475-4902-BAC5-93C210DEB4D3}">
      <dgm:prSet phldrT="[Metin]"/>
      <dgm:spPr/>
      <dgm:t>
        <a:bodyPr/>
        <a:lstStyle/>
        <a:p>
          <a:r>
            <a:rPr lang="tr-TR" dirty="0">
              <a:solidFill>
                <a:schemeClr val="tx1"/>
              </a:solidFill>
            </a:rPr>
            <a:t>3-İstekli A</a:t>
          </a:r>
        </a:p>
        <a:p>
          <a:r>
            <a:rPr lang="tr-TR" dirty="0">
              <a:solidFill>
                <a:schemeClr val="tx1"/>
              </a:solidFill>
            </a:rPr>
            <a:t>***</a:t>
          </a:r>
        </a:p>
      </dgm:t>
    </dgm:pt>
    <dgm:pt modelId="{2D21488E-42BE-494A-854E-831B80FA0D40}" type="parTrans" cxnId="{BAE49EB5-FF83-4FAF-9D4C-6FAA5E7F44D5}">
      <dgm:prSet/>
      <dgm:spPr/>
      <dgm:t>
        <a:bodyPr/>
        <a:lstStyle/>
        <a:p>
          <a:endParaRPr lang="tr-TR"/>
        </a:p>
      </dgm:t>
    </dgm:pt>
    <dgm:pt modelId="{C7AC76E1-40AE-4E5A-85FC-A73EA03CA9DD}" type="sibTrans" cxnId="{BAE49EB5-FF83-4FAF-9D4C-6FAA5E7F44D5}">
      <dgm:prSet/>
      <dgm:spPr/>
      <dgm:t>
        <a:bodyPr/>
        <a:lstStyle/>
        <a:p>
          <a:endParaRPr lang="tr-TR"/>
        </a:p>
      </dgm:t>
    </dgm:pt>
    <dgm:pt modelId="{ED74556E-975F-422F-AF7B-CA0098E0FE33}">
      <dgm:prSet phldrT="[Metin]"/>
      <dgm:spPr/>
      <dgm:t>
        <a:bodyPr/>
        <a:lstStyle/>
        <a:p>
          <a:r>
            <a:rPr lang="tr-TR" b="1" dirty="0">
              <a:solidFill>
                <a:srgbClr val="FF0000"/>
              </a:solidFill>
              <a:latin typeface="Arial" panose="020B0604020202020204" pitchFamily="34" charset="0"/>
              <a:cs typeface="Arial" panose="020B0604020202020204" pitchFamily="34" charset="0"/>
            </a:rPr>
            <a:t>4- (SİZ) İstekli D</a:t>
          </a:r>
        </a:p>
        <a:p>
          <a:r>
            <a:rPr lang="tr-TR" b="1" dirty="0">
              <a:solidFill>
                <a:srgbClr val="FF0000"/>
              </a:solidFill>
              <a:latin typeface="Arial" panose="020B0604020202020204" pitchFamily="34" charset="0"/>
              <a:cs typeface="Arial" panose="020B0604020202020204" pitchFamily="34" charset="0"/>
            </a:rPr>
            <a:t>8.000 TL</a:t>
          </a:r>
          <a:endParaRPr lang="tr-TR" dirty="0">
            <a:solidFill>
              <a:schemeClr val="tx1"/>
            </a:solidFill>
            <a:latin typeface="Arial" panose="020B0604020202020204" pitchFamily="34" charset="0"/>
            <a:cs typeface="Arial" panose="020B0604020202020204" pitchFamily="34" charset="0"/>
          </a:endParaRPr>
        </a:p>
      </dgm:t>
    </dgm:pt>
    <dgm:pt modelId="{CB70741B-7046-44B9-B79E-826FAD638F93}" type="parTrans" cxnId="{660D2CB0-3B7E-4D38-AC8B-EA7C42CC339C}">
      <dgm:prSet/>
      <dgm:spPr/>
      <dgm:t>
        <a:bodyPr/>
        <a:lstStyle/>
        <a:p>
          <a:endParaRPr lang="tr-TR"/>
        </a:p>
      </dgm:t>
    </dgm:pt>
    <dgm:pt modelId="{022B61B5-DDBA-4660-A895-EFD90F3A0E22}" type="sibTrans" cxnId="{660D2CB0-3B7E-4D38-AC8B-EA7C42CC339C}">
      <dgm:prSet/>
      <dgm:spPr/>
      <dgm:t>
        <a:bodyPr/>
        <a:lstStyle/>
        <a:p>
          <a:endParaRPr lang="tr-TR"/>
        </a:p>
      </dgm:t>
    </dgm:pt>
    <dgm:pt modelId="{A89BB171-CD42-439D-8F6F-2DF92BF23B7C}" type="pres">
      <dgm:prSet presAssocID="{30C844B1-0DA3-47E6-83DB-6BE92CA2E30C}" presName="Name0" presStyleCnt="0">
        <dgm:presLayoutVars>
          <dgm:chPref val="1"/>
          <dgm:dir/>
          <dgm:animOne val="branch"/>
          <dgm:animLvl val="lvl"/>
          <dgm:resizeHandles val="exact"/>
        </dgm:presLayoutVars>
      </dgm:prSet>
      <dgm:spPr/>
      <dgm:t>
        <a:bodyPr/>
        <a:lstStyle/>
        <a:p>
          <a:endParaRPr lang="tr-TR"/>
        </a:p>
      </dgm:t>
    </dgm:pt>
    <dgm:pt modelId="{A57A21A0-1680-48B5-9536-0B79BABB42A5}" type="pres">
      <dgm:prSet presAssocID="{16E2FD47-1937-4FF1-89FF-3ECF6FA03F42}" presName="root1" presStyleCnt="0"/>
      <dgm:spPr/>
    </dgm:pt>
    <dgm:pt modelId="{0128F36A-8F3D-497A-A062-3BBEF02A4AE3}" type="pres">
      <dgm:prSet presAssocID="{16E2FD47-1937-4FF1-89FF-3ECF6FA03F42}" presName="LevelOneTextNode" presStyleLbl="node0" presStyleIdx="0" presStyleCnt="1">
        <dgm:presLayoutVars>
          <dgm:chPref val="3"/>
        </dgm:presLayoutVars>
      </dgm:prSet>
      <dgm:spPr/>
      <dgm:t>
        <a:bodyPr/>
        <a:lstStyle/>
        <a:p>
          <a:endParaRPr lang="tr-TR"/>
        </a:p>
      </dgm:t>
    </dgm:pt>
    <dgm:pt modelId="{7EA3662D-73BB-4EB8-A7B2-CCC1277C8EBE}" type="pres">
      <dgm:prSet presAssocID="{16E2FD47-1937-4FF1-89FF-3ECF6FA03F42}" presName="level2hierChild" presStyleCnt="0"/>
      <dgm:spPr/>
    </dgm:pt>
    <dgm:pt modelId="{88800159-6EE3-439E-9C55-FD7AAB6F6D31}" type="pres">
      <dgm:prSet presAssocID="{953A4F0C-662F-49F7-82E8-6809DA91008D}" presName="conn2-1" presStyleLbl="parChTrans1D2" presStyleIdx="0" presStyleCnt="4"/>
      <dgm:spPr/>
      <dgm:t>
        <a:bodyPr/>
        <a:lstStyle/>
        <a:p>
          <a:endParaRPr lang="tr-TR"/>
        </a:p>
      </dgm:t>
    </dgm:pt>
    <dgm:pt modelId="{FDF2A042-09DC-41CD-83A8-27A9796DB79F}" type="pres">
      <dgm:prSet presAssocID="{953A4F0C-662F-49F7-82E8-6809DA91008D}" presName="connTx" presStyleLbl="parChTrans1D2" presStyleIdx="0" presStyleCnt="4"/>
      <dgm:spPr/>
      <dgm:t>
        <a:bodyPr/>
        <a:lstStyle/>
        <a:p>
          <a:endParaRPr lang="tr-TR"/>
        </a:p>
      </dgm:t>
    </dgm:pt>
    <dgm:pt modelId="{29B34BA4-E2C6-44C9-820E-9C1B0FB39907}" type="pres">
      <dgm:prSet presAssocID="{F5CA1574-7FB4-4660-A664-4B3F4C8CBE1A}" presName="root2" presStyleCnt="0"/>
      <dgm:spPr/>
    </dgm:pt>
    <dgm:pt modelId="{29E9D4AE-D26A-4002-93ED-E9F29CFB33D9}" type="pres">
      <dgm:prSet presAssocID="{F5CA1574-7FB4-4660-A664-4B3F4C8CBE1A}" presName="LevelTwoTextNode" presStyleLbl="node2" presStyleIdx="0" presStyleCnt="4">
        <dgm:presLayoutVars>
          <dgm:chPref val="3"/>
        </dgm:presLayoutVars>
      </dgm:prSet>
      <dgm:spPr/>
      <dgm:t>
        <a:bodyPr/>
        <a:lstStyle/>
        <a:p>
          <a:endParaRPr lang="tr-TR"/>
        </a:p>
      </dgm:t>
    </dgm:pt>
    <dgm:pt modelId="{0B13D1C8-E659-4E0D-93D6-F50905133A62}" type="pres">
      <dgm:prSet presAssocID="{F5CA1574-7FB4-4660-A664-4B3F4C8CBE1A}" presName="level3hierChild" presStyleCnt="0"/>
      <dgm:spPr/>
    </dgm:pt>
    <dgm:pt modelId="{BACA8497-57C1-499F-9F25-910A9610A044}" type="pres">
      <dgm:prSet presAssocID="{5AB2BF1B-CA3E-468C-B00C-FA6897C5EF94}" presName="conn2-1" presStyleLbl="parChTrans1D2" presStyleIdx="1" presStyleCnt="4"/>
      <dgm:spPr/>
      <dgm:t>
        <a:bodyPr/>
        <a:lstStyle/>
        <a:p>
          <a:endParaRPr lang="tr-TR"/>
        </a:p>
      </dgm:t>
    </dgm:pt>
    <dgm:pt modelId="{70C78B4F-F0CA-459F-BA64-64BBD32D910D}" type="pres">
      <dgm:prSet presAssocID="{5AB2BF1B-CA3E-468C-B00C-FA6897C5EF94}" presName="connTx" presStyleLbl="parChTrans1D2" presStyleIdx="1" presStyleCnt="4"/>
      <dgm:spPr/>
      <dgm:t>
        <a:bodyPr/>
        <a:lstStyle/>
        <a:p>
          <a:endParaRPr lang="tr-TR"/>
        </a:p>
      </dgm:t>
    </dgm:pt>
    <dgm:pt modelId="{F8A36971-4CE2-4FC6-BBB0-8F8FEB88C5A9}" type="pres">
      <dgm:prSet presAssocID="{3E08FEB7-1B45-40D5-9388-44F5283A7A50}" presName="root2" presStyleCnt="0"/>
      <dgm:spPr/>
    </dgm:pt>
    <dgm:pt modelId="{0D5CE1A6-274D-437A-A283-6FF18D96E8F7}" type="pres">
      <dgm:prSet presAssocID="{3E08FEB7-1B45-40D5-9388-44F5283A7A50}" presName="LevelTwoTextNode" presStyleLbl="node2" presStyleIdx="1" presStyleCnt="4">
        <dgm:presLayoutVars>
          <dgm:chPref val="3"/>
        </dgm:presLayoutVars>
      </dgm:prSet>
      <dgm:spPr/>
      <dgm:t>
        <a:bodyPr/>
        <a:lstStyle/>
        <a:p>
          <a:endParaRPr lang="tr-TR"/>
        </a:p>
      </dgm:t>
    </dgm:pt>
    <dgm:pt modelId="{887872FA-34DC-4504-B804-01BCEC8B5929}" type="pres">
      <dgm:prSet presAssocID="{3E08FEB7-1B45-40D5-9388-44F5283A7A50}" presName="level3hierChild" presStyleCnt="0"/>
      <dgm:spPr/>
    </dgm:pt>
    <dgm:pt modelId="{33810418-F4F5-4591-B827-28F7BD9B6BD9}" type="pres">
      <dgm:prSet presAssocID="{2D21488E-42BE-494A-854E-831B80FA0D40}" presName="conn2-1" presStyleLbl="parChTrans1D2" presStyleIdx="2" presStyleCnt="4"/>
      <dgm:spPr/>
      <dgm:t>
        <a:bodyPr/>
        <a:lstStyle/>
        <a:p>
          <a:endParaRPr lang="tr-TR"/>
        </a:p>
      </dgm:t>
    </dgm:pt>
    <dgm:pt modelId="{7A4258DF-991F-4F48-BAB7-EC408392638A}" type="pres">
      <dgm:prSet presAssocID="{2D21488E-42BE-494A-854E-831B80FA0D40}" presName="connTx" presStyleLbl="parChTrans1D2" presStyleIdx="2" presStyleCnt="4"/>
      <dgm:spPr/>
      <dgm:t>
        <a:bodyPr/>
        <a:lstStyle/>
        <a:p>
          <a:endParaRPr lang="tr-TR"/>
        </a:p>
      </dgm:t>
    </dgm:pt>
    <dgm:pt modelId="{FD6BE66E-2594-4C15-A740-6BAACC4C7A11}" type="pres">
      <dgm:prSet presAssocID="{875F2F40-5475-4902-BAC5-93C210DEB4D3}" presName="root2" presStyleCnt="0"/>
      <dgm:spPr/>
    </dgm:pt>
    <dgm:pt modelId="{210DC4FD-643A-447A-ADBE-630D3168E374}" type="pres">
      <dgm:prSet presAssocID="{875F2F40-5475-4902-BAC5-93C210DEB4D3}" presName="LevelTwoTextNode" presStyleLbl="node2" presStyleIdx="2" presStyleCnt="4">
        <dgm:presLayoutVars>
          <dgm:chPref val="3"/>
        </dgm:presLayoutVars>
      </dgm:prSet>
      <dgm:spPr/>
      <dgm:t>
        <a:bodyPr/>
        <a:lstStyle/>
        <a:p>
          <a:endParaRPr lang="tr-TR"/>
        </a:p>
      </dgm:t>
    </dgm:pt>
    <dgm:pt modelId="{49DB2544-4479-476D-A8D3-386BE18FD3BA}" type="pres">
      <dgm:prSet presAssocID="{875F2F40-5475-4902-BAC5-93C210DEB4D3}" presName="level3hierChild" presStyleCnt="0"/>
      <dgm:spPr/>
    </dgm:pt>
    <dgm:pt modelId="{E35AB03E-6FAE-441C-A874-235C2958711B}" type="pres">
      <dgm:prSet presAssocID="{CB70741B-7046-44B9-B79E-826FAD638F93}" presName="conn2-1" presStyleLbl="parChTrans1D2" presStyleIdx="3" presStyleCnt="4"/>
      <dgm:spPr/>
      <dgm:t>
        <a:bodyPr/>
        <a:lstStyle/>
        <a:p>
          <a:endParaRPr lang="tr-TR"/>
        </a:p>
      </dgm:t>
    </dgm:pt>
    <dgm:pt modelId="{A625CD83-627E-44D9-9A34-0024B2CBB290}" type="pres">
      <dgm:prSet presAssocID="{CB70741B-7046-44B9-B79E-826FAD638F93}" presName="connTx" presStyleLbl="parChTrans1D2" presStyleIdx="3" presStyleCnt="4"/>
      <dgm:spPr/>
      <dgm:t>
        <a:bodyPr/>
        <a:lstStyle/>
        <a:p>
          <a:endParaRPr lang="tr-TR"/>
        </a:p>
      </dgm:t>
    </dgm:pt>
    <dgm:pt modelId="{8119B0AC-B377-4134-BB23-426C95A93650}" type="pres">
      <dgm:prSet presAssocID="{ED74556E-975F-422F-AF7B-CA0098E0FE33}" presName="root2" presStyleCnt="0"/>
      <dgm:spPr/>
    </dgm:pt>
    <dgm:pt modelId="{20EE18CD-6F66-44A5-8ACA-ED970B3CE0D6}" type="pres">
      <dgm:prSet presAssocID="{ED74556E-975F-422F-AF7B-CA0098E0FE33}" presName="LevelTwoTextNode" presStyleLbl="node2" presStyleIdx="3" presStyleCnt="4" custScaleY="110507">
        <dgm:presLayoutVars>
          <dgm:chPref val="3"/>
        </dgm:presLayoutVars>
      </dgm:prSet>
      <dgm:spPr/>
      <dgm:t>
        <a:bodyPr/>
        <a:lstStyle/>
        <a:p>
          <a:endParaRPr lang="tr-TR"/>
        </a:p>
      </dgm:t>
    </dgm:pt>
    <dgm:pt modelId="{CF2F2FEA-17F1-44B3-BEB6-63581A171C52}" type="pres">
      <dgm:prSet presAssocID="{ED74556E-975F-422F-AF7B-CA0098E0FE33}" presName="level3hierChild" presStyleCnt="0"/>
      <dgm:spPr/>
    </dgm:pt>
  </dgm:ptLst>
  <dgm:cxnLst>
    <dgm:cxn modelId="{130EC20C-201D-45D2-955B-9C52198DBB91}" type="presOf" srcId="{ED74556E-975F-422F-AF7B-CA0098E0FE33}" destId="{20EE18CD-6F66-44A5-8ACA-ED970B3CE0D6}" srcOrd="0" destOrd="0" presId="urn:microsoft.com/office/officeart/2008/layout/HorizontalMultiLevelHierarchy"/>
    <dgm:cxn modelId="{2360BD16-8185-43E9-B651-16F177AF173F}" srcId="{16E2FD47-1937-4FF1-89FF-3ECF6FA03F42}" destId="{3E08FEB7-1B45-40D5-9388-44F5283A7A50}" srcOrd="1" destOrd="0" parTransId="{5AB2BF1B-CA3E-468C-B00C-FA6897C5EF94}" sibTransId="{89008A45-07B8-434F-B840-C9C79DA89143}"/>
    <dgm:cxn modelId="{26524B04-FC6F-445F-8B00-93FFA542B1E1}" type="presOf" srcId="{953A4F0C-662F-49F7-82E8-6809DA91008D}" destId="{FDF2A042-09DC-41CD-83A8-27A9796DB79F}" srcOrd="1" destOrd="0" presId="urn:microsoft.com/office/officeart/2008/layout/HorizontalMultiLevelHierarchy"/>
    <dgm:cxn modelId="{A48677FB-A572-471D-8ED1-F44172F48E4F}" type="presOf" srcId="{5AB2BF1B-CA3E-468C-B00C-FA6897C5EF94}" destId="{70C78B4F-F0CA-459F-BA64-64BBD32D910D}" srcOrd="1" destOrd="0" presId="urn:microsoft.com/office/officeart/2008/layout/HorizontalMultiLevelHierarchy"/>
    <dgm:cxn modelId="{660D2CB0-3B7E-4D38-AC8B-EA7C42CC339C}" srcId="{16E2FD47-1937-4FF1-89FF-3ECF6FA03F42}" destId="{ED74556E-975F-422F-AF7B-CA0098E0FE33}" srcOrd="3" destOrd="0" parTransId="{CB70741B-7046-44B9-B79E-826FAD638F93}" sibTransId="{022B61B5-DDBA-4660-A895-EFD90F3A0E22}"/>
    <dgm:cxn modelId="{1255A3BA-5B00-4D60-8870-92F10F2A93A4}" type="presOf" srcId="{F5CA1574-7FB4-4660-A664-4B3F4C8CBE1A}" destId="{29E9D4AE-D26A-4002-93ED-E9F29CFB33D9}" srcOrd="0" destOrd="0" presId="urn:microsoft.com/office/officeart/2008/layout/HorizontalMultiLevelHierarchy"/>
    <dgm:cxn modelId="{268724C3-59F6-41B2-B96D-A5EC29A6DF1D}" type="presOf" srcId="{CB70741B-7046-44B9-B79E-826FAD638F93}" destId="{E35AB03E-6FAE-441C-A874-235C2958711B}" srcOrd="0" destOrd="0" presId="urn:microsoft.com/office/officeart/2008/layout/HorizontalMultiLevelHierarchy"/>
    <dgm:cxn modelId="{BF345CBC-726B-49D0-9C88-F6C1BAE4884B}" type="presOf" srcId="{3E08FEB7-1B45-40D5-9388-44F5283A7A50}" destId="{0D5CE1A6-274D-437A-A283-6FF18D96E8F7}" srcOrd="0" destOrd="0" presId="urn:microsoft.com/office/officeart/2008/layout/HorizontalMultiLevelHierarchy"/>
    <dgm:cxn modelId="{BAE49EB5-FF83-4FAF-9D4C-6FAA5E7F44D5}" srcId="{16E2FD47-1937-4FF1-89FF-3ECF6FA03F42}" destId="{875F2F40-5475-4902-BAC5-93C210DEB4D3}" srcOrd="2" destOrd="0" parTransId="{2D21488E-42BE-494A-854E-831B80FA0D40}" sibTransId="{C7AC76E1-40AE-4E5A-85FC-A73EA03CA9DD}"/>
    <dgm:cxn modelId="{8C972B40-1B34-4DF5-A7BC-658E9CDBDEA2}" type="presOf" srcId="{5AB2BF1B-CA3E-468C-B00C-FA6897C5EF94}" destId="{BACA8497-57C1-499F-9F25-910A9610A044}" srcOrd="0" destOrd="0" presId="urn:microsoft.com/office/officeart/2008/layout/HorizontalMultiLevelHierarchy"/>
    <dgm:cxn modelId="{7B52AB75-BA38-4520-9FDE-1DF9A40ACC56}" type="presOf" srcId="{30C844B1-0DA3-47E6-83DB-6BE92CA2E30C}" destId="{A89BB171-CD42-439D-8F6F-2DF92BF23B7C}" srcOrd="0" destOrd="0" presId="urn:microsoft.com/office/officeart/2008/layout/HorizontalMultiLevelHierarchy"/>
    <dgm:cxn modelId="{D0E7D398-78CE-4B7F-BDD7-ECC6D929490E}" type="presOf" srcId="{953A4F0C-662F-49F7-82E8-6809DA91008D}" destId="{88800159-6EE3-439E-9C55-FD7AAB6F6D31}" srcOrd="0" destOrd="0" presId="urn:microsoft.com/office/officeart/2008/layout/HorizontalMultiLevelHierarchy"/>
    <dgm:cxn modelId="{5C61A25F-5046-4D9E-8746-EC19B93FA0DD}" type="presOf" srcId="{16E2FD47-1937-4FF1-89FF-3ECF6FA03F42}" destId="{0128F36A-8F3D-497A-A062-3BBEF02A4AE3}" srcOrd="0" destOrd="0" presId="urn:microsoft.com/office/officeart/2008/layout/HorizontalMultiLevelHierarchy"/>
    <dgm:cxn modelId="{19B0A03F-601C-4AA5-A271-DD2D53E9F045}" srcId="{16E2FD47-1937-4FF1-89FF-3ECF6FA03F42}" destId="{F5CA1574-7FB4-4660-A664-4B3F4C8CBE1A}" srcOrd="0" destOrd="0" parTransId="{953A4F0C-662F-49F7-82E8-6809DA91008D}" sibTransId="{4CA73584-0017-4F81-A3E0-7AC4F7A3A8C2}"/>
    <dgm:cxn modelId="{663B93AF-2FB8-4B3C-8130-15DB3F7B7AC0}" type="presOf" srcId="{2D21488E-42BE-494A-854E-831B80FA0D40}" destId="{7A4258DF-991F-4F48-BAB7-EC408392638A}" srcOrd="1" destOrd="0" presId="urn:microsoft.com/office/officeart/2008/layout/HorizontalMultiLevelHierarchy"/>
    <dgm:cxn modelId="{5BDD6BB4-02C5-4647-85DD-DE6A2FEECF4D}" type="presOf" srcId="{2D21488E-42BE-494A-854E-831B80FA0D40}" destId="{33810418-F4F5-4591-B827-28F7BD9B6BD9}" srcOrd="0" destOrd="0" presId="urn:microsoft.com/office/officeart/2008/layout/HorizontalMultiLevelHierarchy"/>
    <dgm:cxn modelId="{B39C11C0-BC1A-4FBB-BF20-DB195015C69F}" type="presOf" srcId="{875F2F40-5475-4902-BAC5-93C210DEB4D3}" destId="{210DC4FD-643A-447A-ADBE-630D3168E374}" srcOrd="0" destOrd="0" presId="urn:microsoft.com/office/officeart/2008/layout/HorizontalMultiLevelHierarchy"/>
    <dgm:cxn modelId="{2EA8EC79-B20C-4A77-8806-FC517062EBCE}" srcId="{30C844B1-0DA3-47E6-83DB-6BE92CA2E30C}" destId="{16E2FD47-1937-4FF1-89FF-3ECF6FA03F42}" srcOrd="0" destOrd="0" parTransId="{3556FD29-CFD4-4738-9130-CDB887E02D12}" sibTransId="{E518A236-E7DE-4C81-A46F-2877D22A397E}"/>
    <dgm:cxn modelId="{90C7FA24-72EF-40EA-B3D9-63BAF1EB53F8}" type="presOf" srcId="{CB70741B-7046-44B9-B79E-826FAD638F93}" destId="{A625CD83-627E-44D9-9A34-0024B2CBB290}" srcOrd="1" destOrd="0" presId="urn:microsoft.com/office/officeart/2008/layout/HorizontalMultiLevelHierarchy"/>
    <dgm:cxn modelId="{4A1E8DF0-86E9-4F7C-9698-EF6EFD16BB95}" type="presParOf" srcId="{A89BB171-CD42-439D-8F6F-2DF92BF23B7C}" destId="{A57A21A0-1680-48B5-9536-0B79BABB42A5}" srcOrd="0" destOrd="0" presId="urn:microsoft.com/office/officeart/2008/layout/HorizontalMultiLevelHierarchy"/>
    <dgm:cxn modelId="{258C39F1-3724-4153-9A8F-322F46953B14}" type="presParOf" srcId="{A57A21A0-1680-48B5-9536-0B79BABB42A5}" destId="{0128F36A-8F3D-497A-A062-3BBEF02A4AE3}" srcOrd="0" destOrd="0" presId="urn:microsoft.com/office/officeart/2008/layout/HorizontalMultiLevelHierarchy"/>
    <dgm:cxn modelId="{9835E420-FC2B-491A-BD82-A6AF9B629D88}" type="presParOf" srcId="{A57A21A0-1680-48B5-9536-0B79BABB42A5}" destId="{7EA3662D-73BB-4EB8-A7B2-CCC1277C8EBE}" srcOrd="1" destOrd="0" presId="urn:microsoft.com/office/officeart/2008/layout/HorizontalMultiLevelHierarchy"/>
    <dgm:cxn modelId="{F6354515-2036-49AB-8201-3742F9F325BD}" type="presParOf" srcId="{7EA3662D-73BB-4EB8-A7B2-CCC1277C8EBE}" destId="{88800159-6EE3-439E-9C55-FD7AAB6F6D31}" srcOrd="0" destOrd="0" presId="urn:microsoft.com/office/officeart/2008/layout/HorizontalMultiLevelHierarchy"/>
    <dgm:cxn modelId="{13E698BC-3B3F-4672-91EF-EF3C6AD52D44}" type="presParOf" srcId="{88800159-6EE3-439E-9C55-FD7AAB6F6D31}" destId="{FDF2A042-09DC-41CD-83A8-27A9796DB79F}" srcOrd="0" destOrd="0" presId="urn:microsoft.com/office/officeart/2008/layout/HorizontalMultiLevelHierarchy"/>
    <dgm:cxn modelId="{0AC606AB-F8B3-4A8E-BF79-76FED75C1276}" type="presParOf" srcId="{7EA3662D-73BB-4EB8-A7B2-CCC1277C8EBE}" destId="{29B34BA4-E2C6-44C9-820E-9C1B0FB39907}" srcOrd="1" destOrd="0" presId="urn:microsoft.com/office/officeart/2008/layout/HorizontalMultiLevelHierarchy"/>
    <dgm:cxn modelId="{08BB79E3-EEC7-4CB8-82BA-2014CFB3015E}" type="presParOf" srcId="{29B34BA4-E2C6-44C9-820E-9C1B0FB39907}" destId="{29E9D4AE-D26A-4002-93ED-E9F29CFB33D9}" srcOrd="0" destOrd="0" presId="urn:microsoft.com/office/officeart/2008/layout/HorizontalMultiLevelHierarchy"/>
    <dgm:cxn modelId="{765577E1-2B6D-44E0-956A-71861D956C5D}" type="presParOf" srcId="{29B34BA4-E2C6-44C9-820E-9C1B0FB39907}" destId="{0B13D1C8-E659-4E0D-93D6-F50905133A62}" srcOrd="1" destOrd="0" presId="urn:microsoft.com/office/officeart/2008/layout/HorizontalMultiLevelHierarchy"/>
    <dgm:cxn modelId="{3953CC0E-F341-4075-81AA-80A448FC00B5}" type="presParOf" srcId="{7EA3662D-73BB-4EB8-A7B2-CCC1277C8EBE}" destId="{BACA8497-57C1-499F-9F25-910A9610A044}" srcOrd="2" destOrd="0" presId="urn:microsoft.com/office/officeart/2008/layout/HorizontalMultiLevelHierarchy"/>
    <dgm:cxn modelId="{FA45F557-6C88-413A-AB8D-BE66FD47C239}" type="presParOf" srcId="{BACA8497-57C1-499F-9F25-910A9610A044}" destId="{70C78B4F-F0CA-459F-BA64-64BBD32D910D}" srcOrd="0" destOrd="0" presId="urn:microsoft.com/office/officeart/2008/layout/HorizontalMultiLevelHierarchy"/>
    <dgm:cxn modelId="{52991E62-360C-4850-8010-768CFD22D71F}" type="presParOf" srcId="{7EA3662D-73BB-4EB8-A7B2-CCC1277C8EBE}" destId="{F8A36971-4CE2-4FC6-BBB0-8F8FEB88C5A9}" srcOrd="3" destOrd="0" presId="urn:microsoft.com/office/officeart/2008/layout/HorizontalMultiLevelHierarchy"/>
    <dgm:cxn modelId="{845D794C-FD0D-4026-BE7F-7F4B82F56D4E}" type="presParOf" srcId="{F8A36971-4CE2-4FC6-BBB0-8F8FEB88C5A9}" destId="{0D5CE1A6-274D-437A-A283-6FF18D96E8F7}" srcOrd="0" destOrd="0" presId="urn:microsoft.com/office/officeart/2008/layout/HorizontalMultiLevelHierarchy"/>
    <dgm:cxn modelId="{110981B8-A092-4E08-87C2-D4D7D51EFEC7}" type="presParOf" srcId="{F8A36971-4CE2-4FC6-BBB0-8F8FEB88C5A9}" destId="{887872FA-34DC-4504-B804-01BCEC8B5929}" srcOrd="1" destOrd="0" presId="urn:microsoft.com/office/officeart/2008/layout/HorizontalMultiLevelHierarchy"/>
    <dgm:cxn modelId="{F284749F-E68E-4C07-8862-DC9CF3B206BC}" type="presParOf" srcId="{7EA3662D-73BB-4EB8-A7B2-CCC1277C8EBE}" destId="{33810418-F4F5-4591-B827-28F7BD9B6BD9}" srcOrd="4" destOrd="0" presId="urn:microsoft.com/office/officeart/2008/layout/HorizontalMultiLevelHierarchy"/>
    <dgm:cxn modelId="{445A4E70-02C8-4E00-9A01-82C478874C3A}" type="presParOf" srcId="{33810418-F4F5-4591-B827-28F7BD9B6BD9}" destId="{7A4258DF-991F-4F48-BAB7-EC408392638A}" srcOrd="0" destOrd="0" presId="urn:microsoft.com/office/officeart/2008/layout/HorizontalMultiLevelHierarchy"/>
    <dgm:cxn modelId="{4E48E756-CDF7-4F5B-8B36-923D6B68D19F}" type="presParOf" srcId="{7EA3662D-73BB-4EB8-A7B2-CCC1277C8EBE}" destId="{FD6BE66E-2594-4C15-A740-6BAACC4C7A11}" srcOrd="5" destOrd="0" presId="urn:microsoft.com/office/officeart/2008/layout/HorizontalMultiLevelHierarchy"/>
    <dgm:cxn modelId="{2F7AE94D-9DAC-4EBB-BC15-1ED5E2B3B8D0}" type="presParOf" srcId="{FD6BE66E-2594-4C15-A740-6BAACC4C7A11}" destId="{210DC4FD-643A-447A-ADBE-630D3168E374}" srcOrd="0" destOrd="0" presId="urn:microsoft.com/office/officeart/2008/layout/HorizontalMultiLevelHierarchy"/>
    <dgm:cxn modelId="{6732FBCC-ECC0-4129-BF27-5FED60605E5E}" type="presParOf" srcId="{FD6BE66E-2594-4C15-A740-6BAACC4C7A11}" destId="{49DB2544-4479-476D-A8D3-386BE18FD3BA}" srcOrd="1" destOrd="0" presId="urn:microsoft.com/office/officeart/2008/layout/HorizontalMultiLevelHierarchy"/>
    <dgm:cxn modelId="{3B5FA15B-8916-46FF-8778-4759358FDFE8}" type="presParOf" srcId="{7EA3662D-73BB-4EB8-A7B2-CCC1277C8EBE}" destId="{E35AB03E-6FAE-441C-A874-235C2958711B}" srcOrd="6" destOrd="0" presId="urn:microsoft.com/office/officeart/2008/layout/HorizontalMultiLevelHierarchy"/>
    <dgm:cxn modelId="{F063A5DE-1B40-48BC-9F64-87A95CE86C78}" type="presParOf" srcId="{E35AB03E-6FAE-441C-A874-235C2958711B}" destId="{A625CD83-627E-44D9-9A34-0024B2CBB290}" srcOrd="0" destOrd="0" presId="urn:microsoft.com/office/officeart/2008/layout/HorizontalMultiLevelHierarchy"/>
    <dgm:cxn modelId="{D55A0ABF-2DA7-495B-A728-A3BB6583392E}" type="presParOf" srcId="{7EA3662D-73BB-4EB8-A7B2-CCC1277C8EBE}" destId="{8119B0AC-B377-4134-BB23-426C95A93650}" srcOrd="7" destOrd="0" presId="urn:microsoft.com/office/officeart/2008/layout/HorizontalMultiLevelHierarchy"/>
    <dgm:cxn modelId="{1744F1CB-CF94-4206-83D9-DA697D87E5C2}" type="presParOf" srcId="{8119B0AC-B377-4134-BB23-426C95A93650}" destId="{20EE18CD-6F66-44A5-8ACA-ED970B3CE0D6}" srcOrd="0" destOrd="0" presId="urn:microsoft.com/office/officeart/2008/layout/HorizontalMultiLevelHierarchy"/>
    <dgm:cxn modelId="{1E063DE7-0A9A-4923-AB76-87D8A9B65C9B}" type="presParOf" srcId="{8119B0AC-B377-4134-BB23-426C95A93650}" destId="{CF2F2FEA-17F1-44B3-BEB6-63581A171C52}" srcOrd="1" destOrd="0" presId="urn:microsoft.com/office/officeart/2008/layout/HorizontalMultiLevelHierarchy"/>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30C844B1-0DA3-47E6-83DB-6BE92CA2E30C}" type="doc">
      <dgm:prSet loTypeId="urn:microsoft.com/office/officeart/2008/layout/HorizontalMultiLevelHierarchy" loCatId="hierarchy" qsTypeId="urn:microsoft.com/office/officeart/2005/8/quickstyle/simple1" qsCatId="simple" csTypeId="urn:microsoft.com/office/officeart/2005/8/colors/colorful1#2" csCatId="colorful" phldr="1"/>
      <dgm:spPr/>
      <dgm:t>
        <a:bodyPr/>
        <a:lstStyle/>
        <a:p>
          <a:endParaRPr lang="tr-TR"/>
        </a:p>
      </dgm:t>
    </dgm:pt>
    <dgm:pt modelId="{16E2FD47-1937-4FF1-89FF-3ECF6FA03F42}">
      <dgm:prSet phldrT="[Metin]"/>
      <dgm:spPr/>
      <dgm:t>
        <a:bodyPr/>
        <a:lstStyle/>
        <a:p>
          <a:r>
            <a:rPr lang="tr-TR" dirty="0"/>
            <a:t>İSTEKLİ A</a:t>
          </a:r>
        </a:p>
      </dgm:t>
    </dgm:pt>
    <dgm:pt modelId="{3556FD29-CFD4-4738-9130-CDB887E02D12}" type="parTrans" cxnId="{2EA8EC79-B20C-4A77-8806-FC517062EBCE}">
      <dgm:prSet/>
      <dgm:spPr/>
      <dgm:t>
        <a:bodyPr/>
        <a:lstStyle/>
        <a:p>
          <a:endParaRPr lang="tr-TR"/>
        </a:p>
      </dgm:t>
    </dgm:pt>
    <dgm:pt modelId="{E518A236-E7DE-4C81-A46F-2877D22A397E}" type="sibTrans" cxnId="{2EA8EC79-B20C-4A77-8806-FC517062EBCE}">
      <dgm:prSet/>
      <dgm:spPr/>
      <dgm:t>
        <a:bodyPr/>
        <a:lstStyle/>
        <a:p>
          <a:endParaRPr lang="tr-TR"/>
        </a:p>
      </dgm:t>
    </dgm:pt>
    <dgm:pt modelId="{3E08FEB7-1B45-40D5-9388-44F5283A7A50}">
      <dgm:prSet phldrT="[Metin]" custT="1"/>
      <dgm:spPr/>
      <dgm:t>
        <a:bodyPr/>
        <a:lstStyle/>
        <a:p>
          <a:r>
            <a:rPr lang="tr-TR" sz="2200" b="1" dirty="0">
              <a:solidFill>
                <a:srgbClr val="FF0000"/>
              </a:solidFill>
              <a:latin typeface="Arial" panose="020B0604020202020204" pitchFamily="34" charset="0"/>
              <a:cs typeface="Arial" panose="020B0604020202020204" pitchFamily="34" charset="0"/>
            </a:rPr>
            <a:t>İstekli A</a:t>
          </a:r>
        </a:p>
        <a:p>
          <a:r>
            <a:rPr lang="tr-TR" sz="2200" b="1" dirty="0">
              <a:solidFill>
                <a:srgbClr val="FF0000"/>
              </a:solidFill>
              <a:latin typeface="Arial" panose="020B0604020202020204" pitchFamily="34" charset="0"/>
              <a:cs typeface="Arial" panose="020B0604020202020204" pitchFamily="34" charset="0"/>
            </a:rPr>
            <a:t>3. Sıradasınız</a:t>
          </a:r>
        </a:p>
        <a:p>
          <a:r>
            <a:rPr lang="tr-TR" sz="2200" b="1" dirty="0">
              <a:solidFill>
                <a:srgbClr val="FF0000"/>
              </a:solidFill>
              <a:latin typeface="Arial" panose="020B0604020202020204" pitchFamily="34" charset="0"/>
              <a:cs typeface="Arial" panose="020B0604020202020204" pitchFamily="34" charset="0"/>
            </a:rPr>
            <a:t>Teklifiniz:</a:t>
          </a:r>
        </a:p>
        <a:p>
          <a:r>
            <a:rPr lang="tr-TR" sz="2200" b="1" dirty="0">
              <a:solidFill>
                <a:srgbClr val="FF0000"/>
              </a:solidFill>
              <a:latin typeface="Arial" panose="020B0604020202020204" pitchFamily="34" charset="0"/>
              <a:cs typeface="Arial" panose="020B0604020202020204" pitchFamily="34" charset="0"/>
            </a:rPr>
            <a:t> 7.200 TL</a:t>
          </a:r>
        </a:p>
      </dgm:t>
    </dgm:pt>
    <dgm:pt modelId="{5AB2BF1B-CA3E-468C-B00C-FA6897C5EF94}" type="parTrans" cxnId="{2360BD16-8185-43E9-B651-16F177AF173F}">
      <dgm:prSet/>
      <dgm:spPr/>
      <dgm:t>
        <a:bodyPr/>
        <a:lstStyle/>
        <a:p>
          <a:endParaRPr lang="tr-TR"/>
        </a:p>
      </dgm:t>
    </dgm:pt>
    <dgm:pt modelId="{89008A45-07B8-434F-B840-C9C79DA89143}" type="sibTrans" cxnId="{2360BD16-8185-43E9-B651-16F177AF173F}">
      <dgm:prSet/>
      <dgm:spPr/>
      <dgm:t>
        <a:bodyPr/>
        <a:lstStyle/>
        <a:p>
          <a:endParaRPr lang="tr-TR"/>
        </a:p>
      </dgm:t>
    </dgm:pt>
    <dgm:pt modelId="{A89BB171-CD42-439D-8F6F-2DF92BF23B7C}" type="pres">
      <dgm:prSet presAssocID="{30C844B1-0DA3-47E6-83DB-6BE92CA2E30C}" presName="Name0" presStyleCnt="0">
        <dgm:presLayoutVars>
          <dgm:chPref val="1"/>
          <dgm:dir/>
          <dgm:animOne val="branch"/>
          <dgm:animLvl val="lvl"/>
          <dgm:resizeHandles val="exact"/>
        </dgm:presLayoutVars>
      </dgm:prSet>
      <dgm:spPr/>
      <dgm:t>
        <a:bodyPr/>
        <a:lstStyle/>
        <a:p>
          <a:endParaRPr lang="tr-TR"/>
        </a:p>
      </dgm:t>
    </dgm:pt>
    <dgm:pt modelId="{A57A21A0-1680-48B5-9536-0B79BABB42A5}" type="pres">
      <dgm:prSet presAssocID="{16E2FD47-1937-4FF1-89FF-3ECF6FA03F42}" presName="root1" presStyleCnt="0"/>
      <dgm:spPr/>
    </dgm:pt>
    <dgm:pt modelId="{0128F36A-8F3D-497A-A062-3BBEF02A4AE3}" type="pres">
      <dgm:prSet presAssocID="{16E2FD47-1937-4FF1-89FF-3ECF6FA03F42}" presName="LevelOneTextNode" presStyleLbl="node0" presStyleIdx="0" presStyleCnt="1" custLinFactNeighborX="18158" custLinFactNeighborY="533">
        <dgm:presLayoutVars>
          <dgm:chPref val="3"/>
        </dgm:presLayoutVars>
      </dgm:prSet>
      <dgm:spPr/>
      <dgm:t>
        <a:bodyPr/>
        <a:lstStyle/>
        <a:p>
          <a:endParaRPr lang="tr-TR"/>
        </a:p>
      </dgm:t>
    </dgm:pt>
    <dgm:pt modelId="{7EA3662D-73BB-4EB8-A7B2-CCC1277C8EBE}" type="pres">
      <dgm:prSet presAssocID="{16E2FD47-1937-4FF1-89FF-3ECF6FA03F42}" presName="level2hierChild" presStyleCnt="0"/>
      <dgm:spPr/>
    </dgm:pt>
    <dgm:pt modelId="{BACA8497-57C1-499F-9F25-910A9610A044}" type="pres">
      <dgm:prSet presAssocID="{5AB2BF1B-CA3E-468C-B00C-FA6897C5EF94}" presName="conn2-1" presStyleLbl="parChTrans1D2" presStyleIdx="0" presStyleCnt="1"/>
      <dgm:spPr/>
      <dgm:t>
        <a:bodyPr/>
        <a:lstStyle/>
        <a:p>
          <a:endParaRPr lang="tr-TR"/>
        </a:p>
      </dgm:t>
    </dgm:pt>
    <dgm:pt modelId="{70C78B4F-F0CA-459F-BA64-64BBD32D910D}" type="pres">
      <dgm:prSet presAssocID="{5AB2BF1B-CA3E-468C-B00C-FA6897C5EF94}" presName="connTx" presStyleLbl="parChTrans1D2" presStyleIdx="0" presStyleCnt="1"/>
      <dgm:spPr/>
      <dgm:t>
        <a:bodyPr/>
        <a:lstStyle/>
        <a:p>
          <a:endParaRPr lang="tr-TR"/>
        </a:p>
      </dgm:t>
    </dgm:pt>
    <dgm:pt modelId="{F8A36971-4CE2-4FC6-BBB0-8F8FEB88C5A9}" type="pres">
      <dgm:prSet presAssocID="{3E08FEB7-1B45-40D5-9388-44F5283A7A50}" presName="root2" presStyleCnt="0"/>
      <dgm:spPr/>
    </dgm:pt>
    <dgm:pt modelId="{0D5CE1A6-274D-437A-A283-6FF18D96E8F7}" type="pres">
      <dgm:prSet presAssocID="{3E08FEB7-1B45-40D5-9388-44F5283A7A50}" presName="LevelTwoTextNode" presStyleLbl="node2" presStyleIdx="0" presStyleCnt="1" custScaleX="109565" custScaleY="328939" custLinFactNeighborX="1773" custLinFactNeighborY="1765">
        <dgm:presLayoutVars>
          <dgm:chPref val="3"/>
        </dgm:presLayoutVars>
      </dgm:prSet>
      <dgm:spPr/>
      <dgm:t>
        <a:bodyPr/>
        <a:lstStyle/>
        <a:p>
          <a:endParaRPr lang="tr-TR"/>
        </a:p>
      </dgm:t>
    </dgm:pt>
    <dgm:pt modelId="{887872FA-34DC-4504-B804-01BCEC8B5929}" type="pres">
      <dgm:prSet presAssocID="{3E08FEB7-1B45-40D5-9388-44F5283A7A50}" presName="level3hierChild" presStyleCnt="0"/>
      <dgm:spPr/>
    </dgm:pt>
  </dgm:ptLst>
  <dgm:cxnLst>
    <dgm:cxn modelId="{2EA8EC79-B20C-4A77-8806-FC517062EBCE}" srcId="{30C844B1-0DA3-47E6-83DB-6BE92CA2E30C}" destId="{16E2FD47-1937-4FF1-89FF-3ECF6FA03F42}" srcOrd="0" destOrd="0" parTransId="{3556FD29-CFD4-4738-9130-CDB887E02D12}" sibTransId="{E518A236-E7DE-4C81-A46F-2877D22A397E}"/>
    <dgm:cxn modelId="{2360BD16-8185-43E9-B651-16F177AF173F}" srcId="{16E2FD47-1937-4FF1-89FF-3ECF6FA03F42}" destId="{3E08FEB7-1B45-40D5-9388-44F5283A7A50}" srcOrd="0" destOrd="0" parTransId="{5AB2BF1B-CA3E-468C-B00C-FA6897C5EF94}" sibTransId="{89008A45-07B8-434F-B840-C9C79DA89143}"/>
    <dgm:cxn modelId="{52ABA1AA-6892-4AB3-9432-EFA50FE72417}" type="presOf" srcId="{16E2FD47-1937-4FF1-89FF-3ECF6FA03F42}" destId="{0128F36A-8F3D-497A-A062-3BBEF02A4AE3}" srcOrd="0" destOrd="0" presId="urn:microsoft.com/office/officeart/2008/layout/HorizontalMultiLevelHierarchy"/>
    <dgm:cxn modelId="{F6FC2619-3945-44C7-9635-1212F65FFA7F}" type="presOf" srcId="{3E08FEB7-1B45-40D5-9388-44F5283A7A50}" destId="{0D5CE1A6-274D-437A-A283-6FF18D96E8F7}" srcOrd="0" destOrd="0" presId="urn:microsoft.com/office/officeart/2008/layout/HorizontalMultiLevelHierarchy"/>
    <dgm:cxn modelId="{355F5036-A237-45BE-BC03-A9A10B7C1381}" type="presOf" srcId="{5AB2BF1B-CA3E-468C-B00C-FA6897C5EF94}" destId="{70C78B4F-F0CA-459F-BA64-64BBD32D910D}" srcOrd="1" destOrd="0" presId="urn:microsoft.com/office/officeart/2008/layout/HorizontalMultiLevelHierarchy"/>
    <dgm:cxn modelId="{39DF38FF-4524-44A6-B95D-363435C6872B}" type="presOf" srcId="{5AB2BF1B-CA3E-468C-B00C-FA6897C5EF94}" destId="{BACA8497-57C1-499F-9F25-910A9610A044}" srcOrd="0" destOrd="0" presId="urn:microsoft.com/office/officeart/2008/layout/HorizontalMultiLevelHierarchy"/>
    <dgm:cxn modelId="{4809BA9C-8EE9-4108-AF38-386BFC66E659}" type="presOf" srcId="{30C844B1-0DA3-47E6-83DB-6BE92CA2E30C}" destId="{A89BB171-CD42-439D-8F6F-2DF92BF23B7C}" srcOrd="0" destOrd="0" presId="urn:microsoft.com/office/officeart/2008/layout/HorizontalMultiLevelHierarchy"/>
    <dgm:cxn modelId="{0327CE87-C4E0-4F8F-95FE-D21EBC0C075D}" type="presParOf" srcId="{A89BB171-CD42-439D-8F6F-2DF92BF23B7C}" destId="{A57A21A0-1680-48B5-9536-0B79BABB42A5}" srcOrd="0" destOrd="0" presId="urn:microsoft.com/office/officeart/2008/layout/HorizontalMultiLevelHierarchy"/>
    <dgm:cxn modelId="{8C0A216C-ECDD-4406-B2E0-6DA548A2D787}" type="presParOf" srcId="{A57A21A0-1680-48B5-9536-0B79BABB42A5}" destId="{0128F36A-8F3D-497A-A062-3BBEF02A4AE3}" srcOrd="0" destOrd="0" presId="urn:microsoft.com/office/officeart/2008/layout/HorizontalMultiLevelHierarchy"/>
    <dgm:cxn modelId="{B20D1FF1-60BF-4C45-A1E6-E96CEA6AB648}" type="presParOf" srcId="{A57A21A0-1680-48B5-9536-0B79BABB42A5}" destId="{7EA3662D-73BB-4EB8-A7B2-CCC1277C8EBE}" srcOrd="1" destOrd="0" presId="urn:microsoft.com/office/officeart/2008/layout/HorizontalMultiLevelHierarchy"/>
    <dgm:cxn modelId="{78B6715C-DABE-46EC-AC92-FA79E4A471E2}" type="presParOf" srcId="{7EA3662D-73BB-4EB8-A7B2-CCC1277C8EBE}" destId="{BACA8497-57C1-499F-9F25-910A9610A044}" srcOrd="0" destOrd="0" presId="urn:microsoft.com/office/officeart/2008/layout/HorizontalMultiLevelHierarchy"/>
    <dgm:cxn modelId="{625AA6E7-8674-4AF3-99DE-D7D05F439CAA}" type="presParOf" srcId="{BACA8497-57C1-499F-9F25-910A9610A044}" destId="{70C78B4F-F0CA-459F-BA64-64BBD32D910D}" srcOrd="0" destOrd="0" presId="urn:microsoft.com/office/officeart/2008/layout/HorizontalMultiLevelHierarchy"/>
    <dgm:cxn modelId="{0E2212F1-4501-4F19-9392-AAF502F17848}" type="presParOf" srcId="{7EA3662D-73BB-4EB8-A7B2-CCC1277C8EBE}" destId="{F8A36971-4CE2-4FC6-BBB0-8F8FEB88C5A9}" srcOrd="1" destOrd="0" presId="urn:microsoft.com/office/officeart/2008/layout/HorizontalMultiLevelHierarchy"/>
    <dgm:cxn modelId="{DF7DFB7F-F47B-4247-B534-2701C3E8808F}" type="presParOf" srcId="{F8A36971-4CE2-4FC6-BBB0-8F8FEB88C5A9}" destId="{0D5CE1A6-274D-437A-A283-6FF18D96E8F7}" srcOrd="0" destOrd="0" presId="urn:microsoft.com/office/officeart/2008/layout/HorizontalMultiLevelHierarchy"/>
    <dgm:cxn modelId="{4DFA41AB-E142-490C-80E8-8253D843FD25}" type="presParOf" srcId="{F8A36971-4CE2-4FC6-BBB0-8F8FEB88C5A9}" destId="{887872FA-34DC-4504-B804-01BCEC8B5929}"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30C844B1-0DA3-47E6-83DB-6BE92CA2E30C}" type="doc">
      <dgm:prSet loTypeId="urn:microsoft.com/office/officeart/2008/layout/HorizontalMultiLevelHierarchy" loCatId="hierarchy" qsTypeId="urn:microsoft.com/office/officeart/2005/8/quickstyle/simple1" qsCatId="simple" csTypeId="urn:microsoft.com/office/officeart/2005/8/colors/colorful1#3" csCatId="colorful" phldr="1"/>
      <dgm:spPr/>
      <dgm:t>
        <a:bodyPr/>
        <a:lstStyle/>
        <a:p>
          <a:endParaRPr lang="tr-TR"/>
        </a:p>
      </dgm:t>
    </dgm:pt>
    <dgm:pt modelId="{16E2FD47-1937-4FF1-89FF-3ECF6FA03F42}">
      <dgm:prSet phldrT="[Metin]"/>
      <dgm:spPr/>
      <dgm:t>
        <a:bodyPr/>
        <a:lstStyle/>
        <a:p>
          <a:r>
            <a:rPr lang="tr-TR" dirty="0"/>
            <a:t>İSTEKLİ B</a:t>
          </a:r>
        </a:p>
      </dgm:t>
    </dgm:pt>
    <dgm:pt modelId="{3556FD29-CFD4-4738-9130-CDB887E02D12}" type="parTrans" cxnId="{2EA8EC79-B20C-4A77-8806-FC517062EBCE}">
      <dgm:prSet/>
      <dgm:spPr/>
      <dgm:t>
        <a:bodyPr/>
        <a:lstStyle/>
        <a:p>
          <a:endParaRPr lang="tr-TR"/>
        </a:p>
      </dgm:t>
    </dgm:pt>
    <dgm:pt modelId="{E518A236-E7DE-4C81-A46F-2877D22A397E}" type="sibTrans" cxnId="{2EA8EC79-B20C-4A77-8806-FC517062EBCE}">
      <dgm:prSet/>
      <dgm:spPr/>
      <dgm:t>
        <a:bodyPr/>
        <a:lstStyle/>
        <a:p>
          <a:endParaRPr lang="tr-TR"/>
        </a:p>
      </dgm:t>
    </dgm:pt>
    <dgm:pt modelId="{F5CA1574-7FB4-4660-A664-4B3F4C8CBE1A}">
      <dgm:prSet phldrT="[Metin]" custT="1"/>
      <dgm:spPr/>
      <dgm:t>
        <a:bodyPr/>
        <a:lstStyle/>
        <a:p>
          <a:r>
            <a:rPr lang="tr-TR" sz="2200" b="1" dirty="0">
              <a:solidFill>
                <a:srgbClr val="FF0000"/>
              </a:solidFill>
              <a:latin typeface="Arial" panose="020B0604020202020204" pitchFamily="34" charset="0"/>
              <a:cs typeface="Arial" panose="020B0604020202020204" pitchFamily="34" charset="0"/>
            </a:rPr>
            <a:t>İstekli B</a:t>
          </a:r>
        </a:p>
        <a:p>
          <a:r>
            <a:rPr lang="tr-TR" sz="2000" b="1" dirty="0">
              <a:solidFill>
                <a:srgbClr val="FF0000"/>
              </a:solidFill>
              <a:latin typeface="Arial" panose="020B0604020202020204" pitchFamily="34" charset="0"/>
              <a:cs typeface="Arial" panose="020B0604020202020204" pitchFamily="34" charset="0"/>
            </a:rPr>
            <a:t>2. Sıradasınız</a:t>
          </a:r>
        </a:p>
        <a:p>
          <a:r>
            <a:rPr lang="tr-TR" sz="2200" b="1" dirty="0">
              <a:solidFill>
                <a:srgbClr val="FF0000"/>
              </a:solidFill>
              <a:latin typeface="Arial" panose="020B0604020202020204" pitchFamily="34" charset="0"/>
              <a:cs typeface="Arial" panose="020B0604020202020204" pitchFamily="34" charset="0"/>
            </a:rPr>
            <a:t>Teklifiniz: 7.150 TL</a:t>
          </a:r>
        </a:p>
      </dgm:t>
    </dgm:pt>
    <dgm:pt modelId="{953A4F0C-662F-49F7-82E8-6809DA91008D}" type="parTrans" cxnId="{19B0A03F-601C-4AA5-A271-DD2D53E9F045}">
      <dgm:prSet/>
      <dgm:spPr/>
      <dgm:t>
        <a:bodyPr/>
        <a:lstStyle/>
        <a:p>
          <a:endParaRPr lang="tr-TR"/>
        </a:p>
      </dgm:t>
    </dgm:pt>
    <dgm:pt modelId="{4CA73584-0017-4F81-A3E0-7AC4F7A3A8C2}" type="sibTrans" cxnId="{19B0A03F-601C-4AA5-A271-DD2D53E9F045}">
      <dgm:prSet/>
      <dgm:spPr/>
      <dgm:t>
        <a:bodyPr/>
        <a:lstStyle/>
        <a:p>
          <a:endParaRPr lang="tr-TR"/>
        </a:p>
      </dgm:t>
    </dgm:pt>
    <dgm:pt modelId="{A89BB171-CD42-439D-8F6F-2DF92BF23B7C}" type="pres">
      <dgm:prSet presAssocID="{30C844B1-0DA3-47E6-83DB-6BE92CA2E30C}" presName="Name0" presStyleCnt="0">
        <dgm:presLayoutVars>
          <dgm:chPref val="1"/>
          <dgm:dir/>
          <dgm:animOne val="branch"/>
          <dgm:animLvl val="lvl"/>
          <dgm:resizeHandles val="exact"/>
        </dgm:presLayoutVars>
      </dgm:prSet>
      <dgm:spPr/>
      <dgm:t>
        <a:bodyPr/>
        <a:lstStyle/>
        <a:p>
          <a:endParaRPr lang="tr-TR"/>
        </a:p>
      </dgm:t>
    </dgm:pt>
    <dgm:pt modelId="{A57A21A0-1680-48B5-9536-0B79BABB42A5}" type="pres">
      <dgm:prSet presAssocID="{16E2FD47-1937-4FF1-89FF-3ECF6FA03F42}" presName="root1" presStyleCnt="0"/>
      <dgm:spPr/>
    </dgm:pt>
    <dgm:pt modelId="{0128F36A-8F3D-497A-A062-3BBEF02A4AE3}" type="pres">
      <dgm:prSet presAssocID="{16E2FD47-1937-4FF1-89FF-3ECF6FA03F42}" presName="LevelOneTextNode" presStyleLbl="node0" presStyleIdx="0" presStyleCnt="1">
        <dgm:presLayoutVars>
          <dgm:chPref val="3"/>
        </dgm:presLayoutVars>
      </dgm:prSet>
      <dgm:spPr/>
      <dgm:t>
        <a:bodyPr/>
        <a:lstStyle/>
        <a:p>
          <a:endParaRPr lang="tr-TR"/>
        </a:p>
      </dgm:t>
    </dgm:pt>
    <dgm:pt modelId="{7EA3662D-73BB-4EB8-A7B2-CCC1277C8EBE}" type="pres">
      <dgm:prSet presAssocID="{16E2FD47-1937-4FF1-89FF-3ECF6FA03F42}" presName="level2hierChild" presStyleCnt="0"/>
      <dgm:spPr/>
    </dgm:pt>
    <dgm:pt modelId="{88800159-6EE3-439E-9C55-FD7AAB6F6D31}" type="pres">
      <dgm:prSet presAssocID="{953A4F0C-662F-49F7-82E8-6809DA91008D}" presName="conn2-1" presStyleLbl="parChTrans1D2" presStyleIdx="0" presStyleCnt="1"/>
      <dgm:spPr/>
      <dgm:t>
        <a:bodyPr/>
        <a:lstStyle/>
        <a:p>
          <a:endParaRPr lang="tr-TR"/>
        </a:p>
      </dgm:t>
    </dgm:pt>
    <dgm:pt modelId="{FDF2A042-09DC-41CD-83A8-27A9796DB79F}" type="pres">
      <dgm:prSet presAssocID="{953A4F0C-662F-49F7-82E8-6809DA91008D}" presName="connTx" presStyleLbl="parChTrans1D2" presStyleIdx="0" presStyleCnt="1"/>
      <dgm:spPr/>
      <dgm:t>
        <a:bodyPr/>
        <a:lstStyle/>
        <a:p>
          <a:endParaRPr lang="tr-TR"/>
        </a:p>
      </dgm:t>
    </dgm:pt>
    <dgm:pt modelId="{29B34BA4-E2C6-44C9-820E-9C1B0FB39907}" type="pres">
      <dgm:prSet presAssocID="{F5CA1574-7FB4-4660-A664-4B3F4C8CBE1A}" presName="root2" presStyleCnt="0"/>
      <dgm:spPr/>
    </dgm:pt>
    <dgm:pt modelId="{29E9D4AE-D26A-4002-93ED-E9F29CFB33D9}" type="pres">
      <dgm:prSet presAssocID="{F5CA1574-7FB4-4660-A664-4B3F4C8CBE1A}" presName="LevelTwoTextNode" presStyleLbl="node2" presStyleIdx="0" presStyleCnt="1" custScaleY="346760">
        <dgm:presLayoutVars>
          <dgm:chPref val="3"/>
        </dgm:presLayoutVars>
      </dgm:prSet>
      <dgm:spPr/>
      <dgm:t>
        <a:bodyPr/>
        <a:lstStyle/>
        <a:p>
          <a:endParaRPr lang="tr-TR"/>
        </a:p>
      </dgm:t>
    </dgm:pt>
    <dgm:pt modelId="{0B13D1C8-E659-4E0D-93D6-F50905133A62}" type="pres">
      <dgm:prSet presAssocID="{F5CA1574-7FB4-4660-A664-4B3F4C8CBE1A}" presName="level3hierChild" presStyleCnt="0"/>
      <dgm:spPr/>
    </dgm:pt>
  </dgm:ptLst>
  <dgm:cxnLst>
    <dgm:cxn modelId="{2EA8EC79-B20C-4A77-8806-FC517062EBCE}" srcId="{30C844B1-0DA3-47E6-83DB-6BE92CA2E30C}" destId="{16E2FD47-1937-4FF1-89FF-3ECF6FA03F42}" srcOrd="0" destOrd="0" parTransId="{3556FD29-CFD4-4738-9130-CDB887E02D12}" sibTransId="{E518A236-E7DE-4C81-A46F-2877D22A397E}"/>
    <dgm:cxn modelId="{998350DA-CD65-470D-BC0F-8C16F976621D}" type="presOf" srcId="{953A4F0C-662F-49F7-82E8-6809DA91008D}" destId="{FDF2A042-09DC-41CD-83A8-27A9796DB79F}" srcOrd="1" destOrd="0" presId="urn:microsoft.com/office/officeart/2008/layout/HorizontalMultiLevelHierarchy"/>
    <dgm:cxn modelId="{4E2AB426-B7F9-4A1D-80CF-6C775093AEE3}" type="presOf" srcId="{30C844B1-0DA3-47E6-83DB-6BE92CA2E30C}" destId="{A89BB171-CD42-439D-8F6F-2DF92BF23B7C}" srcOrd="0" destOrd="0" presId="urn:microsoft.com/office/officeart/2008/layout/HorizontalMultiLevelHierarchy"/>
    <dgm:cxn modelId="{4C50A23A-2EC6-4E9F-ADEE-3395C2068138}" type="presOf" srcId="{16E2FD47-1937-4FF1-89FF-3ECF6FA03F42}" destId="{0128F36A-8F3D-497A-A062-3BBEF02A4AE3}" srcOrd="0" destOrd="0" presId="urn:microsoft.com/office/officeart/2008/layout/HorizontalMultiLevelHierarchy"/>
    <dgm:cxn modelId="{C6155256-0F6C-4B48-B5CB-6EA01A50412D}" type="presOf" srcId="{953A4F0C-662F-49F7-82E8-6809DA91008D}" destId="{88800159-6EE3-439E-9C55-FD7AAB6F6D31}" srcOrd="0" destOrd="0" presId="urn:microsoft.com/office/officeart/2008/layout/HorizontalMultiLevelHierarchy"/>
    <dgm:cxn modelId="{4F1EFB2A-6238-4082-9D5D-FBB630E7679A}" type="presOf" srcId="{F5CA1574-7FB4-4660-A664-4B3F4C8CBE1A}" destId="{29E9D4AE-D26A-4002-93ED-E9F29CFB33D9}" srcOrd="0" destOrd="0" presId="urn:microsoft.com/office/officeart/2008/layout/HorizontalMultiLevelHierarchy"/>
    <dgm:cxn modelId="{19B0A03F-601C-4AA5-A271-DD2D53E9F045}" srcId="{16E2FD47-1937-4FF1-89FF-3ECF6FA03F42}" destId="{F5CA1574-7FB4-4660-A664-4B3F4C8CBE1A}" srcOrd="0" destOrd="0" parTransId="{953A4F0C-662F-49F7-82E8-6809DA91008D}" sibTransId="{4CA73584-0017-4F81-A3E0-7AC4F7A3A8C2}"/>
    <dgm:cxn modelId="{FFF76132-E304-4D88-B2A9-B96174926C62}" type="presParOf" srcId="{A89BB171-CD42-439D-8F6F-2DF92BF23B7C}" destId="{A57A21A0-1680-48B5-9536-0B79BABB42A5}" srcOrd="0" destOrd="0" presId="urn:microsoft.com/office/officeart/2008/layout/HorizontalMultiLevelHierarchy"/>
    <dgm:cxn modelId="{F7209992-3DB8-4D97-8BCF-29BCB9CCB427}" type="presParOf" srcId="{A57A21A0-1680-48B5-9536-0B79BABB42A5}" destId="{0128F36A-8F3D-497A-A062-3BBEF02A4AE3}" srcOrd="0" destOrd="0" presId="urn:microsoft.com/office/officeart/2008/layout/HorizontalMultiLevelHierarchy"/>
    <dgm:cxn modelId="{63F0FF50-E001-4C25-A6E5-BE9CAD6D88F6}" type="presParOf" srcId="{A57A21A0-1680-48B5-9536-0B79BABB42A5}" destId="{7EA3662D-73BB-4EB8-A7B2-CCC1277C8EBE}" srcOrd="1" destOrd="0" presId="urn:microsoft.com/office/officeart/2008/layout/HorizontalMultiLevelHierarchy"/>
    <dgm:cxn modelId="{ED33717D-3A34-40B8-993A-EB06C8553073}" type="presParOf" srcId="{7EA3662D-73BB-4EB8-A7B2-CCC1277C8EBE}" destId="{88800159-6EE3-439E-9C55-FD7AAB6F6D31}" srcOrd="0" destOrd="0" presId="urn:microsoft.com/office/officeart/2008/layout/HorizontalMultiLevelHierarchy"/>
    <dgm:cxn modelId="{7EE1ED7C-CA8B-4734-8F9E-5DBB6CC704B4}" type="presParOf" srcId="{88800159-6EE3-439E-9C55-FD7AAB6F6D31}" destId="{FDF2A042-09DC-41CD-83A8-27A9796DB79F}" srcOrd="0" destOrd="0" presId="urn:microsoft.com/office/officeart/2008/layout/HorizontalMultiLevelHierarchy"/>
    <dgm:cxn modelId="{A858A6FD-07BA-4945-B420-D5C9ECA9DB04}" type="presParOf" srcId="{7EA3662D-73BB-4EB8-A7B2-CCC1277C8EBE}" destId="{29B34BA4-E2C6-44C9-820E-9C1B0FB39907}" srcOrd="1" destOrd="0" presId="urn:microsoft.com/office/officeart/2008/layout/HorizontalMultiLevelHierarchy"/>
    <dgm:cxn modelId="{A5ECF71E-F04D-4F48-BFC5-9C257A170927}" type="presParOf" srcId="{29B34BA4-E2C6-44C9-820E-9C1B0FB39907}" destId="{29E9D4AE-D26A-4002-93ED-E9F29CFB33D9}" srcOrd="0" destOrd="0" presId="urn:microsoft.com/office/officeart/2008/layout/HorizontalMultiLevelHierarchy"/>
    <dgm:cxn modelId="{B4D55F0F-CDC9-4533-94EC-26DADFA048DE}" type="presParOf" srcId="{29B34BA4-E2C6-44C9-820E-9C1B0FB39907}" destId="{0B13D1C8-E659-4E0D-93D6-F50905133A62}" srcOrd="1" destOrd="0" presId="urn:microsoft.com/office/officeart/2008/layout/HorizontalMultiLevelHierarchy"/>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30C844B1-0DA3-47E6-83DB-6BE92CA2E30C}" type="doc">
      <dgm:prSet loTypeId="urn:microsoft.com/office/officeart/2008/layout/HorizontalMultiLevelHierarchy" loCatId="hierarchy" qsTypeId="urn:microsoft.com/office/officeart/2005/8/quickstyle/simple1" qsCatId="simple" csTypeId="urn:microsoft.com/office/officeart/2005/8/colors/colorful1#4" csCatId="colorful" phldr="1"/>
      <dgm:spPr/>
      <dgm:t>
        <a:bodyPr/>
        <a:lstStyle/>
        <a:p>
          <a:endParaRPr lang="tr-TR"/>
        </a:p>
      </dgm:t>
    </dgm:pt>
    <dgm:pt modelId="{16E2FD47-1937-4FF1-89FF-3ECF6FA03F42}">
      <dgm:prSet phldrT="[Metin]"/>
      <dgm:spPr/>
      <dgm:t>
        <a:bodyPr/>
        <a:lstStyle/>
        <a:p>
          <a:r>
            <a:rPr lang="tr-TR" dirty="0"/>
            <a:t>İSTEKLİ C</a:t>
          </a:r>
        </a:p>
      </dgm:t>
    </dgm:pt>
    <dgm:pt modelId="{3556FD29-CFD4-4738-9130-CDB887E02D12}" type="parTrans" cxnId="{2EA8EC79-B20C-4A77-8806-FC517062EBCE}">
      <dgm:prSet/>
      <dgm:spPr/>
      <dgm:t>
        <a:bodyPr/>
        <a:lstStyle/>
        <a:p>
          <a:endParaRPr lang="tr-TR"/>
        </a:p>
      </dgm:t>
    </dgm:pt>
    <dgm:pt modelId="{E518A236-E7DE-4C81-A46F-2877D22A397E}" type="sibTrans" cxnId="{2EA8EC79-B20C-4A77-8806-FC517062EBCE}">
      <dgm:prSet/>
      <dgm:spPr/>
      <dgm:t>
        <a:bodyPr/>
        <a:lstStyle/>
        <a:p>
          <a:endParaRPr lang="tr-TR"/>
        </a:p>
      </dgm:t>
    </dgm:pt>
    <dgm:pt modelId="{875F2F40-5475-4902-BAC5-93C210DEB4D3}">
      <dgm:prSet phldrT="[Metin]" custT="1"/>
      <dgm:spPr/>
      <dgm:t>
        <a:bodyPr/>
        <a:lstStyle/>
        <a:p>
          <a:r>
            <a:rPr lang="tr-TR" sz="2200" b="1" dirty="0">
              <a:solidFill>
                <a:srgbClr val="FF0000"/>
              </a:solidFill>
              <a:latin typeface="Arial" panose="020B0604020202020204" pitchFamily="34" charset="0"/>
              <a:cs typeface="Arial" panose="020B0604020202020204" pitchFamily="34" charset="0"/>
            </a:rPr>
            <a:t>İstekli C</a:t>
          </a:r>
        </a:p>
        <a:p>
          <a:r>
            <a:rPr lang="tr-TR" sz="2000" b="1" dirty="0">
              <a:solidFill>
                <a:srgbClr val="FF0000"/>
              </a:solidFill>
              <a:latin typeface="Arial" panose="020B0604020202020204" pitchFamily="34" charset="0"/>
              <a:cs typeface="Arial" panose="020B0604020202020204" pitchFamily="34" charset="0"/>
            </a:rPr>
            <a:t>1. Sıradasınız</a:t>
          </a:r>
        </a:p>
        <a:p>
          <a:r>
            <a:rPr lang="tr-TR" sz="2200" b="1" dirty="0">
              <a:solidFill>
                <a:srgbClr val="FF0000"/>
              </a:solidFill>
              <a:latin typeface="Arial" panose="020B0604020202020204" pitchFamily="34" charset="0"/>
              <a:cs typeface="Arial" panose="020B0604020202020204" pitchFamily="34" charset="0"/>
            </a:rPr>
            <a:t>Teklifiniz: 7.100 TL</a:t>
          </a:r>
        </a:p>
      </dgm:t>
    </dgm:pt>
    <dgm:pt modelId="{2D21488E-42BE-494A-854E-831B80FA0D40}" type="parTrans" cxnId="{BAE49EB5-FF83-4FAF-9D4C-6FAA5E7F44D5}">
      <dgm:prSet/>
      <dgm:spPr/>
      <dgm:t>
        <a:bodyPr/>
        <a:lstStyle/>
        <a:p>
          <a:endParaRPr lang="tr-TR"/>
        </a:p>
      </dgm:t>
    </dgm:pt>
    <dgm:pt modelId="{C7AC76E1-40AE-4E5A-85FC-A73EA03CA9DD}" type="sibTrans" cxnId="{BAE49EB5-FF83-4FAF-9D4C-6FAA5E7F44D5}">
      <dgm:prSet/>
      <dgm:spPr/>
      <dgm:t>
        <a:bodyPr/>
        <a:lstStyle/>
        <a:p>
          <a:endParaRPr lang="tr-TR"/>
        </a:p>
      </dgm:t>
    </dgm:pt>
    <dgm:pt modelId="{A89BB171-CD42-439D-8F6F-2DF92BF23B7C}" type="pres">
      <dgm:prSet presAssocID="{30C844B1-0DA3-47E6-83DB-6BE92CA2E30C}" presName="Name0" presStyleCnt="0">
        <dgm:presLayoutVars>
          <dgm:chPref val="1"/>
          <dgm:dir/>
          <dgm:animOne val="branch"/>
          <dgm:animLvl val="lvl"/>
          <dgm:resizeHandles val="exact"/>
        </dgm:presLayoutVars>
      </dgm:prSet>
      <dgm:spPr/>
      <dgm:t>
        <a:bodyPr/>
        <a:lstStyle/>
        <a:p>
          <a:endParaRPr lang="tr-TR"/>
        </a:p>
      </dgm:t>
    </dgm:pt>
    <dgm:pt modelId="{A57A21A0-1680-48B5-9536-0B79BABB42A5}" type="pres">
      <dgm:prSet presAssocID="{16E2FD47-1937-4FF1-89FF-3ECF6FA03F42}" presName="root1" presStyleCnt="0"/>
      <dgm:spPr/>
    </dgm:pt>
    <dgm:pt modelId="{0128F36A-8F3D-497A-A062-3BBEF02A4AE3}" type="pres">
      <dgm:prSet presAssocID="{16E2FD47-1937-4FF1-89FF-3ECF6FA03F42}" presName="LevelOneTextNode" presStyleLbl="node0" presStyleIdx="0" presStyleCnt="1">
        <dgm:presLayoutVars>
          <dgm:chPref val="3"/>
        </dgm:presLayoutVars>
      </dgm:prSet>
      <dgm:spPr/>
      <dgm:t>
        <a:bodyPr/>
        <a:lstStyle/>
        <a:p>
          <a:endParaRPr lang="tr-TR"/>
        </a:p>
      </dgm:t>
    </dgm:pt>
    <dgm:pt modelId="{7EA3662D-73BB-4EB8-A7B2-CCC1277C8EBE}" type="pres">
      <dgm:prSet presAssocID="{16E2FD47-1937-4FF1-89FF-3ECF6FA03F42}" presName="level2hierChild" presStyleCnt="0"/>
      <dgm:spPr/>
    </dgm:pt>
    <dgm:pt modelId="{33810418-F4F5-4591-B827-28F7BD9B6BD9}" type="pres">
      <dgm:prSet presAssocID="{2D21488E-42BE-494A-854E-831B80FA0D40}" presName="conn2-1" presStyleLbl="parChTrans1D2" presStyleIdx="0" presStyleCnt="1"/>
      <dgm:spPr/>
      <dgm:t>
        <a:bodyPr/>
        <a:lstStyle/>
        <a:p>
          <a:endParaRPr lang="tr-TR"/>
        </a:p>
      </dgm:t>
    </dgm:pt>
    <dgm:pt modelId="{7A4258DF-991F-4F48-BAB7-EC408392638A}" type="pres">
      <dgm:prSet presAssocID="{2D21488E-42BE-494A-854E-831B80FA0D40}" presName="connTx" presStyleLbl="parChTrans1D2" presStyleIdx="0" presStyleCnt="1"/>
      <dgm:spPr/>
      <dgm:t>
        <a:bodyPr/>
        <a:lstStyle/>
        <a:p>
          <a:endParaRPr lang="tr-TR"/>
        </a:p>
      </dgm:t>
    </dgm:pt>
    <dgm:pt modelId="{FD6BE66E-2594-4C15-A740-6BAACC4C7A11}" type="pres">
      <dgm:prSet presAssocID="{875F2F40-5475-4902-BAC5-93C210DEB4D3}" presName="root2" presStyleCnt="0"/>
      <dgm:spPr/>
    </dgm:pt>
    <dgm:pt modelId="{210DC4FD-643A-447A-ADBE-630D3168E374}" type="pres">
      <dgm:prSet presAssocID="{875F2F40-5475-4902-BAC5-93C210DEB4D3}" presName="LevelTwoTextNode" presStyleLbl="node2" presStyleIdx="0" presStyleCnt="1" custScaleY="361456">
        <dgm:presLayoutVars>
          <dgm:chPref val="3"/>
        </dgm:presLayoutVars>
      </dgm:prSet>
      <dgm:spPr/>
      <dgm:t>
        <a:bodyPr/>
        <a:lstStyle/>
        <a:p>
          <a:endParaRPr lang="tr-TR"/>
        </a:p>
      </dgm:t>
    </dgm:pt>
    <dgm:pt modelId="{49DB2544-4479-476D-A8D3-386BE18FD3BA}" type="pres">
      <dgm:prSet presAssocID="{875F2F40-5475-4902-BAC5-93C210DEB4D3}" presName="level3hierChild" presStyleCnt="0"/>
      <dgm:spPr/>
    </dgm:pt>
  </dgm:ptLst>
  <dgm:cxnLst>
    <dgm:cxn modelId="{2EA8EC79-B20C-4A77-8806-FC517062EBCE}" srcId="{30C844B1-0DA3-47E6-83DB-6BE92CA2E30C}" destId="{16E2FD47-1937-4FF1-89FF-3ECF6FA03F42}" srcOrd="0" destOrd="0" parTransId="{3556FD29-CFD4-4738-9130-CDB887E02D12}" sibTransId="{E518A236-E7DE-4C81-A46F-2877D22A397E}"/>
    <dgm:cxn modelId="{4E30CE9D-9AEB-4EEE-B1D8-E0F233C584D1}" type="presOf" srcId="{30C844B1-0DA3-47E6-83DB-6BE92CA2E30C}" destId="{A89BB171-CD42-439D-8F6F-2DF92BF23B7C}" srcOrd="0" destOrd="0" presId="urn:microsoft.com/office/officeart/2008/layout/HorizontalMultiLevelHierarchy"/>
    <dgm:cxn modelId="{51340A3E-BCCA-455B-B7F9-8547E8B4958B}" type="presOf" srcId="{875F2F40-5475-4902-BAC5-93C210DEB4D3}" destId="{210DC4FD-643A-447A-ADBE-630D3168E374}" srcOrd="0" destOrd="0" presId="urn:microsoft.com/office/officeart/2008/layout/HorizontalMultiLevelHierarchy"/>
    <dgm:cxn modelId="{339977BF-AF40-4428-AA07-289E2EC78220}" type="presOf" srcId="{2D21488E-42BE-494A-854E-831B80FA0D40}" destId="{33810418-F4F5-4591-B827-28F7BD9B6BD9}" srcOrd="0" destOrd="0" presId="urn:microsoft.com/office/officeart/2008/layout/HorizontalMultiLevelHierarchy"/>
    <dgm:cxn modelId="{0FD78845-8470-49E1-873D-8223EFC5EF55}" type="presOf" srcId="{16E2FD47-1937-4FF1-89FF-3ECF6FA03F42}" destId="{0128F36A-8F3D-497A-A062-3BBEF02A4AE3}" srcOrd="0" destOrd="0" presId="urn:microsoft.com/office/officeart/2008/layout/HorizontalMultiLevelHierarchy"/>
    <dgm:cxn modelId="{FB3305F6-D209-4397-A928-52887CFCBA1D}" type="presOf" srcId="{2D21488E-42BE-494A-854E-831B80FA0D40}" destId="{7A4258DF-991F-4F48-BAB7-EC408392638A}" srcOrd="1" destOrd="0" presId="urn:microsoft.com/office/officeart/2008/layout/HorizontalMultiLevelHierarchy"/>
    <dgm:cxn modelId="{BAE49EB5-FF83-4FAF-9D4C-6FAA5E7F44D5}" srcId="{16E2FD47-1937-4FF1-89FF-3ECF6FA03F42}" destId="{875F2F40-5475-4902-BAC5-93C210DEB4D3}" srcOrd="0" destOrd="0" parTransId="{2D21488E-42BE-494A-854E-831B80FA0D40}" sibTransId="{C7AC76E1-40AE-4E5A-85FC-A73EA03CA9DD}"/>
    <dgm:cxn modelId="{3949539A-9E12-4C9C-AF10-1FA287A2E213}" type="presParOf" srcId="{A89BB171-CD42-439D-8F6F-2DF92BF23B7C}" destId="{A57A21A0-1680-48B5-9536-0B79BABB42A5}" srcOrd="0" destOrd="0" presId="urn:microsoft.com/office/officeart/2008/layout/HorizontalMultiLevelHierarchy"/>
    <dgm:cxn modelId="{6E9B0BE0-9041-4EFE-9D51-6C00F8066FA5}" type="presParOf" srcId="{A57A21A0-1680-48B5-9536-0B79BABB42A5}" destId="{0128F36A-8F3D-497A-A062-3BBEF02A4AE3}" srcOrd="0" destOrd="0" presId="urn:microsoft.com/office/officeart/2008/layout/HorizontalMultiLevelHierarchy"/>
    <dgm:cxn modelId="{521797E5-07E2-4FFE-931E-C24229270497}" type="presParOf" srcId="{A57A21A0-1680-48B5-9536-0B79BABB42A5}" destId="{7EA3662D-73BB-4EB8-A7B2-CCC1277C8EBE}" srcOrd="1" destOrd="0" presId="urn:microsoft.com/office/officeart/2008/layout/HorizontalMultiLevelHierarchy"/>
    <dgm:cxn modelId="{C267D973-2F71-4F1E-99D8-5561F55351A8}" type="presParOf" srcId="{7EA3662D-73BB-4EB8-A7B2-CCC1277C8EBE}" destId="{33810418-F4F5-4591-B827-28F7BD9B6BD9}" srcOrd="0" destOrd="0" presId="urn:microsoft.com/office/officeart/2008/layout/HorizontalMultiLevelHierarchy"/>
    <dgm:cxn modelId="{9B1098A3-0D5C-48A6-B72F-28924A974A69}" type="presParOf" srcId="{33810418-F4F5-4591-B827-28F7BD9B6BD9}" destId="{7A4258DF-991F-4F48-BAB7-EC408392638A}" srcOrd="0" destOrd="0" presId="urn:microsoft.com/office/officeart/2008/layout/HorizontalMultiLevelHierarchy"/>
    <dgm:cxn modelId="{BDDAC0D0-1546-4F78-B853-DDAC007C5CC1}" type="presParOf" srcId="{7EA3662D-73BB-4EB8-A7B2-CCC1277C8EBE}" destId="{FD6BE66E-2594-4C15-A740-6BAACC4C7A11}" srcOrd="1" destOrd="0" presId="urn:microsoft.com/office/officeart/2008/layout/HorizontalMultiLevelHierarchy"/>
    <dgm:cxn modelId="{279E4417-B101-4573-B673-BB395F104744}" type="presParOf" srcId="{FD6BE66E-2594-4C15-A740-6BAACC4C7A11}" destId="{210DC4FD-643A-447A-ADBE-630D3168E374}" srcOrd="0" destOrd="0" presId="urn:microsoft.com/office/officeart/2008/layout/HorizontalMultiLevelHierarchy"/>
    <dgm:cxn modelId="{ACBD9F93-1241-4D9A-8875-287BB928BE81}" type="presParOf" srcId="{FD6BE66E-2594-4C15-A740-6BAACC4C7A11}" destId="{49DB2544-4479-476D-A8D3-386BE18FD3BA}" srcOrd="1" destOrd="0" presId="urn:microsoft.com/office/officeart/2008/layout/HorizontalMultiLevelHierarchy"/>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30C844B1-0DA3-47E6-83DB-6BE92CA2E30C}" type="doc">
      <dgm:prSet loTypeId="urn:microsoft.com/office/officeart/2008/layout/HorizontalMultiLevelHierarchy" loCatId="hierarchy" qsTypeId="urn:microsoft.com/office/officeart/2005/8/quickstyle/simple1" qsCatId="simple" csTypeId="urn:microsoft.com/office/officeart/2005/8/colors/colorful1#2" csCatId="colorful" phldr="1"/>
      <dgm:spPr/>
      <dgm:t>
        <a:bodyPr/>
        <a:lstStyle/>
        <a:p>
          <a:endParaRPr lang="tr-TR"/>
        </a:p>
      </dgm:t>
    </dgm:pt>
    <dgm:pt modelId="{16E2FD47-1937-4FF1-89FF-3ECF6FA03F42}">
      <dgm:prSet phldrT="[Metin]"/>
      <dgm:spPr/>
      <dgm:t>
        <a:bodyPr/>
        <a:lstStyle/>
        <a:p>
          <a:r>
            <a:rPr lang="tr-TR" dirty="0"/>
            <a:t>İSTEKLİ D</a:t>
          </a:r>
        </a:p>
      </dgm:t>
    </dgm:pt>
    <dgm:pt modelId="{3556FD29-CFD4-4738-9130-CDB887E02D12}" type="parTrans" cxnId="{2EA8EC79-B20C-4A77-8806-FC517062EBCE}">
      <dgm:prSet/>
      <dgm:spPr/>
      <dgm:t>
        <a:bodyPr/>
        <a:lstStyle/>
        <a:p>
          <a:endParaRPr lang="tr-TR"/>
        </a:p>
      </dgm:t>
    </dgm:pt>
    <dgm:pt modelId="{E518A236-E7DE-4C81-A46F-2877D22A397E}" type="sibTrans" cxnId="{2EA8EC79-B20C-4A77-8806-FC517062EBCE}">
      <dgm:prSet/>
      <dgm:spPr/>
      <dgm:t>
        <a:bodyPr/>
        <a:lstStyle/>
        <a:p>
          <a:endParaRPr lang="tr-TR"/>
        </a:p>
      </dgm:t>
    </dgm:pt>
    <dgm:pt modelId="{3E08FEB7-1B45-40D5-9388-44F5283A7A50}">
      <dgm:prSet phldrT="[Metin]" custT="1"/>
      <dgm:spPr/>
      <dgm:t>
        <a:bodyPr/>
        <a:lstStyle/>
        <a:p>
          <a:r>
            <a:rPr lang="tr-TR" sz="2200" b="1" dirty="0">
              <a:solidFill>
                <a:srgbClr val="FF0000"/>
              </a:solidFill>
              <a:latin typeface="Arial" panose="020B0604020202020204" pitchFamily="34" charset="0"/>
              <a:cs typeface="Arial" panose="020B0604020202020204" pitchFamily="34" charset="0"/>
            </a:rPr>
            <a:t>İstekli D</a:t>
          </a:r>
        </a:p>
        <a:p>
          <a:r>
            <a:rPr lang="tr-TR" sz="2200" b="1" dirty="0">
              <a:solidFill>
                <a:srgbClr val="FF0000"/>
              </a:solidFill>
              <a:latin typeface="Arial" panose="020B0604020202020204" pitchFamily="34" charset="0"/>
              <a:cs typeface="Arial" panose="020B0604020202020204" pitchFamily="34" charset="0"/>
            </a:rPr>
            <a:t>4. Sıradasınız</a:t>
          </a:r>
        </a:p>
        <a:p>
          <a:r>
            <a:rPr lang="tr-TR" sz="2200" b="1" dirty="0">
              <a:solidFill>
                <a:srgbClr val="FF0000"/>
              </a:solidFill>
              <a:latin typeface="Arial" panose="020B0604020202020204" pitchFamily="34" charset="0"/>
              <a:cs typeface="Arial" panose="020B0604020202020204" pitchFamily="34" charset="0"/>
            </a:rPr>
            <a:t>Teklifiniz:</a:t>
          </a:r>
        </a:p>
        <a:p>
          <a:r>
            <a:rPr lang="tr-TR" sz="2200" b="1" dirty="0">
              <a:solidFill>
                <a:srgbClr val="FF0000"/>
              </a:solidFill>
              <a:latin typeface="Arial" panose="020B0604020202020204" pitchFamily="34" charset="0"/>
              <a:cs typeface="Arial" panose="020B0604020202020204" pitchFamily="34" charset="0"/>
            </a:rPr>
            <a:t>8.000 TL</a:t>
          </a:r>
        </a:p>
      </dgm:t>
    </dgm:pt>
    <dgm:pt modelId="{5AB2BF1B-CA3E-468C-B00C-FA6897C5EF94}" type="parTrans" cxnId="{2360BD16-8185-43E9-B651-16F177AF173F}">
      <dgm:prSet/>
      <dgm:spPr/>
      <dgm:t>
        <a:bodyPr/>
        <a:lstStyle/>
        <a:p>
          <a:endParaRPr lang="tr-TR"/>
        </a:p>
      </dgm:t>
    </dgm:pt>
    <dgm:pt modelId="{89008A45-07B8-434F-B840-C9C79DA89143}" type="sibTrans" cxnId="{2360BD16-8185-43E9-B651-16F177AF173F}">
      <dgm:prSet/>
      <dgm:spPr/>
      <dgm:t>
        <a:bodyPr/>
        <a:lstStyle/>
        <a:p>
          <a:endParaRPr lang="tr-TR"/>
        </a:p>
      </dgm:t>
    </dgm:pt>
    <dgm:pt modelId="{A89BB171-CD42-439D-8F6F-2DF92BF23B7C}" type="pres">
      <dgm:prSet presAssocID="{30C844B1-0DA3-47E6-83DB-6BE92CA2E30C}" presName="Name0" presStyleCnt="0">
        <dgm:presLayoutVars>
          <dgm:chPref val="1"/>
          <dgm:dir/>
          <dgm:animOne val="branch"/>
          <dgm:animLvl val="lvl"/>
          <dgm:resizeHandles val="exact"/>
        </dgm:presLayoutVars>
      </dgm:prSet>
      <dgm:spPr/>
      <dgm:t>
        <a:bodyPr/>
        <a:lstStyle/>
        <a:p>
          <a:endParaRPr lang="tr-TR"/>
        </a:p>
      </dgm:t>
    </dgm:pt>
    <dgm:pt modelId="{A57A21A0-1680-48B5-9536-0B79BABB42A5}" type="pres">
      <dgm:prSet presAssocID="{16E2FD47-1937-4FF1-89FF-3ECF6FA03F42}" presName="root1" presStyleCnt="0"/>
      <dgm:spPr/>
    </dgm:pt>
    <dgm:pt modelId="{0128F36A-8F3D-497A-A062-3BBEF02A4AE3}" type="pres">
      <dgm:prSet presAssocID="{16E2FD47-1937-4FF1-89FF-3ECF6FA03F42}" presName="LevelOneTextNode" presStyleLbl="node0" presStyleIdx="0" presStyleCnt="1" custLinFactNeighborX="18158" custLinFactNeighborY="533">
        <dgm:presLayoutVars>
          <dgm:chPref val="3"/>
        </dgm:presLayoutVars>
      </dgm:prSet>
      <dgm:spPr/>
      <dgm:t>
        <a:bodyPr/>
        <a:lstStyle/>
        <a:p>
          <a:endParaRPr lang="tr-TR"/>
        </a:p>
      </dgm:t>
    </dgm:pt>
    <dgm:pt modelId="{7EA3662D-73BB-4EB8-A7B2-CCC1277C8EBE}" type="pres">
      <dgm:prSet presAssocID="{16E2FD47-1937-4FF1-89FF-3ECF6FA03F42}" presName="level2hierChild" presStyleCnt="0"/>
      <dgm:spPr/>
    </dgm:pt>
    <dgm:pt modelId="{BACA8497-57C1-499F-9F25-910A9610A044}" type="pres">
      <dgm:prSet presAssocID="{5AB2BF1B-CA3E-468C-B00C-FA6897C5EF94}" presName="conn2-1" presStyleLbl="parChTrans1D2" presStyleIdx="0" presStyleCnt="1"/>
      <dgm:spPr/>
      <dgm:t>
        <a:bodyPr/>
        <a:lstStyle/>
        <a:p>
          <a:endParaRPr lang="tr-TR"/>
        </a:p>
      </dgm:t>
    </dgm:pt>
    <dgm:pt modelId="{70C78B4F-F0CA-459F-BA64-64BBD32D910D}" type="pres">
      <dgm:prSet presAssocID="{5AB2BF1B-CA3E-468C-B00C-FA6897C5EF94}" presName="connTx" presStyleLbl="parChTrans1D2" presStyleIdx="0" presStyleCnt="1"/>
      <dgm:spPr/>
      <dgm:t>
        <a:bodyPr/>
        <a:lstStyle/>
        <a:p>
          <a:endParaRPr lang="tr-TR"/>
        </a:p>
      </dgm:t>
    </dgm:pt>
    <dgm:pt modelId="{F8A36971-4CE2-4FC6-BBB0-8F8FEB88C5A9}" type="pres">
      <dgm:prSet presAssocID="{3E08FEB7-1B45-40D5-9388-44F5283A7A50}" presName="root2" presStyleCnt="0"/>
      <dgm:spPr/>
    </dgm:pt>
    <dgm:pt modelId="{0D5CE1A6-274D-437A-A283-6FF18D96E8F7}" type="pres">
      <dgm:prSet presAssocID="{3E08FEB7-1B45-40D5-9388-44F5283A7A50}" presName="LevelTwoTextNode" presStyleLbl="node2" presStyleIdx="0" presStyleCnt="1" custScaleX="109565" custScaleY="354021" custLinFactNeighborX="84" custLinFactNeighborY="3610">
        <dgm:presLayoutVars>
          <dgm:chPref val="3"/>
        </dgm:presLayoutVars>
      </dgm:prSet>
      <dgm:spPr/>
      <dgm:t>
        <a:bodyPr/>
        <a:lstStyle/>
        <a:p>
          <a:endParaRPr lang="tr-TR"/>
        </a:p>
      </dgm:t>
    </dgm:pt>
    <dgm:pt modelId="{887872FA-34DC-4504-B804-01BCEC8B5929}" type="pres">
      <dgm:prSet presAssocID="{3E08FEB7-1B45-40D5-9388-44F5283A7A50}" presName="level3hierChild" presStyleCnt="0"/>
      <dgm:spPr/>
    </dgm:pt>
  </dgm:ptLst>
  <dgm:cxnLst>
    <dgm:cxn modelId="{2EA8EC79-B20C-4A77-8806-FC517062EBCE}" srcId="{30C844B1-0DA3-47E6-83DB-6BE92CA2E30C}" destId="{16E2FD47-1937-4FF1-89FF-3ECF6FA03F42}" srcOrd="0" destOrd="0" parTransId="{3556FD29-CFD4-4738-9130-CDB887E02D12}" sibTransId="{E518A236-E7DE-4C81-A46F-2877D22A397E}"/>
    <dgm:cxn modelId="{2360BD16-8185-43E9-B651-16F177AF173F}" srcId="{16E2FD47-1937-4FF1-89FF-3ECF6FA03F42}" destId="{3E08FEB7-1B45-40D5-9388-44F5283A7A50}" srcOrd="0" destOrd="0" parTransId="{5AB2BF1B-CA3E-468C-B00C-FA6897C5EF94}" sibTransId="{89008A45-07B8-434F-B840-C9C79DA89143}"/>
    <dgm:cxn modelId="{6D4E8D3C-F762-4BD2-AC5C-30581F20462E}" type="presOf" srcId="{3E08FEB7-1B45-40D5-9388-44F5283A7A50}" destId="{0D5CE1A6-274D-437A-A283-6FF18D96E8F7}" srcOrd="0" destOrd="0" presId="urn:microsoft.com/office/officeart/2008/layout/HorizontalMultiLevelHierarchy"/>
    <dgm:cxn modelId="{20124879-E1BD-4939-9ECA-7BC67C48BC0C}" type="presOf" srcId="{30C844B1-0DA3-47E6-83DB-6BE92CA2E30C}" destId="{A89BB171-CD42-439D-8F6F-2DF92BF23B7C}" srcOrd="0" destOrd="0" presId="urn:microsoft.com/office/officeart/2008/layout/HorizontalMultiLevelHierarchy"/>
    <dgm:cxn modelId="{B05B0891-4FF3-4B69-B76C-1156E8AA6A18}" type="presOf" srcId="{16E2FD47-1937-4FF1-89FF-3ECF6FA03F42}" destId="{0128F36A-8F3D-497A-A062-3BBEF02A4AE3}" srcOrd="0" destOrd="0" presId="urn:microsoft.com/office/officeart/2008/layout/HorizontalMultiLevelHierarchy"/>
    <dgm:cxn modelId="{41FBDB99-92E7-48E8-96DE-5DD15133FF81}" type="presOf" srcId="{5AB2BF1B-CA3E-468C-B00C-FA6897C5EF94}" destId="{BACA8497-57C1-499F-9F25-910A9610A044}" srcOrd="0" destOrd="0" presId="urn:microsoft.com/office/officeart/2008/layout/HorizontalMultiLevelHierarchy"/>
    <dgm:cxn modelId="{BF331C1F-4D07-4413-8AFC-C560A1ACA90B}" type="presOf" srcId="{5AB2BF1B-CA3E-468C-B00C-FA6897C5EF94}" destId="{70C78B4F-F0CA-459F-BA64-64BBD32D910D}" srcOrd="1" destOrd="0" presId="urn:microsoft.com/office/officeart/2008/layout/HorizontalMultiLevelHierarchy"/>
    <dgm:cxn modelId="{97AE1A01-9C25-4882-B65A-60C8220F2DC6}" type="presParOf" srcId="{A89BB171-CD42-439D-8F6F-2DF92BF23B7C}" destId="{A57A21A0-1680-48B5-9536-0B79BABB42A5}" srcOrd="0" destOrd="0" presId="urn:microsoft.com/office/officeart/2008/layout/HorizontalMultiLevelHierarchy"/>
    <dgm:cxn modelId="{EBD4DFE3-9E42-4E2D-95E3-CB66811CE02D}" type="presParOf" srcId="{A57A21A0-1680-48B5-9536-0B79BABB42A5}" destId="{0128F36A-8F3D-497A-A062-3BBEF02A4AE3}" srcOrd="0" destOrd="0" presId="urn:microsoft.com/office/officeart/2008/layout/HorizontalMultiLevelHierarchy"/>
    <dgm:cxn modelId="{C1BD8E9E-2A04-437D-9C27-75960B3D60C5}" type="presParOf" srcId="{A57A21A0-1680-48B5-9536-0B79BABB42A5}" destId="{7EA3662D-73BB-4EB8-A7B2-CCC1277C8EBE}" srcOrd="1" destOrd="0" presId="urn:microsoft.com/office/officeart/2008/layout/HorizontalMultiLevelHierarchy"/>
    <dgm:cxn modelId="{D206183E-A894-4664-B625-90E6AD6DCE29}" type="presParOf" srcId="{7EA3662D-73BB-4EB8-A7B2-CCC1277C8EBE}" destId="{BACA8497-57C1-499F-9F25-910A9610A044}" srcOrd="0" destOrd="0" presId="urn:microsoft.com/office/officeart/2008/layout/HorizontalMultiLevelHierarchy"/>
    <dgm:cxn modelId="{1B85DFD9-0608-48E3-ABAA-EA50D7FA179C}" type="presParOf" srcId="{BACA8497-57C1-499F-9F25-910A9610A044}" destId="{70C78B4F-F0CA-459F-BA64-64BBD32D910D}" srcOrd="0" destOrd="0" presId="urn:microsoft.com/office/officeart/2008/layout/HorizontalMultiLevelHierarchy"/>
    <dgm:cxn modelId="{B79B7CBF-3FBB-4F99-AF7C-26D0AF01A1EA}" type="presParOf" srcId="{7EA3662D-73BB-4EB8-A7B2-CCC1277C8EBE}" destId="{F8A36971-4CE2-4FC6-BBB0-8F8FEB88C5A9}" srcOrd="1" destOrd="0" presId="urn:microsoft.com/office/officeart/2008/layout/HorizontalMultiLevelHierarchy"/>
    <dgm:cxn modelId="{D29F98BC-3F37-48C1-AF29-C55A0CF91B6C}" type="presParOf" srcId="{F8A36971-4CE2-4FC6-BBB0-8F8FEB88C5A9}" destId="{0D5CE1A6-274D-437A-A283-6FF18D96E8F7}" srcOrd="0" destOrd="0" presId="urn:microsoft.com/office/officeart/2008/layout/HorizontalMultiLevelHierarchy"/>
    <dgm:cxn modelId="{7C1F602E-12E2-460D-AD18-12818736652A}" type="presParOf" srcId="{F8A36971-4CE2-4FC6-BBB0-8F8FEB88C5A9}" destId="{887872FA-34DC-4504-B804-01BCEC8B5929}" srcOrd="1" destOrd="0" presId="urn:microsoft.com/office/officeart/2008/layout/HorizontalMultiLevelHierarchy"/>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28FDD415-1D5A-4565-A3E1-EC392452BB7F}" type="doc">
      <dgm:prSet loTypeId="urn:microsoft.com/office/officeart/2005/8/layout/vList6" loCatId="process" qsTypeId="urn:microsoft.com/office/officeart/2005/8/quickstyle/simple1" qsCatId="simple" csTypeId="urn:microsoft.com/office/officeart/2005/8/colors/colorful1#1" csCatId="colorful" phldr="1"/>
      <dgm:spPr/>
      <dgm:t>
        <a:bodyPr/>
        <a:lstStyle/>
        <a:p>
          <a:endParaRPr lang="tr-TR"/>
        </a:p>
      </dgm:t>
    </dgm:pt>
    <dgm:pt modelId="{63FFC229-4977-41C5-A0DE-EC72B7DEB726}">
      <dgm:prSet phldrT="[Metin]"/>
      <dgm:spPr/>
      <dgm:t>
        <a:bodyPr/>
        <a:lstStyle/>
        <a:p>
          <a:r>
            <a:rPr lang="tr-TR" dirty="0">
              <a:latin typeface="Arial" panose="020B0604020202020204" pitchFamily="34" charset="0"/>
              <a:cs typeface="Arial" panose="020B0604020202020204" pitchFamily="34" charset="0"/>
            </a:rPr>
            <a:t>TUR</a:t>
          </a:r>
        </a:p>
        <a:p>
          <a:r>
            <a:rPr lang="tr-TR" dirty="0">
              <a:latin typeface="Arial" panose="020B0604020202020204" pitchFamily="34" charset="0"/>
              <a:cs typeface="Arial" panose="020B0604020202020204" pitchFamily="34" charset="0"/>
            </a:rPr>
            <a:t>4</a:t>
          </a:r>
        </a:p>
      </dgm:t>
    </dgm:pt>
    <dgm:pt modelId="{063A521C-95A9-4617-B6E6-5FD2C92F9146}" type="parTrans" cxnId="{9DE40EB5-84B6-428C-BC21-8C6A25448568}">
      <dgm:prSet/>
      <dgm:spPr/>
      <dgm:t>
        <a:bodyPr/>
        <a:lstStyle/>
        <a:p>
          <a:endParaRPr lang="tr-TR"/>
        </a:p>
      </dgm:t>
    </dgm:pt>
    <dgm:pt modelId="{FD41A8F9-2711-4920-B0F5-781B9C451B0B}" type="sibTrans" cxnId="{9DE40EB5-84B6-428C-BC21-8C6A25448568}">
      <dgm:prSet/>
      <dgm:spPr/>
      <dgm:t>
        <a:bodyPr/>
        <a:lstStyle/>
        <a:p>
          <a:endParaRPr lang="tr-TR"/>
        </a:p>
      </dgm:t>
    </dgm:pt>
    <dgm:pt modelId="{8557F990-CC6D-406F-B3A9-C9D9D88AE0AE}">
      <dgm:prSet phldrT="[Metin]"/>
      <dgm:spPr/>
      <dgm:t>
        <a:bodyPr/>
        <a:lstStyle/>
        <a:p>
          <a:r>
            <a:rPr lang="tr-TR" dirty="0">
              <a:latin typeface="Arial" panose="020B0604020202020204" pitchFamily="34" charset="0"/>
              <a:cs typeface="Arial" panose="020B0604020202020204" pitchFamily="34" charset="0"/>
            </a:rPr>
            <a:t>İstekli A: 7.200 TL          (0)</a:t>
          </a:r>
        </a:p>
      </dgm:t>
    </dgm:pt>
    <dgm:pt modelId="{F20A5CFF-6498-478C-97A4-F5C831585FB5}" type="parTrans" cxnId="{8245BB62-9D39-4F28-940D-A00353831FFD}">
      <dgm:prSet/>
      <dgm:spPr/>
      <dgm:t>
        <a:bodyPr/>
        <a:lstStyle/>
        <a:p>
          <a:endParaRPr lang="tr-TR"/>
        </a:p>
      </dgm:t>
    </dgm:pt>
    <dgm:pt modelId="{B95387D0-1FAD-4C95-BD3E-30202E15674D}" type="sibTrans" cxnId="{8245BB62-9D39-4F28-940D-A00353831FFD}">
      <dgm:prSet/>
      <dgm:spPr/>
      <dgm:t>
        <a:bodyPr/>
        <a:lstStyle/>
        <a:p>
          <a:endParaRPr lang="tr-TR"/>
        </a:p>
      </dgm:t>
    </dgm:pt>
    <dgm:pt modelId="{0F49B15F-7D32-40DE-8F9B-3E8FED98EA47}">
      <dgm:prSet phldrT="[Metin]"/>
      <dgm:spPr/>
      <dgm:t>
        <a:bodyPr/>
        <a:lstStyle/>
        <a:p>
          <a:r>
            <a:rPr lang="tr-TR" dirty="0">
              <a:latin typeface="Arial" panose="020B0604020202020204" pitchFamily="34" charset="0"/>
              <a:cs typeface="Arial" panose="020B0604020202020204" pitchFamily="34" charset="0"/>
            </a:rPr>
            <a:t>İstekli B: 6.800 TL     (-350)</a:t>
          </a:r>
        </a:p>
      </dgm:t>
    </dgm:pt>
    <dgm:pt modelId="{EF00FC96-98EC-481A-A39E-FCF19E3AF7DE}" type="parTrans" cxnId="{B40193A2-A610-4E0A-80D5-EA81B86D9C00}">
      <dgm:prSet/>
      <dgm:spPr/>
      <dgm:t>
        <a:bodyPr/>
        <a:lstStyle/>
        <a:p>
          <a:endParaRPr lang="tr-TR"/>
        </a:p>
      </dgm:t>
    </dgm:pt>
    <dgm:pt modelId="{E0E912AC-E84E-44B7-B510-CB9B145749D5}" type="sibTrans" cxnId="{B40193A2-A610-4E0A-80D5-EA81B86D9C00}">
      <dgm:prSet/>
      <dgm:spPr/>
      <dgm:t>
        <a:bodyPr/>
        <a:lstStyle/>
        <a:p>
          <a:endParaRPr lang="tr-TR"/>
        </a:p>
      </dgm:t>
    </dgm:pt>
    <dgm:pt modelId="{3EB0E8DA-CB17-422B-8BC2-8F61BAEA4BB0}">
      <dgm:prSet phldrT="[Metin]"/>
      <dgm:spPr/>
      <dgm:t>
        <a:bodyPr/>
        <a:lstStyle/>
        <a:p>
          <a:r>
            <a:rPr lang="tr-TR" dirty="0">
              <a:latin typeface="Arial" panose="020B0604020202020204" pitchFamily="34" charset="0"/>
              <a:cs typeface="Arial" panose="020B0604020202020204" pitchFamily="34" charset="0"/>
            </a:rPr>
            <a:t>İstekli C: 6.850 TL     (-250)</a:t>
          </a:r>
        </a:p>
      </dgm:t>
    </dgm:pt>
    <dgm:pt modelId="{9CD086FC-4C4C-48EE-AE8C-335B20149E43}" type="parTrans" cxnId="{D1424015-8D81-4EA6-83FF-0180F403CB3C}">
      <dgm:prSet/>
      <dgm:spPr/>
      <dgm:t>
        <a:bodyPr/>
        <a:lstStyle/>
        <a:p>
          <a:endParaRPr lang="tr-TR"/>
        </a:p>
      </dgm:t>
    </dgm:pt>
    <dgm:pt modelId="{2A4CD422-C256-4F97-B68A-4F30C8F8D24B}" type="sibTrans" cxnId="{D1424015-8D81-4EA6-83FF-0180F403CB3C}">
      <dgm:prSet/>
      <dgm:spPr/>
      <dgm:t>
        <a:bodyPr/>
        <a:lstStyle/>
        <a:p>
          <a:endParaRPr lang="tr-TR"/>
        </a:p>
      </dgm:t>
    </dgm:pt>
    <dgm:pt modelId="{AE7A2B18-53D4-4867-9E47-942F4A752C44}">
      <dgm:prSet phldrT="[Metin]"/>
      <dgm:spPr/>
      <dgm:t>
        <a:bodyPr/>
        <a:lstStyle/>
        <a:p>
          <a:r>
            <a:rPr lang="tr-TR" dirty="0">
              <a:latin typeface="Arial" panose="020B0604020202020204" pitchFamily="34" charset="0"/>
              <a:cs typeface="Arial" panose="020B0604020202020204" pitchFamily="34" charset="0"/>
            </a:rPr>
            <a:t>İstekli D: 8.000 TL          (-)</a:t>
          </a:r>
        </a:p>
      </dgm:t>
    </dgm:pt>
    <dgm:pt modelId="{91306C0A-36F0-425D-A0D2-A7B39B832175}" type="parTrans" cxnId="{DE28625C-4EFF-4D19-B636-F9A0AB0307DC}">
      <dgm:prSet/>
      <dgm:spPr/>
      <dgm:t>
        <a:bodyPr/>
        <a:lstStyle/>
        <a:p>
          <a:endParaRPr lang="tr-TR"/>
        </a:p>
      </dgm:t>
    </dgm:pt>
    <dgm:pt modelId="{53E26087-8DCB-40E1-B2BC-DB0FB0AF8A8A}" type="sibTrans" cxnId="{DE28625C-4EFF-4D19-B636-F9A0AB0307DC}">
      <dgm:prSet/>
      <dgm:spPr/>
      <dgm:t>
        <a:bodyPr/>
        <a:lstStyle/>
        <a:p>
          <a:endParaRPr lang="tr-TR"/>
        </a:p>
      </dgm:t>
    </dgm:pt>
    <dgm:pt modelId="{E7D6E315-BBE3-4DEB-83C6-34A802C9301F}" type="pres">
      <dgm:prSet presAssocID="{28FDD415-1D5A-4565-A3E1-EC392452BB7F}" presName="Name0" presStyleCnt="0">
        <dgm:presLayoutVars>
          <dgm:dir/>
          <dgm:animLvl val="lvl"/>
          <dgm:resizeHandles/>
        </dgm:presLayoutVars>
      </dgm:prSet>
      <dgm:spPr/>
      <dgm:t>
        <a:bodyPr/>
        <a:lstStyle/>
        <a:p>
          <a:endParaRPr lang="tr-TR"/>
        </a:p>
      </dgm:t>
    </dgm:pt>
    <dgm:pt modelId="{EAE2D826-19C4-4EDE-A46C-90CAFA603823}" type="pres">
      <dgm:prSet presAssocID="{63FFC229-4977-41C5-A0DE-EC72B7DEB726}" presName="linNode" presStyleCnt="0"/>
      <dgm:spPr/>
    </dgm:pt>
    <dgm:pt modelId="{DB22C055-6CC5-4998-AF39-2EB07F3741BD}" type="pres">
      <dgm:prSet presAssocID="{63FFC229-4977-41C5-A0DE-EC72B7DEB726}" presName="parentShp" presStyleLbl="node1" presStyleIdx="0" presStyleCnt="1">
        <dgm:presLayoutVars>
          <dgm:bulletEnabled val="1"/>
        </dgm:presLayoutVars>
      </dgm:prSet>
      <dgm:spPr/>
      <dgm:t>
        <a:bodyPr/>
        <a:lstStyle/>
        <a:p>
          <a:endParaRPr lang="tr-TR"/>
        </a:p>
      </dgm:t>
    </dgm:pt>
    <dgm:pt modelId="{29FFB0CF-9854-458F-B4CB-4E1BAC209CF0}" type="pres">
      <dgm:prSet presAssocID="{63FFC229-4977-41C5-A0DE-EC72B7DEB726}" presName="childShp" presStyleLbl="bgAccFollowNode1" presStyleIdx="0" presStyleCnt="1" custScaleX="119564" custLinFactNeighborX="4328" custLinFactNeighborY="4512">
        <dgm:presLayoutVars>
          <dgm:bulletEnabled val="1"/>
        </dgm:presLayoutVars>
      </dgm:prSet>
      <dgm:spPr/>
      <dgm:t>
        <a:bodyPr/>
        <a:lstStyle/>
        <a:p>
          <a:endParaRPr lang="tr-TR"/>
        </a:p>
      </dgm:t>
    </dgm:pt>
  </dgm:ptLst>
  <dgm:cxnLst>
    <dgm:cxn modelId="{2D3A4F17-F522-43EB-A80A-DEB8E542F1D7}" type="presOf" srcId="{63FFC229-4977-41C5-A0DE-EC72B7DEB726}" destId="{DB22C055-6CC5-4998-AF39-2EB07F3741BD}" srcOrd="0" destOrd="0" presId="urn:microsoft.com/office/officeart/2005/8/layout/vList6"/>
    <dgm:cxn modelId="{83726C97-35D5-445B-A369-B895E9ADE9EC}" type="presOf" srcId="{28FDD415-1D5A-4565-A3E1-EC392452BB7F}" destId="{E7D6E315-BBE3-4DEB-83C6-34A802C9301F}" srcOrd="0" destOrd="0" presId="urn:microsoft.com/office/officeart/2005/8/layout/vList6"/>
    <dgm:cxn modelId="{B40193A2-A610-4E0A-80D5-EA81B86D9C00}" srcId="{63FFC229-4977-41C5-A0DE-EC72B7DEB726}" destId="{0F49B15F-7D32-40DE-8F9B-3E8FED98EA47}" srcOrd="1" destOrd="0" parTransId="{EF00FC96-98EC-481A-A39E-FCF19E3AF7DE}" sibTransId="{E0E912AC-E84E-44B7-B510-CB9B145749D5}"/>
    <dgm:cxn modelId="{8245BB62-9D39-4F28-940D-A00353831FFD}" srcId="{63FFC229-4977-41C5-A0DE-EC72B7DEB726}" destId="{8557F990-CC6D-406F-B3A9-C9D9D88AE0AE}" srcOrd="0" destOrd="0" parTransId="{F20A5CFF-6498-478C-97A4-F5C831585FB5}" sibTransId="{B95387D0-1FAD-4C95-BD3E-30202E15674D}"/>
    <dgm:cxn modelId="{62B835B6-4E61-4C96-A01E-8A419AE5B726}" type="presOf" srcId="{AE7A2B18-53D4-4867-9E47-942F4A752C44}" destId="{29FFB0CF-9854-458F-B4CB-4E1BAC209CF0}" srcOrd="0" destOrd="3" presId="urn:microsoft.com/office/officeart/2005/8/layout/vList6"/>
    <dgm:cxn modelId="{7F4097A8-F8D2-4D62-BBB7-DAC6D5F824FF}" type="presOf" srcId="{0F49B15F-7D32-40DE-8F9B-3E8FED98EA47}" destId="{29FFB0CF-9854-458F-B4CB-4E1BAC209CF0}" srcOrd="0" destOrd="1" presId="urn:microsoft.com/office/officeart/2005/8/layout/vList6"/>
    <dgm:cxn modelId="{9DE40EB5-84B6-428C-BC21-8C6A25448568}" srcId="{28FDD415-1D5A-4565-A3E1-EC392452BB7F}" destId="{63FFC229-4977-41C5-A0DE-EC72B7DEB726}" srcOrd="0" destOrd="0" parTransId="{063A521C-95A9-4617-B6E6-5FD2C92F9146}" sibTransId="{FD41A8F9-2711-4920-B0F5-781B9C451B0B}"/>
    <dgm:cxn modelId="{34F440F6-0A02-4B00-8C5A-3D32513320D8}" type="presOf" srcId="{8557F990-CC6D-406F-B3A9-C9D9D88AE0AE}" destId="{29FFB0CF-9854-458F-B4CB-4E1BAC209CF0}" srcOrd="0" destOrd="0" presId="urn:microsoft.com/office/officeart/2005/8/layout/vList6"/>
    <dgm:cxn modelId="{D1424015-8D81-4EA6-83FF-0180F403CB3C}" srcId="{63FFC229-4977-41C5-A0DE-EC72B7DEB726}" destId="{3EB0E8DA-CB17-422B-8BC2-8F61BAEA4BB0}" srcOrd="2" destOrd="0" parTransId="{9CD086FC-4C4C-48EE-AE8C-335B20149E43}" sibTransId="{2A4CD422-C256-4F97-B68A-4F30C8F8D24B}"/>
    <dgm:cxn modelId="{2F831866-062A-4CCD-A1B6-6353903480F9}" type="presOf" srcId="{3EB0E8DA-CB17-422B-8BC2-8F61BAEA4BB0}" destId="{29FFB0CF-9854-458F-B4CB-4E1BAC209CF0}" srcOrd="0" destOrd="2" presId="urn:microsoft.com/office/officeart/2005/8/layout/vList6"/>
    <dgm:cxn modelId="{DE28625C-4EFF-4D19-B636-F9A0AB0307DC}" srcId="{63FFC229-4977-41C5-A0DE-EC72B7DEB726}" destId="{AE7A2B18-53D4-4867-9E47-942F4A752C44}" srcOrd="3" destOrd="0" parTransId="{91306C0A-36F0-425D-A0D2-A7B39B832175}" sibTransId="{53E26087-8DCB-40E1-B2BC-DB0FB0AF8A8A}"/>
    <dgm:cxn modelId="{B10B1874-E2E0-4FD3-9AF6-A3829357BB2A}" type="presParOf" srcId="{E7D6E315-BBE3-4DEB-83C6-34A802C9301F}" destId="{EAE2D826-19C4-4EDE-A46C-90CAFA603823}" srcOrd="0" destOrd="0" presId="urn:microsoft.com/office/officeart/2005/8/layout/vList6"/>
    <dgm:cxn modelId="{678A3F2B-A70B-424D-9214-5106885998F9}" type="presParOf" srcId="{EAE2D826-19C4-4EDE-A46C-90CAFA603823}" destId="{DB22C055-6CC5-4998-AF39-2EB07F3741BD}" srcOrd="0" destOrd="0" presId="urn:microsoft.com/office/officeart/2005/8/layout/vList6"/>
    <dgm:cxn modelId="{74709337-1829-4E98-8477-C537AE52D726}" type="presParOf" srcId="{EAE2D826-19C4-4EDE-A46C-90CAFA603823}" destId="{29FFB0CF-9854-458F-B4CB-4E1BAC209CF0}"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0C844B1-0DA3-47E6-83DB-6BE92CA2E30C}" type="doc">
      <dgm:prSet loTypeId="urn:microsoft.com/office/officeart/2008/layout/HorizontalMultiLevelHierarchy" loCatId="hierarchy" qsTypeId="urn:microsoft.com/office/officeart/2005/8/quickstyle/simple1" qsCatId="simple" csTypeId="urn:microsoft.com/office/officeart/2005/8/colors/colorful1#2" csCatId="colorful" phldr="1"/>
      <dgm:spPr/>
      <dgm:t>
        <a:bodyPr/>
        <a:lstStyle/>
        <a:p>
          <a:endParaRPr lang="tr-TR"/>
        </a:p>
      </dgm:t>
    </dgm:pt>
    <dgm:pt modelId="{16E2FD47-1937-4FF1-89FF-3ECF6FA03F42}">
      <dgm:prSet phldrT="[Metin]"/>
      <dgm:spPr/>
      <dgm:t>
        <a:bodyPr/>
        <a:lstStyle/>
        <a:p>
          <a:r>
            <a:rPr lang="tr-TR" dirty="0"/>
            <a:t>İSTEKLİ A</a:t>
          </a:r>
        </a:p>
      </dgm:t>
    </dgm:pt>
    <dgm:pt modelId="{3556FD29-CFD4-4738-9130-CDB887E02D12}" type="parTrans" cxnId="{2EA8EC79-B20C-4A77-8806-FC517062EBCE}">
      <dgm:prSet/>
      <dgm:spPr/>
      <dgm:t>
        <a:bodyPr/>
        <a:lstStyle/>
        <a:p>
          <a:endParaRPr lang="tr-TR"/>
        </a:p>
      </dgm:t>
    </dgm:pt>
    <dgm:pt modelId="{E518A236-E7DE-4C81-A46F-2877D22A397E}" type="sibTrans" cxnId="{2EA8EC79-B20C-4A77-8806-FC517062EBCE}">
      <dgm:prSet/>
      <dgm:spPr/>
      <dgm:t>
        <a:bodyPr/>
        <a:lstStyle/>
        <a:p>
          <a:endParaRPr lang="tr-TR"/>
        </a:p>
      </dgm:t>
    </dgm:pt>
    <dgm:pt modelId="{F5CA1574-7FB4-4660-A664-4B3F4C8CBE1A}">
      <dgm:prSet phldrT="[Metin]"/>
      <dgm:spPr/>
      <dgm:t>
        <a:bodyPr/>
        <a:lstStyle/>
        <a:p>
          <a:r>
            <a:rPr lang="tr-TR" b="1" dirty="0">
              <a:solidFill>
                <a:srgbClr val="FF0000"/>
              </a:solidFill>
              <a:latin typeface="Arial" panose="020B0604020202020204" pitchFamily="34" charset="0"/>
              <a:cs typeface="Arial" panose="020B0604020202020204" pitchFamily="34" charset="0"/>
            </a:rPr>
            <a:t>1- (SİZ) İstekli A</a:t>
          </a:r>
        </a:p>
        <a:p>
          <a:r>
            <a:rPr lang="tr-TR" b="1" dirty="0">
              <a:solidFill>
                <a:srgbClr val="FF0000"/>
              </a:solidFill>
              <a:latin typeface="Arial" panose="020B0604020202020204" pitchFamily="34" charset="0"/>
              <a:cs typeface="Arial" panose="020B0604020202020204" pitchFamily="34" charset="0"/>
            </a:rPr>
            <a:t>7.700 TL</a:t>
          </a:r>
          <a:endParaRPr lang="tr-TR" dirty="0">
            <a:solidFill>
              <a:schemeClr val="tx1"/>
            </a:solidFill>
            <a:latin typeface="Arial" panose="020B0604020202020204" pitchFamily="34" charset="0"/>
            <a:cs typeface="Arial" panose="020B0604020202020204" pitchFamily="34" charset="0"/>
          </a:endParaRPr>
        </a:p>
      </dgm:t>
    </dgm:pt>
    <dgm:pt modelId="{953A4F0C-662F-49F7-82E8-6809DA91008D}" type="parTrans" cxnId="{19B0A03F-601C-4AA5-A271-DD2D53E9F045}">
      <dgm:prSet/>
      <dgm:spPr/>
      <dgm:t>
        <a:bodyPr/>
        <a:lstStyle/>
        <a:p>
          <a:endParaRPr lang="tr-TR"/>
        </a:p>
      </dgm:t>
    </dgm:pt>
    <dgm:pt modelId="{4CA73584-0017-4F81-A3E0-7AC4F7A3A8C2}" type="sibTrans" cxnId="{19B0A03F-601C-4AA5-A271-DD2D53E9F045}">
      <dgm:prSet/>
      <dgm:spPr/>
      <dgm:t>
        <a:bodyPr/>
        <a:lstStyle/>
        <a:p>
          <a:endParaRPr lang="tr-TR"/>
        </a:p>
      </dgm:t>
    </dgm:pt>
    <dgm:pt modelId="{3E08FEB7-1B45-40D5-9388-44F5283A7A50}">
      <dgm:prSet phldrT="[Metin]"/>
      <dgm:spPr/>
      <dgm:t>
        <a:bodyPr/>
        <a:lstStyle/>
        <a:p>
          <a:r>
            <a:rPr lang="tr-TR" dirty="0">
              <a:solidFill>
                <a:schemeClr val="tx1"/>
              </a:solidFill>
            </a:rPr>
            <a:t>2-İstekli C</a:t>
          </a:r>
        </a:p>
        <a:p>
          <a:r>
            <a:rPr lang="tr-TR" dirty="0">
              <a:solidFill>
                <a:schemeClr val="tx1"/>
              </a:solidFill>
            </a:rPr>
            <a:t>***</a:t>
          </a:r>
          <a:endParaRPr lang="tr-TR" b="1" dirty="0">
            <a:solidFill>
              <a:srgbClr val="FF0000"/>
            </a:solidFill>
            <a:latin typeface="Arial" panose="020B0604020202020204" pitchFamily="34" charset="0"/>
            <a:cs typeface="Arial" panose="020B0604020202020204" pitchFamily="34" charset="0"/>
          </a:endParaRPr>
        </a:p>
      </dgm:t>
    </dgm:pt>
    <dgm:pt modelId="{5AB2BF1B-CA3E-468C-B00C-FA6897C5EF94}" type="parTrans" cxnId="{2360BD16-8185-43E9-B651-16F177AF173F}">
      <dgm:prSet/>
      <dgm:spPr/>
      <dgm:t>
        <a:bodyPr/>
        <a:lstStyle/>
        <a:p>
          <a:endParaRPr lang="tr-TR"/>
        </a:p>
      </dgm:t>
    </dgm:pt>
    <dgm:pt modelId="{89008A45-07B8-434F-B840-C9C79DA89143}" type="sibTrans" cxnId="{2360BD16-8185-43E9-B651-16F177AF173F}">
      <dgm:prSet/>
      <dgm:spPr/>
      <dgm:t>
        <a:bodyPr/>
        <a:lstStyle/>
        <a:p>
          <a:endParaRPr lang="tr-TR"/>
        </a:p>
      </dgm:t>
    </dgm:pt>
    <dgm:pt modelId="{875F2F40-5475-4902-BAC5-93C210DEB4D3}">
      <dgm:prSet phldrT="[Metin]"/>
      <dgm:spPr/>
      <dgm:t>
        <a:bodyPr/>
        <a:lstStyle/>
        <a:p>
          <a:r>
            <a:rPr lang="tr-TR" dirty="0">
              <a:solidFill>
                <a:schemeClr val="tx1"/>
              </a:solidFill>
            </a:rPr>
            <a:t>3-İstekli B</a:t>
          </a:r>
        </a:p>
        <a:p>
          <a:r>
            <a:rPr lang="tr-TR" dirty="0">
              <a:solidFill>
                <a:schemeClr val="tx1"/>
              </a:solidFill>
            </a:rPr>
            <a:t>***</a:t>
          </a:r>
        </a:p>
      </dgm:t>
    </dgm:pt>
    <dgm:pt modelId="{2D21488E-42BE-494A-854E-831B80FA0D40}" type="parTrans" cxnId="{BAE49EB5-FF83-4FAF-9D4C-6FAA5E7F44D5}">
      <dgm:prSet/>
      <dgm:spPr/>
      <dgm:t>
        <a:bodyPr/>
        <a:lstStyle/>
        <a:p>
          <a:endParaRPr lang="tr-TR"/>
        </a:p>
      </dgm:t>
    </dgm:pt>
    <dgm:pt modelId="{C7AC76E1-40AE-4E5A-85FC-A73EA03CA9DD}" type="sibTrans" cxnId="{BAE49EB5-FF83-4FAF-9D4C-6FAA5E7F44D5}">
      <dgm:prSet/>
      <dgm:spPr/>
      <dgm:t>
        <a:bodyPr/>
        <a:lstStyle/>
        <a:p>
          <a:endParaRPr lang="tr-TR"/>
        </a:p>
      </dgm:t>
    </dgm:pt>
    <dgm:pt modelId="{ED74556E-975F-422F-AF7B-CA0098E0FE33}">
      <dgm:prSet phldrT="[Metin]"/>
      <dgm:spPr/>
      <dgm:t>
        <a:bodyPr/>
        <a:lstStyle/>
        <a:p>
          <a:r>
            <a:rPr lang="tr-TR" dirty="0">
              <a:solidFill>
                <a:schemeClr val="tx1"/>
              </a:solidFill>
            </a:rPr>
            <a:t>4-İstekli D</a:t>
          </a:r>
        </a:p>
        <a:p>
          <a:r>
            <a:rPr lang="tr-TR" dirty="0">
              <a:solidFill>
                <a:schemeClr val="tx1"/>
              </a:solidFill>
            </a:rPr>
            <a:t>***</a:t>
          </a:r>
        </a:p>
      </dgm:t>
    </dgm:pt>
    <dgm:pt modelId="{CB70741B-7046-44B9-B79E-826FAD638F93}" type="parTrans" cxnId="{660D2CB0-3B7E-4D38-AC8B-EA7C42CC339C}">
      <dgm:prSet/>
      <dgm:spPr/>
      <dgm:t>
        <a:bodyPr/>
        <a:lstStyle/>
        <a:p>
          <a:endParaRPr lang="tr-TR"/>
        </a:p>
      </dgm:t>
    </dgm:pt>
    <dgm:pt modelId="{022B61B5-DDBA-4660-A895-EFD90F3A0E22}" type="sibTrans" cxnId="{660D2CB0-3B7E-4D38-AC8B-EA7C42CC339C}">
      <dgm:prSet/>
      <dgm:spPr/>
      <dgm:t>
        <a:bodyPr/>
        <a:lstStyle/>
        <a:p>
          <a:endParaRPr lang="tr-TR"/>
        </a:p>
      </dgm:t>
    </dgm:pt>
    <dgm:pt modelId="{A89BB171-CD42-439D-8F6F-2DF92BF23B7C}" type="pres">
      <dgm:prSet presAssocID="{30C844B1-0DA3-47E6-83DB-6BE92CA2E30C}" presName="Name0" presStyleCnt="0">
        <dgm:presLayoutVars>
          <dgm:chPref val="1"/>
          <dgm:dir/>
          <dgm:animOne val="branch"/>
          <dgm:animLvl val="lvl"/>
          <dgm:resizeHandles val="exact"/>
        </dgm:presLayoutVars>
      </dgm:prSet>
      <dgm:spPr/>
      <dgm:t>
        <a:bodyPr/>
        <a:lstStyle/>
        <a:p>
          <a:endParaRPr lang="tr-TR"/>
        </a:p>
      </dgm:t>
    </dgm:pt>
    <dgm:pt modelId="{A57A21A0-1680-48B5-9536-0B79BABB42A5}" type="pres">
      <dgm:prSet presAssocID="{16E2FD47-1937-4FF1-89FF-3ECF6FA03F42}" presName="root1" presStyleCnt="0"/>
      <dgm:spPr/>
    </dgm:pt>
    <dgm:pt modelId="{0128F36A-8F3D-497A-A062-3BBEF02A4AE3}" type="pres">
      <dgm:prSet presAssocID="{16E2FD47-1937-4FF1-89FF-3ECF6FA03F42}" presName="LevelOneTextNode" presStyleLbl="node0" presStyleIdx="0" presStyleCnt="1">
        <dgm:presLayoutVars>
          <dgm:chPref val="3"/>
        </dgm:presLayoutVars>
      </dgm:prSet>
      <dgm:spPr/>
      <dgm:t>
        <a:bodyPr/>
        <a:lstStyle/>
        <a:p>
          <a:endParaRPr lang="tr-TR"/>
        </a:p>
      </dgm:t>
    </dgm:pt>
    <dgm:pt modelId="{7EA3662D-73BB-4EB8-A7B2-CCC1277C8EBE}" type="pres">
      <dgm:prSet presAssocID="{16E2FD47-1937-4FF1-89FF-3ECF6FA03F42}" presName="level2hierChild" presStyleCnt="0"/>
      <dgm:spPr/>
    </dgm:pt>
    <dgm:pt modelId="{88800159-6EE3-439E-9C55-FD7AAB6F6D31}" type="pres">
      <dgm:prSet presAssocID="{953A4F0C-662F-49F7-82E8-6809DA91008D}" presName="conn2-1" presStyleLbl="parChTrans1D2" presStyleIdx="0" presStyleCnt="4"/>
      <dgm:spPr/>
      <dgm:t>
        <a:bodyPr/>
        <a:lstStyle/>
        <a:p>
          <a:endParaRPr lang="tr-TR"/>
        </a:p>
      </dgm:t>
    </dgm:pt>
    <dgm:pt modelId="{FDF2A042-09DC-41CD-83A8-27A9796DB79F}" type="pres">
      <dgm:prSet presAssocID="{953A4F0C-662F-49F7-82E8-6809DA91008D}" presName="connTx" presStyleLbl="parChTrans1D2" presStyleIdx="0" presStyleCnt="4"/>
      <dgm:spPr/>
      <dgm:t>
        <a:bodyPr/>
        <a:lstStyle/>
        <a:p>
          <a:endParaRPr lang="tr-TR"/>
        </a:p>
      </dgm:t>
    </dgm:pt>
    <dgm:pt modelId="{29B34BA4-E2C6-44C9-820E-9C1B0FB39907}" type="pres">
      <dgm:prSet presAssocID="{F5CA1574-7FB4-4660-A664-4B3F4C8CBE1A}" presName="root2" presStyleCnt="0"/>
      <dgm:spPr/>
    </dgm:pt>
    <dgm:pt modelId="{29E9D4AE-D26A-4002-93ED-E9F29CFB33D9}" type="pres">
      <dgm:prSet presAssocID="{F5CA1574-7FB4-4660-A664-4B3F4C8CBE1A}" presName="LevelTwoTextNode" presStyleLbl="node2" presStyleIdx="0" presStyleCnt="4">
        <dgm:presLayoutVars>
          <dgm:chPref val="3"/>
        </dgm:presLayoutVars>
      </dgm:prSet>
      <dgm:spPr/>
      <dgm:t>
        <a:bodyPr/>
        <a:lstStyle/>
        <a:p>
          <a:endParaRPr lang="tr-TR"/>
        </a:p>
      </dgm:t>
    </dgm:pt>
    <dgm:pt modelId="{0B13D1C8-E659-4E0D-93D6-F50905133A62}" type="pres">
      <dgm:prSet presAssocID="{F5CA1574-7FB4-4660-A664-4B3F4C8CBE1A}" presName="level3hierChild" presStyleCnt="0"/>
      <dgm:spPr/>
    </dgm:pt>
    <dgm:pt modelId="{BACA8497-57C1-499F-9F25-910A9610A044}" type="pres">
      <dgm:prSet presAssocID="{5AB2BF1B-CA3E-468C-B00C-FA6897C5EF94}" presName="conn2-1" presStyleLbl="parChTrans1D2" presStyleIdx="1" presStyleCnt="4"/>
      <dgm:spPr/>
      <dgm:t>
        <a:bodyPr/>
        <a:lstStyle/>
        <a:p>
          <a:endParaRPr lang="tr-TR"/>
        </a:p>
      </dgm:t>
    </dgm:pt>
    <dgm:pt modelId="{70C78B4F-F0CA-459F-BA64-64BBD32D910D}" type="pres">
      <dgm:prSet presAssocID="{5AB2BF1B-CA3E-468C-B00C-FA6897C5EF94}" presName="connTx" presStyleLbl="parChTrans1D2" presStyleIdx="1" presStyleCnt="4"/>
      <dgm:spPr/>
      <dgm:t>
        <a:bodyPr/>
        <a:lstStyle/>
        <a:p>
          <a:endParaRPr lang="tr-TR"/>
        </a:p>
      </dgm:t>
    </dgm:pt>
    <dgm:pt modelId="{F8A36971-4CE2-4FC6-BBB0-8F8FEB88C5A9}" type="pres">
      <dgm:prSet presAssocID="{3E08FEB7-1B45-40D5-9388-44F5283A7A50}" presName="root2" presStyleCnt="0"/>
      <dgm:spPr/>
    </dgm:pt>
    <dgm:pt modelId="{0D5CE1A6-274D-437A-A283-6FF18D96E8F7}" type="pres">
      <dgm:prSet presAssocID="{3E08FEB7-1B45-40D5-9388-44F5283A7A50}" presName="LevelTwoTextNode" presStyleLbl="node2" presStyleIdx="1" presStyleCnt="4">
        <dgm:presLayoutVars>
          <dgm:chPref val="3"/>
        </dgm:presLayoutVars>
      </dgm:prSet>
      <dgm:spPr/>
      <dgm:t>
        <a:bodyPr/>
        <a:lstStyle/>
        <a:p>
          <a:endParaRPr lang="tr-TR"/>
        </a:p>
      </dgm:t>
    </dgm:pt>
    <dgm:pt modelId="{887872FA-34DC-4504-B804-01BCEC8B5929}" type="pres">
      <dgm:prSet presAssocID="{3E08FEB7-1B45-40D5-9388-44F5283A7A50}" presName="level3hierChild" presStyleCnt="0"/>
      <dgm:spPr/>
    </dgm:pt>
    <dgm:pt modelId="{33810418-F4F5-4591-B827-28F7BD9B6BD9}" type="pres">
      <dgm:prSet presAssocID="{2D21488E-42BE-494A-854E-831B80FA0D40}" presName="conn2-1" presStyleLbl="parChTrans1D2" presStyleIdx="2" presStyleCnt="4"/>
      <dgm:spPr/>
      <dgm:t>
        <a:bodyPr/>
        <a:lstStyle/>
        <a:p>
          <a:endParaRPr lang="tr-TR"/>
        </a:p>
      </dgm:t>
    </dgm:pt>
    <dgm:pt modelId="{7A4258DF-991F-4F48-BAB7-EC408392638A}" type="pres">
      <dgm:prSet presAssocID="{2D21488E-42BE-494A-854E-831B80FA0D40}" presName="connTx" presStyleLbl="parChTrans1D2" presStyleIdx="2" presStyleCnt="4"/>
      <dgm:spPr/>
      <dgm:t>
        <a:bodyPr/>
        <a:lstStyle/>
        <a:p>
          <a:endParaRPr lang="tr-TR"/>
        </a:p>
      </dgm:t>
    </dgm:pt>
    <dgm:pt modelId="{FD6BE66E-2594-4C15-A740-6BAACC4C7A11}" type="pres">
      <dgm:prSet presAssocID="{875F2F40-5475-4902-BAC5-93C210DEB4D3}" presName="root2" presStyleCnt="0"/>
      <dgm:spPr/>
    </dgm:pt>
    <dgm:pt modelId="{210DC4FD-643A-447A-ADBE-630D3168E374}" type="pres">
      <dgm:prSet presAssocID="{875F2F40-5475-4902-BAC5-93C210DEB4D3}" presName="LevelTwoTextNode" presStyleLbl="node2" presStyleIdx="2" presStyleCnt="4">
        <dgm:presLayoutVars>
          <dgm:chPref val="3"/>
        </dgm:presLayoutVars>
      </dgm:prSet>
      <dgm:spPr/>
      <dgm:t>
        <a:bodyPr/>
        <a:lstStyle/>
        <a:p>
          <a:endParaRPr lang="tr-TR"/>
        </a:p>
      </dgm:t>
    </dgm:pt>
    <dgm:pt modelId="{49DB2544-4479-476D-A8D3-386BE18FD3BA}" type="pres">
      <dgm:prSet presAssocID="{875F2F40-5475-4902-BAC5-93C210DEB4D3}" presName="level3hierChild" presStyleCnt="0"/>
      <dgm:spPr/>
    </dgm:pt>
    <dgm:pt modelId="{E35AB03E-6FAE-441C-A874-235C2958711B}" type="pres">
      <dgm:prSet presAssocID="{CB70741B-7046-44B9-B79E-826FAD638F93}" presName="conn2-1" presStyleLbl="parChTrans1D2" presStyleIdx="3" presStyleCnt="4"/>
      <dgm:spPr/>
      <dgm:t>
        <a:bodyPr/>
        <a:lstStyle/>
        <a:p>
          <a:endParaRPr lang="tr-TR"/>
        </a:p>
      </dgm:t>
    </dgm:pt>
    <dgm:pt modelId="{A625CD83-627E-44D9-9A34-0024B2CBB290}" type="pres">
      <dgm:prSet presAssocID="{CB70741B-7046-44B9-B79E-826FAD638F93}" presName="connTx" presStyleLbl="parChTrans1D2" presStyleIdx="3" presStyleCnt="4"/>
      <dgm:spPr/>
      <dgm:t>
        <a:bodyPr/>
        <a:lstStyle/>
        <a:p>
          <a:endParaRPr lang="tr-TR"/>
        </a:p>
      </dgm:t>
    </dgm:pt>
    <dgm:pt modelId="{8119B0AC-B377-4134-BB23-426C95A93650}" type="pres">
      <dgm:prSet presAssocID="{ED74556E-975F-422F-AF7B-CA0098E0FE33}" presName="root2" presStyleCnt="0"/>
      <dgm:spPr/>
    </dgm:pt>
    <dgm:pt modelId="{20EE18CD-6F66-44A5-8ACA-ED970B3CE0D6}" type="pres">
      <dgm:prSet presAssocID="{ED74556E-975F-422F-AF7B-CA0098E0FE33}" presName="LevelTwoTextNode" presStyleLbl="node2" presStyleIdx="3" presStyleCnt="4">
        <dgm:presLayoutVars>
          <dgm:chPref val="3"/>
        </dgm:presLayoutVars>
      </dgm:prSet>
      <dgm:spPr/>
      <dgm:t>
        <a:bodyPr/>
        <a:lstStyle/>
        <a:p>
          <a:endParaRPr lang="tr-TR"/>
        </a:p>
      </dgm:t>
    </dgm:pt>
    <dgm:pt modelId="{CF2F2FEA-17F1-44B3-BEB6-63581A171C52}" type="pres">
      <dgm:prSet presAssocID="{ED74556E-975F-422F-AF7B-CA0098E0FE33}" presName="level3hierChild" presStyleCnt="0"/>
      <dgm:spPr/>
    </dgm:pt>
  </dgm:ptLst>
  <dgm:cxnLst>
    <dgm:cxn modelId="{8ED6AF61-C869-4159-922C-26C6952CE801}" type="presOf" srcId="{3E08FEB7-1B45-40D5-9388-44F5283A7A50}" destId="{0D5CE1A6-274D-437A-A283-6FF18D96E8F7}" srcOrd="0" destOrd="0" presId="urn:microsoft.com/office/officeart/2008/layout/HorizontalMultiLevelHierarchy"/>
    <dgm:cxn modelId="{19B0A03F-601C-4AA5-A271-DD2D53E9F045}" srcId="{16E2FD47-1937-4FF1-89FF-3ECF6FA03F42}" destId="{F5CA1574-7FB4-4660-A664-4B3F4C8CBE1A}" srcOrd="0" destOrd="0" parTransId="{953A4F0C-662F-49F7-82E8-6809DA91008D}" sibTransId="{4CA73584-0017-4F81-A3E0-7AC4F7A3A8C2}"/>
    <dgm:cxn modelId="{660D2CB0-3B7E-4D38-AC8B-EA7C42CC339C}" srcId="{16E2FD47-1937-4FF1-89FF-3ECF6FA03F42}" destId="{ED74556E-975F-422F-AF7B-CA0098E0FE33}" srcOrd="3" destOrd="0" parTransId="{CB70741B-7046-44B9-B79E-826FAD638F93}" sibTransId="{022B61B5-DDBA-4660-A895-EFD90F3A0E22}"/>
    <dgm:cxn modelId="{0471CA97-0192-41CB-84E4-648BF517BD7B}" type="presOf" srcId="{2D21488E-42BE-494A-854E-831B80FA0D40}" destId="{7A4258DF-991F-4F48-BAB7-EC408392638A}" srcOrd="1" destOrd="0" presId="urn:microsoft.com/office/officeart/2008/layout/HorizontalMultiLevelHierarchy"/>
    <dgm:cxn modelId="{BAE49EB5-FF83-4FAF-9D4C-6FAA5E7F44D5}" srcId="{16E2FD47-1937-4FF1-89FF-3ECF6FA03F42}" destId="{875F2F40-5475-4902-BAC5-93C210DEB4D3}" srcOrd="2" destOrd="0" parTransId="{2D21488E-42BE-494A-854E-831B80FA0D40}" sibTransId="{C7AC76E1-40AE-4E5A-85FC-A73EA03CA9DD}"/>
    <dgm:cxn modelId="{4FA181C4-B38B-4680-BB5E-72D390A65FB1}" type="presOf" srcId="{30C844B1-0DA3-47E6-83DB-6BE92CA2E30C}" destId="{A89BB171-CD42-439D-8F6F-2DF92BF23B7C}" srcOrd="0" destOrd="0" presId="urn:microsoft.com/office/officeart/2008/layout/HorizontalMultiLevelHierarchy"/>
    <dgm:cxn modelId="{2360BD16-8185-43E9-B651-16F177AF173F}" srcId="{16E2FD47-1937-4FF1-89FF-3ECF6FA03F42}" destId="{3E08FEB7-1B45-40D5-9388-44F5283A7A50}" srcOrd="1" destOrd="0" parTransId="{5AB2BF1B-CA3E-468C-B00C-FA6897C5EF94}" sibTransId="{89008A45-07B8-434F-B840-C9C79DA89143}"/>
    <dgm:cxn modelId="{6C6BE6AA-DE01-4EEB-9DC8-6B8A65C06C30}" type="presOf" srcId="{953A4F0C-662F-49F7-82E8-6809DA91008D}" destId="{88800159-6EE3-439E-9C55-FD7AAB6F6D31}" srcOrd="0" destOrd="0" presId="urn:microsoft.com/office/officeart/2008/layout/HorizontalMultiLevelHierarchy"/>
    <dgm:cxn modelId="{4BB06F3B-54D1-4589-AD25-2429954C9E3E}" type="presOf" srcId="{16E2FD47-1937-4FF1-89FF-3ECF6FA03F42}" destId="{0128F36A-8F3D-497A-A062-3BBEF02A4AE3}" srcOrd="0" destOrd="0" presId="urn:microsoft.com/office/officeart/2008/layout/HorizontalMultiLevelHierarchy"/>
    <dgm:cxn modelId="{16A2EF7A-1E35-4527-BA3B-B0A8F109027F}" type="presOf" srcId="{ED74556E-975F-422F-AF7B-CA0098E0FE33}" destId="{20EE18CD-6F66-44A5-8ACA-ED970B3CE0D6}" srcOrd="0" destOrd="0" presId="urn:microsoft.com/office/officeart/2008/layout/HorizontalMultiLevelHierarchy"/>
    <dgm:cxn modelId="{1D235201-8A75-4DD1-9908-D17E26399806}" type="presOf" srcId="{F5CA1574-7FB4-4660-A664-4B3F4C8CBE1A}" destId="{29E9D4AE-D26A-4002-93ED-E9F29CFB33D9}" srcOrd="0" destOrd="0" presId="urn:microsoft.com/office/officeart/2008/layout/HorizontalMultiLevelHierarchy"/>
    <dgm:cxn modelId="{030FF3A5-0806-47F3-8860-2C3C9B36BD04}" type="presOf" srcId="{2D21488E-42BE-494A-854E-831B80FA0D40}" destId="{33810418-F4F5-4591-B827-28F7BD9B6BD9}" srcOrd="0" destOrd="0" presId="urn:microsoft.com/office/officeart/2008/layout/HorizontalMultiLevelHierarchy"/>
    <dgm:cxn modelId="{D695B0B6-A9C2-4560-87E5-7B4FB4338918}" type="presOf" srcId="{5AB2BF1B-CA3E-468C-B00C-FA6897C5EF94}" destId="{70C78B4F-F0CA-459F-BA64-64BBD32D910D}" srcOrd="1" destOrd="0" presId="urn:microsoft.com/office/officeart/2008/layout/HorizontalMultiLevelHierarchy"/>
    <dgm:cxn modelId="{572F8EB1-7FCA-4082-98D6-690D51860EC4}" type="presOf" srcId="{CB70741B-7046-44B9-B79E-826FAD638F93}" destId="{A625CD83-627E-44D9-9A34-0024B2CBB290}" srcOrd="1" destOrd="0" presId="urn:microsoft.com/office/officeart/2008/layout/HorizontalMultiLevelHierarchy"/>
    <dgm:cxn modelId="{0EE0B5AC-3B1D-42DE-8749-499198757564}" type="presOf" srcId="{5AB2BF1B-CA3E-468C-B00C-FA6897C5EF94}" destId="{BACA8497-57C1-499F-9F25-910A9610A044}" srcOrd="0" destOrd="0" presId="urn:microsoft.com/office/officeart/2008/layout/HorizontalMultiLevelHierarchy"/>
    <dgm:cxn modelId="{51EA0624-6D39-4A2A-A854-302988E19B0A}" type="presOf" srcId="{CB70741B-7046-44B9-B79E-826FAD638F93}" destId="{E35AB03E-6FAE-441C-A874-235C2958711B}" srcOrd="0" destOrd="0" presId="urn:microsoft.com/office/officeart/2008/layout/HorizontalMultiLevelHierarchy"/>
    <dgm:cxn modelId="{2EA8EC79-B20C-4A77-8806-FC517062EBCE}" srcId="{30C844B1-0DA3-47E6-83DB-6BE92CA2E30C}" destId="{16E2FD47-1937-4FF1-89FF-3ECF6FA03F42}" srcOrd="0" destOrd="0" parTransId="{3556FD29-CFD4-4738-9130-CDB887E02D12}" sibTransId="{E518A236-E7DE-4C81-A46F-2877D22A397E}"/>
    <dgm:cxn modelId="{358C2FAC-A371-4906-9631-6EACB56FC01F}" type="presOf" srcId="{875F2F40-5475-4902-BAC5-93C210DEB4D3}" destId="{210DC4FD-643A-447A-ADBE-630D3168E374}" srcOrd="0" destOrd="0" presId="urn:microsoft.com/office/officeart/2008/layout/HorizontalMultiLevelHierarchy"/>
    <dgm:cxn modelId="{1381A958-CAB4-48D0-9982-BBE86DD9AA02}" type="presOf" srcId="{953A4F0C-662F-49F7-82E8-6809DA91008D}" destId="{FDF2A042-09DC-41CD-83A8-27A9796DB79F}" srcOrd="1" destOrd="0" presId="urn:microsoft.com/office/officeart/2008/layout/HorizontalMultiLevelHierarchy"/>
    <dgm:cxn modelId="{D30911E0-DF52-48BC-ADA7-9F0DD89BB591}" type="presParOf" srcId="{A89BB171-CD42-439D-8F6F-2DF92BF23B7C}" destId="{A57A21A0-1680-48B5-9536-0B79BABB42A5}" srcOrd="0" destOrd="0" presId="urn:microsoft.com/office/officeart/2008/layout/HorizontalMultiLevelHierarchy"/>
    <dgm:cxn modelId="{40BC9A07-F4F3-4455-A376-B21ECF6F9820}" type="presParOf" srcId="{A57A21A0-1680-48B5-9536-0B79BABB42A5}" destId="{0128F36A-8F3D-497A-A062-3BBEF02A4AE3}" srcOrd="0" destOrd="0" presId="urn:microsoft.com/office/officeart/2008/layout/HorizontalMultiLevelHierarchy"/>
    <dgm:cxn modelId="{A9596485-45FD-47FB-99DC-C7E307D4B815}" type="presParOf" srcId="{A57A21A0-1680-48B5-9536-0B79BABB42A5}" destId="{7EA3662D-73BB-4EB8-A7B2-CCC1277C8EBE}" srcOrd="1" destOrd="0" presId="urn:microsoft.com/office/officeart/2008/layout/HorizontalMultiLevelHierarchy"/>
    <dgm:cxn modelId="{ECB7BAB4-76DB-4351-97D3-6851EBB40C87}" type="presParOf" srcId="{7EA3662D-73BB-4EB8-A7B2-CCC1277C8EBE}" destId="{88800159-6EE3-439E-9C55-FD7AAB6F6D31}" srcOrd="0" destOrd="0" presId="urn:microsoft.com/office/officeart/2008/layout/HorizontalMultiLevelHierarchy"/>
    <dgm:cxn modelId="{DE586E1F-D0CD-42AF-8491-36BDB4C6DB78}" type="presParOf" srcId="{88800159-6EE3-439E-9C55-FD7AAB6F6D31}" destId="{FDF2A042-09DC-41CD-83A8-27A9796DB79F}" srcOrd="0" destOrd="0" presId="urn:microsoft.com/office/officeart/2008/layout/HorizontalMultiLevelHierarchy"/>
    <dgm:cxn modelId="{99D5DD9E-A9CD-42D8-843E-7EA8E10723BB}" type="presParOf" srcId="{7EA3662D-73BB-4EB8-A7B2-CCC1277C8EBE}" destId="{29B34BA4-E2C6-44C9-820E-9C1B0FB39907}" srcOrd="1" destOrd="0" presId="urn:microsoft.com/office/officeart/2008/layout/HorizontalMultiLevelHierarchy"/>
    <dgm:cxn modelId="{07558175-53B5-47B0-AE20-6191FF1087F3}" type="presParOf" srcId="{29B34BA4-E2C6-44C9-820E-9C1B0FB39907}" destId="{29E9D4AE-D26A-4002-93ED-E9F29CFB33D9}" srcOrd="0" destOrd="0" presId="urn:microsoft.com/office/officeart/2008/layout/HorizontalMultiLevelHierarchy"/>
    <dgm:cxn modelId="{BDDA682B-996A-4133-8B63-F62E93459157}" type="presParOf" srcId="{29B34BA4-E2C6-44C9-820E-9C1B0FB39907}" destId="{0B13D1C8-E659-4E0D-93D6-F50905133A62}" srcOrd="1" destOrd="0" presId="urn:microsoft.com/office/officeart/2008/layout/HorizontalMultiLevelHierarchy"/>
    <dgm:cxn modelId="{598FAD85-3163-4849-B01C-289E3FD8A64F}" type="presParOf" srcId="{7EA3662D-73BB-4EB8-A7B2-CCC1277C8EBE}" destId="{BACA8497-57C1-499F-9F25-910A9610A044}" srcOrd="2" destOrd="0" presId="urn:microsoft.com/office/officeart/2008/layout/HorizontalMultiLevelHierarchy"/>
    <dgm:cxn modelId="{D767C525-2305-4A84-B09B-48311C92E593}" type="presParOf" srcId="{BACA8497-57C1-499F-9F25-910A9610A044}" destId="{70C78B4F-F0CA-459F-BA64-64BBD32D910D}" srcOrd="0" destOrd="0" presId="urn:microsoft.com/office/officeart/2008/layout/HorizontalMultiLevelHierarchy"/>
    <dgm:cxn modelId="{6C62275B-F67E-4129-AF77-9256C5C9EA54}" type="presParOf" srcId="{7EA3662D-73BB-4EB8-A7B2-CCC1277C8EBE}" destId="{F8A36971-4CE2-4FC6-BBB0-8F8FEB88C5A9}" srcOrd="3" destOrd="0" presId="urn:microsoft.com/office/officeart/2008/layout/HorizontalMultiLevelHierarchy"/>
    <dgm:cxn modelId="{6024F120-628B-4339-BF2E-AF9D2B520FEC}" type="presParOf" srcId="{F8A36971-4CE2-4FC6-BBB0-8F8FEB88C5A9}" destId="{0D5CE1A6-274D-437A-A283-6FF18D96E8F7}" srcOrd="0" destOrd="0" presId="urn:microsoft.com/office/officeart/2008/layout/HorizontalMultiLevelHierarchy"/>
    <dgm:cxn modelId="{88D07403-142D-40C9-9568-756FD944987F}" type="presParOf" srcId="{F8A36971-4CE2-4FC6-BBB0-8F8FEB88C5A9}" destId="{887872FA-34DC-4504-B804-01BCEC8B5929}" srcOrd="1" destOrd="0" presId="urn:microsoft.com/office/officeart/2008/layout/HorizontalMultiLevelHierarchy"/>
    <dgm:cxn modelId="{549294F2-B8B9-41C1-B38E-938B9C5173C9}" type="presParOf" srcId="{7EA3662D-73BB-4EB8-A7B2-CCC1277C8EBE}" destId="{33810418-F4F5-4591-B827-28F7BD9B6BD9}" srcOrd="4" destOrd="0" presId="urn:microsoft.com/office/officeart/2008/layout/HorizontalMultiLevelHierarchy"/>
    <dgm:cxn modelId="{886F5D76-89F7-4A07-96D3-0180439D5D4C}" type="presParOf" srcId="{33810418-F4F5-4591-B827-28F7BD9B6BD9}" destId="{7A4258DF-991F-4F48-BAB7-EC408392638A}" srcOrd="0" destOrd="0" presId="urn:microsoft.com/office/officeart/2008/layout/HorizontalMultiLevelHierarchy"/>
    <dgm:cxn modelId="{72AFC1F5-08F5-4280-B72F-FF6AD225A48B}" type="presParOf" srcId="{7EA3662D-73BB-4EB8-A7B2-CCC1277C8EBE}" destId="{FD6BE66E-2594-4C15-A740-6BAACC4C7A11}" srcOrd="5" destOrd="0" presId="urn:microsoft.com/office/officeart/2008/layout/HorizontalMultiLevelHierarchy"/>
    <dgm:cxn modelId="{84B9695B-1F8C-4AED-A544-5F1B8A3F8702}" type="presParOf" srcId="{FD6BE66E-2594-4C15-A740-6BAACC4C7A11}" destId="{210DC4FD-643A-447A-ADBE-630D3168E374}" srcOrd="0" destOrd="0" presId="urn:microsoft.com/office/officeart/2008/layout/HorizontalMultiLevelHierarchy"/>
    <dgm:cxn modelId="{B07B359F-3FB0-428D-B1A7-B62D23E4F569}" type="presParOf" srcId="{FD6BE66E-2594-4C15-A740-6BAACC4C7A11}" destId="{49DB2544-4479-476D-A8D3-386BE18FD3BA}" srcOrd="1" destOrd="0" presId="urn:microsoft.com/office/officeart/2008/layout/HorizontalMultiLevelHierarchy"/>
    <dgm:cxn modelId="{13552B35-9F16-4125-A54C-84D343723004}" type="presParOf" srcId="{7EA3662D-73BB-4EB8-A7B2-CCC1277C8EBE}" destId="{E35AB03E-6FAE-441C-A874-235C2958711B}" srcOrd="6" destOrd="0" presId="urn:microsoft.com/office/officeart/2008/layout/HorizontalMultiLevelHierarchy"/>
    <dgm:cxn modelId="{9316FB3F-1CD4-4335-ABDA-B57F69AE74E1}" type="presParOf" srcId="{E35AB03E-6FAE-441C-A874-235C2958711B}" destId="{A625CD83-627E-44D9-9A34-0024B2CBB290}" srcOrd="0" destOrd="0" presId="urn:microsoft.com/office/officeart/2008/layout/HorizontalMultiLevelHierarchy"/>
    <dgm:cxn modelId="{A3CA8E91-D2B1-433F-B46B-CE362A440774}" type="presParOf" srcId="{7EA3662D-73BB-4EB8-A7B2-CCC1277C8EBE}" destId="{8119B0AC-B377-4134-BB23-426C95A93650}" srcOrd="7" destOrd="0" presId="urn:microsoft.com/office/officeart/2008/layout/HorizontalMultiLevelHierarchy"/>
    <dgm:cxn modelId="{F5D46079-4A52-4420-A866-5E1D18FB416B}" type="presParOf" srcId="{8119B0AC-B377-4134-BB23-426C95A93650}" destId="{20EE18CD-6F66-44A5-8ACA-ED970B3CE0D6}" srcOrd="0" destOrd="0" presId="urn:microsoft.com/office/officeart/2008/layout/HorizontalMultiLevelHierarchy"/>
    <dgm:cxn modelId="{8B6A98CE-6FC2-46F0-AFA8-DDA83B84642D}" type="presParOf" srcId="{8119B0AC-B377-4134-BB23-426C95A93650}" destId="{CF2F2FEA-17F1-44B3-BEB6-63581A171C52}"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30C844B1-0DA3-47E6-83DB-6BE92CA2E30C}" type="doc">
      <dgm:prSet loTypeId="urn:microsoft.com/office/officeart/2008/layout/HorizontalMultiLevelHierarchy" loCatId="hierarchy" qsTypeId="urn:microsoft.com/office/officeart/2005/8/quickstyle/simple1" qsCatId="simple" csTypeId="urn:microsoft.com/office/officeart/2005/8/colors/colorful1#2" csCatId="colorful" phldr="1"/>
      <dgm:spPr/>
      <dgm:t>
        <a:bodyPr/>
        <a:lstStyle/>
        <a:p>
          <a:endParaRPr lang="tr-TR"/>
        </a:p>
      </dgm:t>
    </dgm:pt>
    <dgm:pt modelId="{16E2FD47-1937-4FF1-89FF-3ECF6FA03F42}">
      <dgm:prSet phldrT="[Metin]"/>
      <dgm:spPr/>
      <dgm:t>
        <a:bodyPr/>
        <a:lstStyle/>
        <a:p>
          <a:r>
            <a:rPr lang="tr-TR" dirty="0"/>
            <a:t>İSTEKLİ A</a:t>
          </a:r>
        </a:p>
      </dgm:t>
    </dgm:pt>
    <dgm:pt modelId="{3556FD29-CFD4-4738-9130-CDB887E02D12}" type="parTrans" cxnId="{2EA8EC79-B20C-4A77-8806-FC517062EBCE}">
      <dgm:prSet/>
      <dgm:spPr/>
      <dgm:t>
        <a:bodyPr/>
        <a:lstStyle/>
        <a:p>
          <a:endParaRPr lang="tr-TR"/>
        </a:p>
      </dgm:t>
    </dgm:pt>
    <dgm:pt modelId="{E518A236-E7DE-4C81-A46F-2877D22A397E}" type="sibTrans" cxnId="{2EA8EC79-B20C-4A77-8806-FC517062EBCE}">
      <dgm:prSet/>
      <dgm:spPr/>
      <dgm:t>
        <a:bodyPr/>
        <a:lstStyle/>
        <a:p>
          <a:endParaRPr lang="tr-TR"/>
        </a:p>
      </dgm:t>
    </dgm:pt>
    <dgm:pt modelId="{F5CA1574-7FB4-4660-A664-4B3F4C8CBE1A}">
      <dgm:prSet phldrT="[Metin]"/>
      <dgm:spPr/>
      <dgm:t>
        <a:bodyPr/>
        <a:lstStyle/>
        <a:p>
          <a:r>
            <a:rPr lang="tr-TR" dirty="0">
              <a:solidFill>
                <a:schemeClr val="tx1"/>
              </a:solidFill>
              <a:latin typeface="Arial" panose="020B0604020202020204" pitchFamily="34" charset="0"/>
              <a:cs typeface="Arial" panose="020B0604020202020204" pitchFamily="34" charset="0"/>
            </a:rPr>
            <a:t>1-İstekli B</a:t>
          </a:r>
        </a:p>
        <a:p>
          <a:r>
            <a:rPr lang="tr-TR" dirty="0">
              <a:solidFill>
                <a:schemeClr val="tx1"/>
              </a:solidFill>
              <a:latin typeface="Arial" panose="020B0604020202020204" pitchFamily="34" charset="0"/>
              <a:cs typeface="Arial" panose="020B0604020202020204" pitchFamily="34" charset="0"/>
            </a:rPr>
            <a:t>***</a:t>
          </a:r>
        </a:p>
      </dgm:t>
    </dgm:pt>
    <dgm:pt modelId="{953A4F0C-662F-49F7-82E8-6809DA91008D}" type="parTrans" cxnId="{19B0A03F-601C-4AA5-A271-DD2D53E9F045}">
      <dgm:prSet/>
      <dgm:spPr/>
      <dgm:t>
        <a:bodyPr/>
        <a:lstStyle/>
        <a:p>
          <a:endParaRPr lang="tr-TR"/>
        </a:p>
      </dgm:t>
    </dgm:pt>
    <dgm:pt modelId="{4CA73584-0017-4F81-A3E0-7AC4F7A3A8C2}" type="sibTrans" cxnId="{19B0A03F-601C-4AA5-A271-DD2D53E9F045}">
      <dgm:prSet/>
      <dgm:spPr/>
      <dgm:t>
        <a:bodyPr/>
        <a:lstStyle/>
        <a:p>
          <a:endParaRPr lang="tr-TR"/>
        </a:p>
      </dgm:t>
    </dgm:pt>
    <dgm:pt modelId="{3E08FEB7-1B45-40D5-9388-44F5283A7A50}">
      <dgm:prSet phldrT="[Metin]"/>
      <dgm:spPr/>
      <dgm:t>
        <a:bodyPr/>
        <a:lstStyle/>
        <a:p>
          <a:r>
            <a:rPr lang="tr-TR" dirty="0">
              <a:solidFill>
                <a:schemeClr val="tx1"/>
              </a:solidFill>
              <a:latin typeface="Arial" panose="020B0604020202020204" pitchFamily="34" charset="0"/>
              <a:cs typeface="Arial" panose="020B0604020202020204" pitchFamily="34" charset="0"/>
            </a:rPr>
            <a:t>2-İstekli C</a:t>
          </a:r>
        </a:p>
        <a:p>
          <a:r>
            <a:rPr lang="tr-TR" dirty="0">
              <a:solidFill>
                <a:schemeClr val="tx1"/>
              </a:solidFill>
              <a:latin typeface="Arial" panose="020B0604020202020204" pitchFamily="34" charset="0"/>
              <a:cs typeface="Arial" panose="020B0604020202020204" pitchFamily="34" charset="0"/>
            </a:rPr>
            <a:t>***</a:t>
          </a:r>
          <a:endParaRPr lang="tr-TR" b="1" dirty="0">
            <a:solidFill>
              <a:srgbClr val="FF0000"/>
            </a:solidFill>
            <a:latin typeface="Arial" panose="020B0604020202020204" pitchFamily="34" charset="0"/>
            <a:cs typeface="Arial" panose="020B0604020202020204" pitchFamily="34" charset="0"/>
          </a:endParaRPr>
        </a:p>
      </dgm:t>
    </dgm:pt>
    <dgm:pt modelId="{5AB2BF1B-CA3E-468C-B00C-FA6897C5EF94}" type="parTrans" cxnId="{2360BD16-8185-43E9-B651-16F177AF173F}">
      <dgm:prSet/>
      <dgm:spPr/>
      <dgm:t>
        <a:bodyPr/>
        <a:lstStyle/>
        <a:p>
          <a:endParaRPr lang="tr-TR"/>
        </a:p>
      </dgm:t>
    </dgm:pt>
    <dgm:pt modelId="{89008A45-07B8-434F-B840-C9C79DA89143}" type="sibTrans" cxnId="{2360BD16-8185-43E9-B651-16F177AF173F}">
      <dgm:prSet/>
      <dgm:spPr/>
      <dgm:t>
        <a:bodyPr/>
        <a:lstStyle/>
        <a:p>
          <a:endParaRPr lang="tr-TR"/>
        </a:p>
      </dgm:t>
    </dgm:pt>
    <dgm:pt modelId="{875F2F40-5475-4902-BAC5-93C210DEB4D3}">
      <dgm:prSet phldrT="[Metin]"/>
      <dgm:spPr/>
      <dgm:t>
        <a:bodyPr/>
        <a:lstStyle/>
        <a:p>
          <a:r>
            <a:rPr lang="tr-TR" b="1" dirty="0">
              <a:solidFill>
                <a:srgbClr val="FF0000"/>
              </a:solidFill>
              <a:latin typeface="Arial" panose="020B0604020202020204" pitchFamily="34" charset="0"/>
              <a:cs typeface="Arial" panose="020B0604020202020204" pitchFamily="34" charset="0"/>
            </a:rPr>
            <a:t>3- (SİZ) İstekli A</a:t>
          </a:r>
        </a:p>
        <a:p>
          <a:r>
            <a:rPr lang="tr-TR" b="1" dirty="0">
              <a:solidFill>
                <a:srgbClr val="FF0000"/>
              </a:solidFill>
              <a:latin typeface="Arial" panose="020B0604020202020204" pitchFamily="34" charset="0"/>
              <a:cs typeface="Arial" panose="020B0604020202020204" pitchFamily="34" charset="0"/>
            </a:rPr>
            <a:t>7.200 TL</a:t>
          </a:r>
          <a:endParaRPr lang="tr-TR" dirty="0">
            <a:solidFill>
              <a:schemeClr val="tx1"/>
            </a:solidFill>
          </a:endParaRPr>
        </a:p>
      </dgm:t>
    </dgm:pt>
    <dgm:pt modelId="{2D21488E-42BE-494A-854E-831B80FA0D40}" type="parTrans" cxnId="{BAE49EB5-FF83-4FAF-9D4C-6FAA5E7F44D5}">
      <dgm:prSet/>
      <dgm:spPr/>
      <dgm:t>
        <a:bodyPr/>
        <a:lstStyle/>
        <a:p>
          <a:endParaRPr lang="tr-TR"/>
        </a:p>
      </dgm:t>
    </dgm:pt>
    <dgm:pt modelId="{C7AC76E1-40AE-4E5A-85FC-A73EA03CA9DD}" type="sibTrans" cxnId="{BAE49EB5-FF83-4FAF-9D4C-6FAA5E7F44D5}">
      <dgm:prSet/>
      <dgm:spPr/>
      <dgm:t>
        <a:bodyPr/>
        <a:lstStyle/>
        <a:p>
          <a:endParaRPr lang="tr-TR"/>
        </a:p>
      </dgm:t>
    </dgm:pt>
    <dgm:pt modelId="{ED74556E-975F-422F-AF7B-CA0098E0FE33}">
      <dgm:prSet phldrT="[Metin]"/>
      <dgm:spPr/>
      <dgm:t>
        <a:bodyPr/>
        <a:lstStyle/>
        <a:p>
          <a:r>
            <a:rPr lang="tr-TR" dirty="0">
              <a:solidFill>
                <a:schemeClr val="tx1"/>
              </a:solidFill>
            </a:rPr>
            <a:t>4-İstekli D</a:t>
          </a:r>
        </a:p>
        <a:p>
          <a:r>
            <a:rPr lang="tr-TR" dirty="0">
              <a:solidFill>
                <a:schemeClr val="tx1"/>
              </a:solidFill>
            </a:rPr>
            <a:t>***</a:t>
          </a:r>
        </a:p>
      </dgm:t>
    </dgm:pt>
    <dgm:pt modelId="{CB70741B-7046-44B9-B79E-826FAD638F93}" type="parTrans" cxnId="{660D2CB0-3B7E-4D38-AC8B-EA7C42CC339C}">
      <dgm:prSet/>
      <dgm:spPr/>
      <dgm:t>
        <a:bodyPr/>
        <a:lstStyle/>
        <a:p>
          <a:endParaRPr lang="tr-TR"/>
        </a:p>
      </dgm:t>
    </dgm:pt>
    <dgm:pt modelId="{022B61B5-DDBA-4660-A895-EFD90F3A0E22}" type="sibTrans" cxnId="{660D2CB0-3B7E-4D38-AC8B-EA7C42CC339C}">
      <dgm:prSet/>
      <dgm:spPr/>
      <dgm:t>
        <a:bodyPr/>
        <a:lstStyle/>
        <a:p>
          <a:endParaRPr lang="tr-TR"/>
        </a:p>
      </dgm:t>
    </dgm:pt>
    <dgm:pt modelId="{6029D237-F862-4543-9031-3964C51D422F}">
      <dgm:prSet phldrT="[Metin]"/>
      <dgm:spPr/>
      <dgm:t>
        <a:bodyPr/>
        <a:lstStyle/>
        <a:p>
          <a:r>
            <a:rPr lang="tr-TR" b="1" dirty="0">
              <a:solidFill>
                <a:srgbClr val="C00000"/>
              </a:solidFill>
            </a:rPr>
            <a:t>Yaklaşık Maliyet: </a:t>
          </a:r>
        </a:p>
        <a:p>
          <a:r>
            <a:rPr lang="tr-TR" b="1" dirty="0">
              <a:solidFill>
                <a:srgbClr val="C00000"/>
              </a:solidFill>
            </a:rPr>
            <a:t>7.500 TL</a:t>
          </a:r>
        </a:p>
      </dgm:t>
    </dgm:pt>
    <dgm:pt modelId="{959F90EC-F304-471B-B127-4F731900804E}" type="parTrans" cxnId="{B6B2FD6A-A205-4026-95A2-9100B941D5FC}">
      <dgm:prSet/>
      <dgm:spPr/>
      <dgm:t>
        <a:bodyPr/>
        <a:lstStyle/>
        <a:p>
          <a:endParaRPr lang="tr-TR"/>
        </a:p>
      </dgm:t>
    </dgm:pt>
    <dgm:pt modelId="{9B0B824D-ABF0-46AC-AD88-34C071532061}" type="sibTrans" cxnId="{B6B2FD6A-A205-4026-95A2-9100B941D5FC}">
      <dgm:prSet/>
      <dgm:spPr/>
      <dgm:t>
        <a:bodyPr/>
        <a:lstStyle/>
        <a:p>
          <a:endParaRPr lang="tr-TR"/>
        </a:p>
      </dgm:t>
    </dgm:pt>
    <dgm:pt modelId="{A89BB171-CD42-439D-8F6F-2DF92BF23B7C}" type="pres">
      <dgm:prSet presAssocID="{30C844B1-0DA3-47E6-83DB-6BE92CA2E30C}" presName="Name0" presStyleCnt="0">
        <dgm:presLayoutVars>
          <dgm:chPref val="1"/>
          <dgm:dir/>
          <dgm:animOne val="branch"/>
          <dgm:animLvl val="lvl"/>
          <dgm:resizeHandles val="exact"/>
        </dgm:presLayoutVars>
      </dgm:prSet>
      <dgm:spPr/>
      <dgm:t>
        <a:bodyPr/>
        <a:lstStyle/>
        <a:p>
          <a:endParaRPr lang="tr-TR"/>
        </a:p>
      </dgm:t>
    </dgm:pt>
    <dgm:pt modelId="{A57A21A0-1680-48B5-9536-0B79BABB42A5}" type="pres">
      <dgm:prSet presAssocID="{16E2FD47-1937-4FF1-89FF-3ECF6FA03F42}" presName="root1" presStyleCnt="0"/>
      <dgm:spPr/>
    </dgm:pt>
    <dgm:pt modelId="{0128F36A-8F3D-497A-A062-3BBEF02A4AE3}" type="pres">
      <dgm:prSet presAssocID="{16E2FD47-1937-4FF1-89FF-3ECF6FA03F42}" presName="LevelOneTextNode" presStyleLbl="node0" presStyleIdx="0" presStyleCnt="1">
        <dgm:presLayoutVars>
          <dgm:chPref val="3"/>
        </dgm:presLayoutVars>
      </dgm:prSet>
      <dgm:spPr/>
      <dgm:t>
        <a:bodyPr/>
        <a:lstStyle/>
        <a:p>
          <a:endParaRPr lang="tr-TR"/>
        </a:p>
      </dgm:t>
    </dgm:pt>
    <dgm:pt modelId="{7EA3662D-73BB-4EB8-A7B2-CCC1277C8EBE}" type="pres">
      <dgm:prSet presAssocID="{16E2FD47-1937-4FF1-89FF-3ECF6FA03F42}" presName="level2hierChild" presStyleCnt="0"/>
      <dgm:spPr/>
    </dgm:pt>
    <dgm:pt modelId="{88800159-6EE3-439E-9C55-FD7AAB6F6D31}" type="pres">
      <dgm:prSet presAssocID="{953A4F0C-662F-49F7-82E8-6809DA91008D}" presName="conn2-1" presStyleLbl="parChTrans1D2" presStyleIdx="0" presStyleCnt="5"/>
      <dgm:spPr/>
      <dgm:t>
        <a:bodyPr/>
        <a:lstStyle/>
        <a:p>
          <a:endParaRPr lang="tr-TR"/>
        </a:p>
      </dgm:t>
    </dgm:pt>
    <dgm:pt modelId="{FDF2A042-09DC-41CD-83A8-27A9796DB79F}" type="pres">
      <dgm:prSet presAssocID="{953A4F0C-662F-49F7-82E8-6809DA91008D}" presName="connTx" presStyleLbl="parChTrans1D2" presStyleIdx="0" presStyleCnt="5"/>
      <dgm:spPr/>
      <dgm:t>
        <a:bodyPr/>
        <a:lstStyle/>
        <a:p>
          <a:endParaRPr lang="tr-TR"/>
        </a:p>
      </dgm:t>
    </dgm:pt>
    <dgm:pt modelId="{29B34BA4-E2C6-44C9-820E-9C1B0FB39907}" type="pres">
      <dgm:prSet presAssocID="{F5CA1574-7FB4-4660-A664-4B3F4C8CBE1A}" presName="root2" presStyleCnt="0"/>
      <dgm:spPr/>
    </dgm:pt>
    <dgm:pt modelId="{29E9D4AE-D26A-4002-93ED-E9F29CFB33D9}" type="pres">
      <dgm:prSet presAssocID="{F5CA1574-7FB4-4660-A664-4B3F4C8CBE1A}" presName="LevelTwoTextNode" presStyleLbl="node2" presStyleIdx="0" presStyleCnt="5">
        <dgm:presLayoutVars>
          <dgm:chPref val="3"/>
        </dgm:presLayoutVars>
      </dgm:prSet>
      <dgm:spPr/>
      <dgm:t>
        <a:bodyPr/>
        <a:lstStyle/>
        <a:p>
          <a:endParaRPr lang="tr-TR"/>
        </a:p>
      </dgm:t>
    </dgm:pt>
    <dgm:pt modelId="{0B13D1C8-E659-4E0D-93D6-F50905133A62}" type="pres">
      <dgm:prSet presAssocID="{F5CA1574-7FB4-4660-A664-4B3F4C8CBE1A}" presName="level3hierChild" presStyleCnt="0"/>
      <dgm:spPr/>
    </dgm:pt>
    <dgm:pt modelId="{BACA8497-57C1-499F-9F25-910A9610A044}" type="pres">
      <dgm:prSet presAssocID="{5AB2BF1B-CA3E-468C-B00C-FA6897C5EF94}" presName="conn2-1" presStyleLbl="parChTrans1D2" presStyleIdx="1" presStyleCnt="5"/>
      <dgm:spPr/>
      <dgm:t>
        <a:bodyPr/>
        <a:lstStyle/>
        <a:p>
          <a:endParaRPr lang="tr-TR"/>
        </a:p>
      </dgm:t>
    </dgm:pt>
    <dgm:pt modelId="{70C78B4F-F0CA-459F-BA64-64BBD32D910D}" type="pres">
      <dgm:prSet presAssocID="{5AB2BF1B-CA3E-468C-B00C-FA6897C5EF94}" presName="connTx" presStyleLbl="parChTrans1D2" presStyleIdx="1" presStyleCnt="5"/>
      <dgm:spPr/>
      <dgm:t>
        <a:bodyPr/>
        <a:lstStyle/>
        <a:p>
          <a:endParaRPr lang="tr-TR"/>
        </a:p>
      </dgm:t>
    </dgm:pt>
    <dgm:pt modelId="{F8A36971-4CE2-4FC6-BBB0-8F8FEB88C5A9}" type="pres">
      <dgm:prSet presAssocID="{3E08FEB7-1B45-40D5-9388-44F5283A7A50}" presName="root2" presStyleCnt="0"/>
      <dgm:spPr/>
    </dgm:pt>
    <dgm:pt modelId="{0D5CE1A6-274D-437A-A283-6FF18D96E8F7}" type="pres">
      <dgm:prSet presAssocID="{3E08FEB7-1B45-40D5-9388-44F5283A7A50}" presName="LevelTwoTextNode" presStyleLbl="node2" presStyleIdx="1" presStyleCnt="5">
        <dgm:presLayoutVars>
          <dgm:chPref val="3"/>
        </dgm:presLayoutVars>
      </dgm:prSet>
      <dgm:spPr/>
      <dgm:t>
        <a:bodyPr/>
        <a:lstStyle/>
        <a:p>
          <a:endParaRPr lang="tr-TR"/>
        </a:p>
      </dgm:t>
    </dgm:pt>
    <dgm:pt modelId="{887872FA-34DC-4504-B804-01BCEC8B5929}" type="pres">
      <dgm:prSet presAssocID="{3E08FEB7-1B45-40D5-9388-44F5283A7A50}" presName="level3hierChild" presStyleCnt="0"/>
      <dgm:spPr/>
    </dgm:pt>
    <dgm:pt modelId="{33810418-F4F5-4591-B827-28F7BD9B6BD9}" type="pres">
      <dgm:prSet presAssocID="{2D21488E-42BE-494A-854E-831B80FA0D40}" presName="conn2-1" presStyleLbl="parChTrans1D2" presStyleIdx="2" presStyleCnt="5"/>
      <dgm:spPr/>
      <dgm:t>
        <a:bodyPr/>
        <a:lstStyle/>
        <a:p>
          <a:endParaRPr lang="tr-TR"/>
        </a:p>
      </dgm:t>
    </dgm:pt>
    <dgm:pt modelId="{7A4258DF-991F-4F48-BAB7-EC408392638A}" type="pres">
      <dgm:prSet presAssocID="{2D21488E-42BE-494A-854E-831B80FA0D40}" presName="connTx" presStyleLbl="parChTrans1D2" presStyleIdx="2" presStyleCnt="5"/>
      <dgm:spPr/>
      <dgm:t>
        <a:bodyPr/>
        <a:lstStyle/>
        <a:p>
          <a:endParaRPr lang="tr-TR"/>
        </a:p>
      </dgm:t>
    </dgm:pt>
    <dgm:pt modelId="{FD6BE66E-2594-4C15-A740-6BAACC4C7A11}" type="pres">
      <dgm:prSet presAssocID="{875F2F40-5475-4902-BAC5-93C210DEB4D3}" presName="root2" presStyleCnt="0"/>
      <dgm:spPr/>
    </dgm:pt>
    <dgm:pt modelId="{210DC4FD-643A-447A-ADBE-630D3168E374}" type="pres">
      <dgm:prSet presAssocID="{875F2F40-5475-4902-BAC5-93C210DEB4D3}" presName="LevelTwoTextNode" presStyleLbl="node2" presStyleIdx="2" presStyleCnt="5" custScaleY="131834">
        <dgm:presLayoutVars>
          <dgm:chPref val="3"/>
        </dgm:presLayoutVars>
      </dgm:prSet>
      <dgm:spPr/>
      <dgm:t>
        <a:bodyPr/>
        <a:lstStyle/>
        <a:p>
          <a:endParaRPr lang="tr-TR"/>
        </a:p>
      </dgm:t>
    </dgm:pt>
    <dgm:pt modelId="{49DB2544-4479-476D-A8D3-386BE18FD3BA}" type="pres">
      <dgm:prSet presAssocID="{875F2F40-5475-4902-BAC5-93C210DEB4D3}" presName="level3hierChild" presStyleCnt="0"/>
      <dgm:spPr/>
    </dgm:pt>
    <dgm:pt modelId="{E35AB03E-6FAE-441C-A874-235C2958711B}" type="pres">
      <dgm:prSet presAssocID="{CB70741B-7046-44B9-B79E-826FAD638F93}" presName="conn2-1" presStyleLbl="parChTrans1D2" presStyleIdx="3" presStyleCnt="5"/>
      <dgm:spPr/>
      <dgm:t>
        <a:bodyPr/>
        <a:lstStyle/>
        <a:p>
          <a:endParaRPr lang="tr-TR"/>
        </a:p>
      </dgm:t>
    </dgm:pt>
    <dgm:pt modelId="{A625CD83-627E-44D9-9A34-0024B2CBB290}" type="pres">
      <dgm:prSet presAssocID="{CB70741B-7046-44B9-B79E-826FAD638F93}" presName="connTx" presStyleLbl="parChTrans1D2" presStyleIdx="3" presStyleCnt="5"/>
      <dgm:spPr/>
      <dgm:t>
        <a:bodyPr/>
        <a:lstStyle/>
        <a:p>
          <a:endParaRPr lang="tr-TR"/>
        </a:p>
      </dgm:t>
    </dgm:pt>
    <dgm:pt modelId="{8119B0AC-B377-4134-BB23-426C95A93650}" type="pres">
      <dgm:prSet presAssocID="{ED74556E-975F-422F-AF7B-CA0098E0FE33}" presName="root2" presStyleCnt="0"/>
      <dgm:spPr/>
    </dgm:pt>
    <dgm:pt modelId="{20EE18CD-6F66-44A5-8ACA-ED970B3CE0D6}" type="pres">
      <dgm:prSet presAssocID="{ED74556E-975F-422F-AF7B-CA0098E0FE33}" presName="LevelTwoTextNode" presStyleLbl="node2" presStyleIdx="3" presStyleCnt="5" custScaleY="96601">
        <dgm:presLayoutVars>
          <dgm:chPref val="3"/>
        </dgm:presLayoutVars>
      </dgm:prSet>
      <dgm:spPr/>
      <dgm:t>
        <a:bodyPr/>
        <a:lstStyle/>
        <a:p>
          <a:endParaRPr lang="tr-TR"/>
        </a:p>
      </dgm:t>
    </dgm:pt>
    <dgm:pt modelId="{CF2F2FEA-17F1-44B3-BEB6-63581A171C52}" type="pres">
      <dgm:prSet presAssocID="{ED74556E-975F-422F-AF7B-CA0098E0FE33}" presName="level3hierChild" presStyleCnt="0"/>
      <dgm:spPr/>
    </dgm:pt>
    <dgm:pt modelId="{9AC7A6EE-0335-4308-BD8D-B9A070AECBFC}" type="pres">
      <dgm:prSet presAssocID="{959F90EC-F304-471B-B127-4F731900804E}" presName="conn2-1" presStyleLbl="parChTrans1D2" presStyleIdx="4" presStyleCnt="5"/>
      <dgm:spPr/>
      <dgm:t>
        <a:bodyPr/>
        <a:lstStyle/>
        <a:p>
          <a:endParaRPr lang="tr-TR"/>
        </a:p>
      </dgm:t>
    </dgm:pt>
    <dgm:pt modelId="{23099624-8A77-4C09-A74D-51C974DCF6E3}" type="pres">
      <dgm:prSet presAssocID="{959F90EC-F304-471B-B127-4F731900804E}" presName="connTx" presStyleLbl="parChTrans1D2" presStyleIdx="4" presStyleCnt="5"/>
      <dgm:spPr/>
      <dgm:t>
        <a:bodyPr/>
        <a:lstStyle/>
        <a:p>
          <a:endParaRPr lang="tr-TR"/>
        </a:p>
      </dgm:t>
    </dgm:pt>
    <dgm:pt modelId="{EF2D8C11-D8FF-4346-8C9E-AC5E6FCECDBD}" type="pres">
      <dgm:prSet presAssocID="{6029D237-F862-4543-9031-3964C51D422F}" presName="root2" presStyleCnt="0"/>
      <dgm:spPr/>
    </dgm:pt>
    <dgm:pt modelId="{285E1760-3210-4F46-93B5-01266076770E}" type="pres">
      <dgm:prSet presAssocID="{6029D237-F862-4543-9031-3964C51D422F}" presName="LevelTwoTextNode" presStyleLbl="node2" presStyleIdx="4" presStyleCnt="5" custScaleY="122243">
        <dgm:presLayoutVars>
          <dgm:chPref val="3"/>
        </dgm:presLayoutVars>
      </dgm:prSet>
      <dgm:spPr/>
      <dgm:t>
        <a:bodyPr/>
        <a:lstStyle/>
        <a:p>
          <a:endParaRPr lang="tr-TR"/>
        </a:p>
      </dgm:t>
    </dgm:pt>
    <dgm:pt modelId="{C3CA89E8-F123-4679-A1B0-05AC9887C6C1}" type="pres">
      <dgm:prSet presAssocID="{6029D237-F862-4543-9031-3964C51D422F}" presName="level3hierChild" presStyleCnt="0"/>
      <dgm:spPr/>
    </dgm:pt>
  </dgm:ptLst>
  <dgm:cxnLst>
    <dgm:cxn modelId="{660D2CB0-3B7E-4D38-AC8B-EA7C42CC339C}" srcId="{16E2FD47-1937-4FF1-89FF-3ECF6FA03F42}" destId="{ED74556E-975F-422F-AF7B-CA0098E0FE33}" srcOrd="3" destOrd="0" parTransId="{CB70741B-7046-44B9-B79E-826FAD638F93}" sibTransId="{022B61B5-DDBA-4660-A895-EFD90F3A0E22}"/>
    <dgm:cxn modelId="{C28DA0BF-6BA7-472B-B214-2706CAEBF493}" type="presOf" srcId="{953A4F0C-662F-49F7-82E8-6809DA91008D}" destId="{FDF2A042-09DC-41CD-83A8-27A9796DB79F}" srcOrd="1" destOrd="0" presId="urn:microsoft.com/office/officeart/2008/layout/HorizontalMultiLevelHierarchy"/>
    <dgm:cxn modelId="{203E0EC9-3080-4764-8A5D-592BE768D63A}" type="presOf" srcId="{F5CA1574-7FB4-4660-A664-4B3F4C8CBE1A}" destId="{29E9D4AE-D26A-4002-93ED-E9F29CFB33D9}" srcOrd="0" destOrd="0" presId="urn:microsoft.com/office/officeart/2008/layout/HorizontalMultiLevelHierarchy"/>
    <dgm:cxn modelId="{08B5E7D6-F108-4720-8506-02446C4B9E26}" type="presOf" srcId="{959F90EC-F304-471B-B127-4F731900804E}" destId="{23099624-8A77-4C09-A74D-51C974DCF6E3}" srcOrd="1" destOrd="0" presId="urn:microsoft.com/office/officeart/2008/layout/HorizontalMultiLevelHierarchy"/>
    <dgm:cxn modelId="{24C9E68A-F16E-49D9-BABC-109E501639B8}" type="presOf" srcId="{3E08FEB7-1B45-40D5-9388-44F5283A7A50}" destId="{0D5CE1A6-274D-437A-A283-6FF18D96E8F7}" srcOrd="0" destOrd="0" presId="urn:microsoft.com/office/officeart/2008/layout/HorizontalMultiLevelHierarchy"/>
    <dgm:cxn modelId="{40221D40-B923-48AF-82F0-65C2DAC8E694}" type="presOf" srcId="{30C844B1-0DA3-47E6-83DB-6BE92CA2E30C}" destId="{A89BB171-CD42-439D-8F6F-2DF92BF23B7C}" srcOrd="0" destOrd="0" presId="urn:microsoft.com/office/officeart/2008/layout/HorizontalMultiLevelHierarchy"/>
    <dgm:cxn modelId="{AF793A48-4D40-4159-9C6A-1112F513B057}" type="presOf" srcId="{CB70741B-7046-44B9-B79E-826FAD638F93}" destId="{E35AB03E-6FAE-441C-A874-235C2958711B}" srcOrd="0" destOrd="0" presId="urn:microsoft.com/office/officeart/2008/layout/HorizontalMultiLevelHierarchy"/>
    <dgm:cxn modelId="{437390AD-95B2-48B0-8868-68C0A4C0A556}" type="presOf" srcId="{875F2F40-5475-4902-BAC5-93C210DEB4D3}" destId="{210DC4FD-643A-447A-ADBE-630D3168E374}" srcOrd="0" destOrd="0" presId="urn:microsoft.com/office/officeart/2008/layout/HorizontalMultiLevelHierarchy"/>
    <dgm:cxn modelId="{AE9D4E5A-1613-4F5C-BE96-EC25A3763510}" type="presOf" srcId="{2D21488E-42BE-494A-854E-831B80FA0D40}" destId="{33810418-F4F5-4591-B827-28F7BD9B6BD9}" srcOrd="0" destOrd="0" presId="urn:microsoft.com/office/officeart/2008/layout/HorizontalMultiLevelHierarchy"/>
    <dgm:cxn modelId="{B961646B-14D0-439D-BD58-407427E56947}" type="presOf" srcId="{2D21488E-42BE-494A-854E-831B80FA0D40}" destId="{7A4258DF-991F-4F48-BAB7-EC408392638A}" srcOrd="1" destOrd="0" presId="urn:microsoft.com/office/officeart/2008/layout/HorizontalMultiLevelHierarchy"/>
    <dgm:cxn modelId="{2EA8EC79-B20C-4A77-8806-FC517062EBCE}" srcId="{30C844B1-0DA3-47E6-83DB-6BE92CA2E30C}" destId="{16E2FD47-1937-4FF1-89FF-3ECF6FA03F42}" srcOrd="0" destOrd="0" parTransId="{3556FD29-CFD4-4738-9130-CDB887E02D12}" sibTransId="{E518A236-E7DE-4C81-A46F-2877D22A397E}"/>
    <dgm:cxn modelId="{E5D0176D-C590-4454-86FC-51DA3770F757}" type="presOf" srcId="{5AB2BF1B-CA3E-468C-B00C-FA6897C5EF94}" destId="{BACA8497-57C1-499F-9F25-910A9610A044}" srcOrd="0" destOrd="0" presId="urn:microsoft.com/office/officeart/2008/layout/HorizontalMultiLevelHierarchy"/>
    <dgm:cxn modelId="{50B23827-86AE-4DF1-B989-748EEBB00228}" type="presOf" srcId="{5AB2BF1B-CA3E-468C-B00C-FA6897C5EF94}" destId="{70C78B4F-F0CA-459F-BA64-64BBD32D910D}" srcOrd="1" destOrd="0" presId="urn:microsoft.com/office/officeart/2008/layout/HorizontalMultiLevelHierarchy"/>
    <dgm:cxn modelId="{66602339-85D3-4F98-97BB-DE43E8D46E10}" type="presOf" srcId="{959F90EC-F304-471B-B127-4F731900804E}" destId="{9AC7A6EE-0335-4308-BD8D-B9A070AECBFC}" srcOrd="0" destOrd="0" presId="urn:microsoft.com/office/officeart/2008/layout/HorizontalMultiLevelHierarchy"/>
    <dgm:cxn modelId="{9F088E53-3E96-4A74-AB63-16D93E52D627}" type="presOf" srcId="{CB70741B-7046-44B9-B79E-826FAD638F93}" destId="{A625CD83-627E-44D9-9A34-0024B2CBB290}" srcOrd="1" destOrd="0" presId="urn:microsoft.com/office/officeart/2008/layout/HorizontalMultiLevelHierarchy"/>
    <dgm:cxn modelId="{2360BD16-8185-43E9-B651-16F177AF173F}" srcId="{16E2FD47-1937-4FF1-89FF-3ECF6FA03F42}" destId="{3E08FEB7-1B45-40D5-9388-44F5283A7A50}" srcOrd="1" destOrd="0" parTransId="{5AB2BF1B-CA3E-468C-B00C-FA6897C5EF94}" sibTransId="{89008A45-07B8-434F-B840-C9C79DA89143}"/>
    <dgm:cxn modelId="{E90A321B-6965-4097-A907-51D6F827935B}" type="presOf" srcId="{6029D237-F862-4543-9031-3964C51D422F}" destId="{285E1760-3210-4F46-93B5-01266076770E}" srcOrd="0" destOrd="0" presId="urn:microsoft.com/office/officeart/2008/layout/HorizontalMultiLevelHierarchy"/>
    <dgm:cxn modelId="{4E9008C8-218D-43C9-A34C-65A571EC60E1}" type="presOf" srcId="{16E2FD47-1937-4FF1-89FF-3ECF6FA03F42}" destId="{0128F36A-8F3D-497A-A062-3BBEF02A4AE3}" srcOrd="0" destOrd="0" presId="urn:microsoft.com/office/officeart/2008/layout/HorizontalMultiLevelHierarchy"/>
    <dgm:cxn modelId="{19B0A03F-601C-4AA5-A271-DD2D53E9F045}" srcId="{16E2FD47-1937-4FF1-89FF-3ECF6FA03F42}" destId="{F5CA1574-7FB4-4660-A664-4B3F4C8CBE1A}" srcOrd="0" destOrd="0" parTransId="{953A4F0C-662F-49F7-82E8-6809DA91008D}" sibTransId="{4CA73584-0017-4F81-A3E0-7AC4F7A3A8C2}"/>
    <dgm:cxn modelId="{BAE49EB5-FF83-4FAF-9D4C-6FAA5E7F44D5}" srcId="{16E2FD47-1937-4FF1-89FF-3ECF6FA03F42}" destId="{875F2F40-5475-4902-BAC5-93C210DEB4D3}" srcOrd="2" destOrd="0" parTransId="{2D21488E-42BE-494A-854E-831B80FA0D40}" sibTransId="{C7AC76E1-40AE-4E5A-85FC-A73EA03CA9DD}"/>
    <dgm:cxn modelId="{5B6B4C48-508A-47ED-9649-2F0D2CA1D317}" type="presOf" srcId="{953A4F0C-662F-49F7-82E8-6809DA91008D}" destId="{88800159-6EE3-439E-9C55-FD7AAB6F6D31}" srcOrd="0" destOrd="0" presId="urn:microsoft.com/office/officeart/2008/layout/HorizontalMultiLevelHierarchy"/>
    <dgm:cxn modelId="{DD37F2B0-5BBD-4E85-BB99-BF7C88ECF588}" type="presOf" srcId="{ED74556E-975F-422F-AF7B-CA0098E0FE33}" destId="{20EE18CD-6F66-44A5-8ACA-ED970B3CE0D6}" srcOrd="0" destOrd="0" presId="urn:microsoft.com/office/officeart/2008/layout/HorizontalMultiLevelHierarchy"/>
    <dgm:cxn modelId="{B6B2FD6A-A205-4026-95A2-9100B941D5FC}" srcId="{16E2FD47-1937-4FF1-89FF-3ECF6FA03F42}" destId="{6029D237-F862-4543-9031-3964C51D422F}" srcOrd="4" destOrd="0" parTransId="{959F90EC-F304-471B-B127-4F731900804E}" sibTransId="{9B0B824D-ABF0-46AC-AD88-34C071532061}"/>
    <dgm:cxn modelId="{C2366F9F-AE51-4BC9-A99B-895F36C998F8}" type="presParOf" srcId="{A89BB171-CD42-439D-8F6F-2DF92BF23B7C}" destId="{A57A21A0-1680-48B5-9536-0B79BABB42A5}" srcOrd="0" destOrd="0" presId="urn:microsoft.com/office/officeart/2008/layout/HorizontalMultiLevelHierarchy"/>
    <dgm:cxn modelId="{1AE70886-92F7-4660-B983-CDDC6A06D487}" type="presParOf" srcId="{A57A21A0-1680-48B5-9536-0B79BABB42A5}" destId="{0128F36A-8F3D-497A-A062-3BBEF02A4AE3}" srcOrd="0" destOrd="0" presId="urn:microsoft.com/office/officeart/2008/layout/HorizontalMultiLevelHierarchy"/>
    <dgm:cxn modelId="{938B1308-AFD8-4582-901A-4733D1006FD8}" type="presParOf" srcId="{A57A21A0-1680-48B5-9536-0B79BABB42A5}" destId="{7EA3662D-73BB-4EB8-A7B2-CCC1277C8EBE}" srcOrd="1" destOrd="0" presId="urn:microsoft.com/office/officeart/2008/layout/HorizontalMultiLevelHierarchy"/>
    <dgm:cxn modelId="{2F71E519-32A3-49E8-8F0A-FF188796295D}" type="presParOf" srcId="{7EA3662D-73BB-4EB8-A7B2-CCC1277C8EBE}" destId="{88800159-6EE3-439E-9C55-FD7AAB6F6D31}" srcOrd="0" destOrd="0" presId="urn:microsoft.com/office/officeart/2008/layout/HorizontalMultiLevelHierarchy"/>
    <dgm:cxn modelId="{8B42CAC8-6A1E-40DB-BA81-E70B0BFABB4C}" type="presParOf" srcId="{88800159-6EE3-439E-9C55-FD7AAB6F6D31}" destId="{FDF2A042-09DC-41CD-83A8-27A9796DB79F}" srcOrd="0" destOrd="0" presId="urn:microsoft.com/office/officeart/2008/layout/HorizontalMultiLevelHierarchy"/>
    <dgm:cxn modelId="{BA3204D1-07DA-499F-A599-1589CA35626C}" type="presParOf" srcId="{7EA3662D-73BB-4EB8-A7B2-CCC1277C8EBE}" destId="{29B34BA4-E2C6-44C9-820E-9C1B0FB39907}" srcOrd="1" destOrd="0" presId="urn:microsoft.com/office/officeart/2008/layout/HorizontalMultiLevelHierarchy"/>
    <dgm:cxn modelId="{58E2B682-BBAB-4504-916F-77FF6AB2E05F}" type="presParOf" srcId="{29B34BA4-E2C6-44C9-820E-9C1B0FB39907}" destId="{29E9D4AE-D26A-4002-93ED-E9F29CFB33D9}" srcOrd="0" destOrd="0" presId="urn:microsoft.com/office/officeart/2008/layout/HorizontalMultiLevelHierarchy"/>
    <dgm:cxn modelId="{2C4D370B-EA67-44B2-AEA0-93299E70C1F0}" type="presParOf" srcId="{29B34BA4-E2C6-44C9-820E-9C1B0FB39907}" destId="{0B13D1C8-E659-4E0D-93D6-F50905133A62}" srcOrd="1" destOrd="0" presId="urn:microsoft.com/office/officeart/2008/layout/HorizontalMultiLevelHierarchy"/>
    <dgm:cxn modelId="{F15B446F-B270-4234-94AB-9035DD978EC4}" type="presParOf" srcId="{7EA3662D-73BB-4EB8-A7B2-CCC1277C8EBE}" destId="{BACA8497-57C1-499F-9F25-910A9610A044}" srcOrd="2" destOrd="0" presId="urn:microsoft.com/office/officeart/2008/layout/HorizontalMultiLevelHierarchy"/>
    <dgm:cxn modelId="{03E6B148-EEBC-406E-94F4-5FA7804D660C}" type="presParOf" srcId="{BACA8497-57C1-499F-9F25-910A9610A044}" destId="{70C78B4F-F0CA-459F-BA64-64BBD32D910D}" srcOrd="0" destOrd="0" presId="urn:microsoft.com/office/officeart/2008/layout/HorizontalMultiLevelHierarchy"/>
    <dgm:cxn modelId="{5643F1E8-07E8-4FA4-85C2-28249610C388}" type="presParOf" srcId="{7EA3662D-73BB-4EB8-A7B2-CCC1277C8EBE}" destId="{F8A36971-4CE2-4FC6-BBB0-8F8FEB88C5A9}" srcOrd="3" destOrd="0" presId="urn:microsoft.com/office/officeart/2008/layout/HorizontalMultiLevelHierarchy"/>
    <dgm:cxn modelId="{B6A5829B-F084-4F11-A26A-C647B1A01BEA}" type="presParOf" srcId="{F8A36971-4CE2-4FC6-BBB0-8F8FEB88C5A9}" destId="{0D5CE1A6-274D-437A-A283-6FF18D96E8F7}" srcOrd="0" destOrd="0" presId="urn:microsoft.com/office/officeart/2008/layout/HorizontalMultiLevelHierarchy"/>
    <dgm:cxn modelId="{6784D92A-54C9-4343-AF1D-2A0953927A41}" type="presParOf" srcId="{F8A36971-4CE2-4FC6-BBB0-8F8FEB88C5A9}" destId="{887872FA-34DC-4504-B804-01BCEC8B5929}" srcOrd="1" destOrd="0" presId="urn:microsoft.com/office/officeart/2008/layout/HorizontalMultiLevelHierarchy"/>
    <dgm:cxn modelId="{E1448CDB-6319-4B22-BCEC-7EC350699443}" type="presParOf" srcId="{7EA3662D-73BB-4EB8-A7B2-CCC1277C8EBE}" destId="{33810418-F4F5-4591-B827-28F7BD9B6BD9}" srcOrd="4" destOrd="0" presId="urn:microsoft.com/office/officeart/2008/layout/HorizontalMultiLevelHierarchy"/>
    <dgm:cxn modelId="{BE09FB53-985B-42C0-AF20-B234D3E697E8}" type="presParOf" srcId="{33810418-F4F5-4591-B827-28F7BD9B6BD9}" destId="{7A4258DF-991F-4F48-BAB7-EC408392638A}" srcOrd="0" destOrd="0" presId="urn:microsoft.com/office/officeart/2008/layout/HorizontalMultiLevelHierarchy"/>
    <dgm:cxn modelId="{084BD17A-9003-4EFA-B8FF-E2C15FFEA66C}" type="presParOf" srcId="{7EA3662D-73BB-4EB8-A7B2-CCC1277C8EBE}" destId="{FD6BE66E-2594-4C15-A740-6BAACC4C7A11}" srcOrd="5" destOrd="0" presId="urn:microsoft.com/office/officeart/2008/layout/HorizontalMultiLevelHierarchy"/>
    <dgm:cxn modelId="{5C10345F-EEEB-4BAE-8ABA-C037AE197174}" type="presParOf" srcId="{FD6BE66E-2594-4C15-A740-6BAACC4C7A11}" destId="{210DC4FD-643A-447A-ADBE-630D3168E374}" srcOrd="0" destOrd="0" presId="urn:microsoft.com/office/officeart/2008/layout/HorizontalMultiLevelHierarchy"/>
    <dgm:cxn modelId="{B8B11C08-5F35-44AE-9BCE-03DDC1807A30}" type="presParOf" srcId="{FD6BE66E-2594-4C15-A740-6BAACC4C7A11}" destId="{49DB2544-4479-476D-A8D3-386BE18FD3BA}" srcOrd="1" destOrd="0" presId="urn:microsoft.com/office/officeart/2008/layout/HorizontalMultiLevelHierarchy"/>
    <dgm:cxn modelId="{87326C09-8C30-4FAC-9DFA-39825C27F63D}" type="presParOf" srcId="{7EA3662D-73BB-4EB8-A7B2-CCC1277C8EBE}" destId="{E35AB03E-6FAE-441C-A874-235C2958711B}" srcOrd="6" destOrd="0" presId="urn:microsoft.com/office/officeart/2008/layout/HorizontalMultiLevelHierarchy"/>
    <dgm:cxn modelId="{2BF03A4E-0368-4344-B8AB-17930E83FF56}" type="presParOf" srcId="{E35AB03E-6FAE-441C-A874-235C2958711B}" destId="{A625CD83-627E-44D9-9A34-0024B2CBB290}" srcOrd="0" destOrd="0" presId="urn:microsoft.com/office/officeart/2008/layout/HorizontalMultiLevelHierarchy"/>
    <dgm:cxn modelId="{94D70570-E498-4F3B-BAF4-F50322A0E792}" type="presParOf" srcId="{7EA3662D-73BB-4EB8-A7B2-CCC1277C8EBE}" destId="{8119B0AC-B377-4134-BB23-426C95A93650}" srcOrd="7" destOrd="0" presId="urn:microsoft.com/office/officeart/2008/layout/HorizontalMultiLevelHierarchy"/>
    <dgm:cxn modelId="{ABF22743-EB7D-4FBD-B223-C56AB1394306}" type="presParOf" srcId="{8119B0AC-B377-4134-BB23-426C95A93650}" destId="{20EE18CD-6F66-44A5-8ACA-ED970B3CE0D6}" srcOrd="0" destOrd="0" presId="urn:microsoft.com/office/officeart/2008/layout/HorizontalMultiLevelHierarchy"/>
    <dgm:cxn modelId="{5BB9AA06-83A8-45CA-9B6A-8C9B233243BD}" type="presParOf" srcId="{8119B0AC-B377-4134-BB23-426C95A93650}" destId="{CF2F2FEA-17F1-44B3-BEB6-63581A171C52}" srcOrd="1" destOrd="0" presId="urn:microsoft.com/office/officeart/2008/layout/HorizontalMultiLevelHierarchy"/>
    <dgm:cxn modelId="{ABCE8549-B94A-4E72-A5FC-418642AE7B40}" type="presParOf" srcId="{7EA3662D-73BB-4EB8-A7B2-CCC1277C8EBE}" destId="{9AC7A6EE-0335-4308-BD8D-B9A070AECBFC}" srcOrd="8" destOrd="0" presId="urn:microsoft.com/office/officeart/2008/layout/HorizontalMultiLevelHierarchy"/>
    <dgm:cxn modelId="{75A69609-45BB-4A69-AADC-90080A931DB2}" type="presParOf" srcId="{9AC7A6EE-0335-4308-BD8D-B9A070AECBFC}" destId="{23099624-8A77-4C09-A74D-51C974DCF6E3}" srcOrd="0" destOrd="0" presId="urn:microsoft.com/office/officeart/2008/layout/HorizontalMultiLevelHierarchy"/>
    <dgm:cxn modelId="{26A47E01-18D7-4D89-8BBE-E55A7A9244A7}" type="presParOf" srcId="{7EA3662D-73BB-4EB8-A7B2-CCC1277C8EBE}" destId="{EF2D8C11-D8FF-4346-8C9E-AC5E6FCECDBD}" srcOrd="9" destOrd="0" presId="urn:microsoft.com/office/officeart/2008/layout/HorizontalMultiLevelHierarchy"/>
    <dgm:cxn modelId="{3CCA1542-B2D5-4249-AC8F-17C24E68ACE9}" type="presParOf" srcId="{EF2D8C11-D8FF-4346-8C9E-AC5E6FCECDBD}" destId="{285E1760-3210-4F46-93B5-01266076770E}" srcOrd="0" destOrd="0" presId="urn:microsoft.com/office/officeart/2008/layout/HorizontalMultiLevelHierarchy"/>
    <dgm:cxn modelId="{6E570065-103D-42AC-BA1E-DCFFD2112C3E}" type="presParOf" srcId="{EF2D8C11-D8FF-4346-8C9E-AC5E6FCECDBD}" destId="{C3CA89E8-F123-4679-A1B0-05AC9887C6C1}"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30C844B1-0DA3-47E6-83DB-6BE92CA2E30C}" type="doc">
      <dgm:prSet loTypeId="urn:microsoft.com/office/officeart/2008/layout/HorizontalMultiLevelHierarchy" loCatId="hierarchy" qsTypeId="urn:microsoft.com/office/officeart/2005/8/quickstyle/simple1" qsCatId="simple" csTypeId="urn:microsoft.com/office/officeart/2005/8/colors/colorful1#3" csCatId="colorful" phldr="1"/>
      <dgm:spPr/>
      <dgm:t>
        <a:bodyPr/>
        <a:lstStyle/>
        <a:p>
          <a:endParaRPr lang="tr-TR"/>
        </a:p>
      </dgm:t>
    </dgm:pt>
    <dgm:pt modelId="{16E2FD47-1937-4FF1-89FF-3ECF6FA03F42}">
      <dgm:prSet phldrT="[Metin]"/>
      <dgm:spPr/>
      <dgm:t>
        <a:bodyPr/>
        <a:lstStyle/>
        <a:p>
          <a:r>
            <a:rPr lang="tr-TR" dirty="0"/>
            <a:t>İSTEKLİ B</a:t>
          </a:r>
        </a:p>
      </dgm:t>
    </dgm:pt>
    <dgm:pt modelId="{3556FD29-CFD4-4738-9130-CDB887E02D12}" type="parTrans" cxnId="{2EA8EC79-B20C-4A77-8806-FC517062EBCE}">
      <dgm:prSet/>
      <dgm:spPr/>
      <dgm:t>
        <a:bodyPr/>
        <a:lstStyle/>
        <a:p>
          <a:endParaRPr lang="tr-TR"/>
        </a:p>
      </dgm:t>
    </dgm:pt>
    <dgm:pt modelId="{E518A236-E7DE-4C81-A46F-2877D22A397E}" type="sibTrans" cxnId="{2EA8EC79-B20C-4A77-8806-FC517062EBCE}">
      <dgm:prSet/>
      <dgm:spPr/>
      <dgm:t>
        <a:bodyPr/>
        <a:lstStyle/>
        <a:p>
          <a:endParaRPr lang="tr-TR"/>
        </a:p>
      </dgm:t>
    </dgm:pt>
    <dgm:pt modelId="{F5CA1574-7FB4-4660-A664-4B3F4C8CBE1A}">
      <dgm:prSet phldrT="[Metin]" custT="1"/>
      <dgm:spPr/>
      <dgm:t>
        <a:bodyPr/>
        <a:lstStyle/>
        <a:p>
          <a:r>
            <a:rPr lang="tr-TR" sz="1600" b="1" dirty="0">
              <a:solidFill>
                <a:srgbClr val="FF0000"/>
              </a:solidFill>
              <a:latin typeface="Arial" panose="020B0604020202020204" pitchFamily="34" charset="0"/>
              <a:cs typeface="Arial" panose="020B0604020202020204" pitchFamily="34" charset="0"/>
            </a:rPr>
            <a:t>1-  (SİZ) İstekli B</a:t>
          </a:r>
        </a:p>
        <a:p>
          <a:r>
            <a:rPr lang="tr-TR" sz="1600" b="1" dirty="0">
              <a:solidFill>
                <a:srgbClr val="FF0000"/>
              </a:solidFill>
              <a:latin typeface="Arial" panose="020B0604020202020204" pitchFamily="34" charset="0"/>
              <a:cs typeface="Arial" panose="020B0604020202020204" pitchFamily="34" charset="0"/>
            </a:rPr>
            <a:t>6.800 TL</a:t>
          </a:r>
        </a:p>
      </dgm:t>
    </dgm:pt>
    <dgm:pt modelId="{953A4F0C-662F-49F7-82E8-6809DA91008D}" type="parTrans" cxnId="{19B0A03F-601C-4AA5-A271-DD2D53E9F045}">
      <dgm:prSet/>
      <dgm:spPr/>
      <dgm:t>
        <a:bodyPr/>
        <a:lstStyle/>
        <a:p>
          <a:endParaRPr lang="tr-TR"/>
        </a:p>
      </dgm:t>
    </dgm:pt>
    <dgm:pt modelId="{4CA73584-0017-4F81-A3E0-7AC4F7A3A8C2}" type="sibTrans" cxnId="{19B0A03F-601C-4AA5-A271-DD2D53E9F045}">
      <dgm:prSet/>
      <dgm:spPr/>
      <dgm:t>
        <a:bodyPr/>
        <a:lstStyle/>
        <a:p>
          <a:endParaRPr lang="tr-TR"/>
        </a:p>
      </dgm:t>
    </dgm:pt>
    <dgm:pt modelId="{3E08FEB7-1B45-40D5-9388-44F5283A7A50}">
      <dgm:prSet phldrT="[Metin]" custT="1"/>
      <dgm:spPr/>
      <dgm:t>
        <a:bodyPr/>
        <a:lstStyle/>
        <a:p>
          <a:r>
            <a:rPr lang="tr-TR" sz="1700" dirty="0">
              <a:solidFill>
                <a:schemeClr val="tx1"/>
              </a:solidFill>
              <a:latin typeface="Arial" panose="020B0604020202020204" pitchFamily="34" charset="0"/>
              <a:cs typeface="Arial" panose="020B0604020202020204" pitchFamily="34" charset="0"/>
            </a:rPr>
            <a:t>2-İstekli C</a:t>
          </a:r>
        </a:p>
        <a:p>
          <a:r>
            <a:rPr lang="tr-TR" sz="1700" dirty="0">
              <a:solidFill>
                <a:schemeClr val="tx1"/>
              </a:solidFill>
              <a:latin typeface="Arial" panose="020B0604020202020204" pitchFamily="34" charset="0"/>
              <a:cs typeface="Arial" panose="020B0604020202020204" pitchFamily="34" charset="0"/>
            </a:rPr>
            <a:t>***</a:t>
          </a:r>
          <a:endParaRPr lang="tr-TR" sz="1700" dirty="0">
            <a:solidFill>
              <a:schemeClr val="tx1"/>
            </a:solidFill>
          </a:endParaRPr>
        </a:p>
      </dgm:t>
    </dgm:pt>
    <dgm:pt modelId="{5AB2BF1B-CA3E-468C-B00C-FA6897C5EF94}" type="parTrans" cxnId="{2360BD16-8185-43E9-B651-16F177AF173F}">
      <dgm:prSet/>
      <dgm:spPr/>
      <dgm:t>
        <a:bodyPr/>
        <a:lstStyle/>
        <a:p>
          <a:endParaRPr lang="tr-TR"/>
        </a:p>
      </dgm:t>
    </dgm:pt>
    <dgm:pt modelId="{89008A45-07B8-434F-B840-C9C79DA89143}" type="sibTrans" cxnId="{2360BD16-8185-43E9-B651-16F177AF173F}">
      <dgm:prSet/>
      <dgm:spPr/>
      <dgm:t>
        <a:bodyPr/>
        <a:lstStyle/>
        <a:p>
          <a:endParaRPr lang="tr-TR"/>
        </a:p>
      </dgm:t>
    </dgm:pt>
    <dgm:pt modelId="{875F2F40-5475-4902-BAC5-93C210DEB4D3}">
      <dgm:prSet phldrT="[Metin]" custT="1"/>
      <dgm:spPr/>
      <dgm:t>
        <a:bodyPr/>
        <a:lstStyle/>
        <a:p>
          <a:r>
            <a:rPr lang="tr-TR" sz="1700" dirty="0">
              <a:solidFill>
                <a:schemeClr val="tx1"/>
              </a:solidFill>
              <a:latin typeface="Arial" panose="020B0604020202020204" pitchFamily="34" charset="0"/>
              <a:cs typeface="Arial" panose="020B0604020202020204" pitchFamily="34" charset="0"/>
            </a:rPr>
            <a:t>3-İstekli A</a:t>
          </a:r>
        </a:p>
        <a:p>
          <a:r>
            <a:rPr lang="tr-TR" sz="1700" dirty="0">
              <a:solidFill>
                <a:schemeClr val="tx1"/>
              </a:solidFill>
              <a:latin typeface="Arial" panose="020B0604020202020204" pitchFamily="34" charset="0"/>
              <a:cs typeface="Arial" panose="020B0604020202020204" pitchFamily="34" charset="0"/>
            </a:rPr>
            <a:t>***</a:t>
          </a:r>
          <a:endParaRPr lang="tr-TR" sz="1700" dirty="0">
            <a:solidFill>
              <a:schemeClr val="tx1"/>
            </a:solidFill>
          </a:endParaRPr>
        </a:p>
      </dgm:t>
    </dgm:pt>
    <dgm:pt modelId="{2D21488E-42BE-494A-854E-831B80FA0D40}" type="parTrans" cxnId="{BAE49EB5-FF83-4FAF-9D4C-6FAA5E7F44D5}">
      <dgm:prSet/>
      <dgm:spPr/>
      <dgm:t>
        <a:bodyPr/>
        <a:lstStyle/>
        <a:p>
          <a:endParaRPr lang="tr-TR"/>
        </a:p>
      </dgm:t>
    </dgm:pt>
    <dgm:pt modelId="{C7AC76E1-40AE-4E5A-85FC-A73EA03CA9DD}" type="sibTrans" cxnId="{BAE49EB5-FF83-4FAF-9D4C-6FAA5E7F44D5}">
      <dgm:prSet/>
      <dgm:spPr/>
      <dgm:t>
        <a:bodyPr/>
        <a:lstStyle/>
        <a:p>
          <a:endParaRPr lang="tr-TR"/>
        </a:p>
      </dgm:t>
    </dgm:pt>
    <dgm:pt modelId="{4C365D45-ED46-4CD4-B6A1-4D2131C98566}">
      <dgm:prSet phldrT="[Metin]"/>
      <dgm:spPr/>
      <dgm:t>
        <a:bodyPr/>
        <a:lstStyle/>
        <a:p>
          <a:r>
            <a:rPr lang="tr-TR" dirty="0">
              <a:solidFill>
                <a:schemeClr val="tx1"/>
              </a:solidFill>
            </a:rPr>
            <a:t>4-İstekli D</a:t>
          </a:r>
        </a:p>
        <a:p>
          <a:r>
            <a:rPr lang="tr-TR" dirty="0">
              <a:solidFill>
                <a:schemeClr val="tx1"/>
              </a:solidFill>
            </a:rPr>
            <a:t>***</a:t>
          </a:r>
        </a:p>
      </dgm:t>
    </dgm:pt>
    <dgm:pt modelId="{864A7B89-BCB0-4A12-ABBF-F52D164409BA}" type="parTrans" cxnId="{11D712D7-9880-4324-B6EE-E1759AC06210}">
      <dgm:prSet/>
      <dgm:spPr/>
      <dgm:t>
        <a:bodyPr/>
        <a:lstStyle/>
        <a:p>
          <a:endParaRPr lang="tr-TR"/>
        </a:p>
      </dgm:t>
    </dgm:pt>
    <dgm:pt modelId="{386FB1D4-EB5C-44B8-8D0B-4AF3B3CE2823}" type="sibTrans" cxnId="{11D712D7-9880-4324-B6EE-E1759AC06210}">
      <dgm:prSet/>
      <dgm:spPr/>
      <dgm:t>
        <a:bodyPr/>
        <a:lstStyle/>
        <a:p>
          <a:endParaRPr lang="tr-TR"/>
        </a:p>
      </dgm:t>
    </dgm:pt>
    <dgm:pt modelId="{4A0B7421-0F4F-4E67-A858-9D15AD228AD8}">
      <dgm:prSet phldrT="[Metin]"/>
      <dgm:spPr/>
      <dgm:t>
        <a:bodyPr/>
        <a:lstStyle/>
        <a:p>
          <a:r>
            <a:rPr lang="tr-TR" b="1" dirty="0">
              <a:solidFill>
                <a:srgbClr val="C00000"/>
              </a:solidFill>
            </a:rPr>
            <a:t>Yaklaşık Maliyet: </a:t>
          </a:r>
        </a:p>
        <a:p>
          <a:r>
            <a:rPr lang="tr-TR" b="1" dirty="0">
              <a:solidFill>
                <a:srgbClr val="C00000"/>
              </a:solidFill>
            </a:rPr>
            <a:t>7.500 TL</a:t>
          </a:r>
        </a:p>
      </dgm:t>
    </dgm:pt>
    <dgm:pt modelId="{9988C612-0690-4E2E-AF28-3D29FEC673F8}" type="parTrans" cxnId="{2241AD40-3B10-4F89-B640-FCBAA530FA0C}">
      <dgm:prSet/>
      <dgm:spPr/>
      <dgm:t>
        <a:bodyPr/>
        <a:lstStyle/>
        <a:p>
          <a:endParaRPr lang="tr-TR"/>
        </a:p>
      </dgm:t>
    </dgm:pt>
    <dgm:pt modelId="{E9A65BB0-16C1-4C25-9D90-5341B6AFD004}" type="sibTrans" cxnId="{2241AD40-3B10-4F89-B640-FCBAA530FA0C}">
      <dgm:prSet/>
      <dgm:spPr/>
      <dgm:t>
        <a:bodyPr/>
        <a:lstStyle/>
        <a:p>
          <a:endParaRPr lang="tr-TR"/>
        </a:p>
      </dgm:t>
    </dgm:pt>
    <dgm:pt modelId="{A89BB171-CD42-439D-8F6F-2DF92BF23B7C}" type="pres">
      <dgm:prSet presAssocID="{30C844B1-0DA3-47E6-83DB-6BE92CA2E30C}" presName="Name0" presStyleCnt="0">
        <dgm:presLayoutVars>
          <dgm:chPref val="1"/>
          <dgm:dir/>
          <dgm:animOne val="branch"/>
          <dgm:animLvl val="lvl"/>
          <dgm:resizeHandles val="exact"/>
        </dgm:presLayoutVars>
      </dgm:prSet>
      <dgm:spPr/>
      <dgm:t>
        <a:bodyPr/>
        <a:lstStyle/>
        <a:p>
          <a:endParaRPr lang="tr-TR"/>
        </a:p>
      </dgm:t>
    </dgm:pt>
    <dgm:pt modelId="{A57A21A0-1680-48B5-9536-0B79BABB42A5}" type="pres">
      <dgm:prSet presAssocID="{16E2FD47-1937-4FF1-89FF-3ECF6FA03F42}" presName="root1" presStyleCnt="0"/>
      <dgm:spPr/>
    </dgm:pt>
    <dgm:pt modelId="{0128F36A-8F3D-497A-A062-3BBEF02A4AE3}" type="pres">
      <dgm:prSet presAssocID="{16E2FD47-1937-4FF1-89FF-3ECF6FA03F42}" presName="LevelOneTextNode" presStyleLbl="node0" presStyleIdx="0" presStyleCnt="1">
        <dgm:presLayoutVars>
          <dgm:chPref val="3"/>
        </dgm:presLayoutVars>
      </dgm:prSet>
      <dgm:spPr/>
      <dgm:t>
        <a:bodyPr/>
        <a:lstStyle/>
        <a:p>
          <a:endParaRPr lang="tr-TR"/>
        </a:p>
      </dgm:t>
    </dgm:pt>
    <dgm:pt modelId="{7EA3662D-73BB-4EB8-A7B2-CCC1277C8EBE}" type="pres">
      <dgm:prSet presAssocID="{16E2FD47-1937-4FF1-89FF-3ECF6FA03F42}" presName="level2hierChild" presStyleCnt="0"/>
      <dgm:spPr/>
    </dgm:pt>
    <dgm:pt modelId="{88800159-6EE3-439E-9C55-FD7AAB6F6D31}" type="pres">
      <dgm:prSet presAssocID="{953A4F0C-662F-49F7-82E8-6809DA91008D}" presName="conn2-1" presStyleLbl="parChTrans1D2" presStyleIdx="0" presStyleCnt="5"/>
      <dgm:spPr/>
      <dgm:t>
        <a:bodyPr/>
        <a:lstStyle/>
        <a:p>
          <a:endParaRPr lang="tr-TR"/>
        </a:p>
      </dgm:t>
    </dgm:pt>
    <dgm:pt modelId="{FDF2A042-09DC-41CD-83A8-27A9796DB79F}" type="pres">
      <dgm:prSet presAssocID="{953A4F0C-662F-49F7-82E8-6809DA91008D}" presName="connTx" presStyleLbl="parChTrans1D2" presStyleIdx="0" presStyleCnt="5"/>
      <dgm:spPr/>
      <dgm:t>
        <a:bodyPr/>
        <a:lstStyle/>
        <a:p>
          <a:endParaRPr lang="tr-TR"/>
        </a:p>
      </dgm:t>
    </dgm:pt>
    <dgm:pt modelId="{29B34BA4-E2C6-44C9-820E-9C1B0FB39907}" type="pres">
      <dgm:prSet presAssocID="{F5CA1574-7FB4-4660-A664-4B3F4C8CBE1A}" presName="root2" presStyleCnt="0"/>
      <dgm:spPr/>
    </dgm:pt>
    <dgm:pt modelId="{29E9D4AE-D26A-4002-93ED-E9F29CFB33D9}" type="pres">
      <dgm:prSet presAssocID="{F5CA1574-7FB4-4660-A664-4B3F4C8CBE1A}" presName="LevelTwoTextNode" presStyleLbl="node2" presStyleIdx="0" presStyleCnt="5" custScaleY="108740" custLinFactNeighborX="80">
        <dgm:presLayoutVars>
          <dgm:chPref val="3"/>
        </dgm:presLayoutVars>
      </dgm:prSet>
      <dgm:spPr/>
      <dgm:t>
        <a:bodyPr/>
        <a:lstStyle/>
        <a:p>
          <a:endParaRPr lang="tr-TR"/>
        </a:p>
      </dgm:t>
    </dgm:pt>
    <dgm:pt modelId="{0B13D1C8-E659-4E0D-93D6-F50905133A62}" type="pres">
      <dgm:prSet presAssocID="{F5CA1574-7FB4-4660-A664-4B3F4C8CBE1A}" presName="level3hierChild" presStyleCnt="0"/>
      <dgm:spPr/>
    </dgm:pt>
    <dgm:pt modelId="{BACA8497-57C1-499F-9F25-910A9610A044}" type="pres">
      <dgm:prSet presAssocID="{5AB2BF1B-CA3E-468C-B00C-FA6897C5EF94}" presName="conn2-1" presStyleLbl="parChTrans1D2" presStyleIdx="1" presStyleCnt="5"/>
      <dgm:spPr/>
      <dgm:t>
        <a:bodyPr/>
        <a:lstStyle/>
        <a:p>
          <a:endParaRPr lang="tr-TR"/>
        </a:p>
      </dgm:t>
    </dgm:pt>
    <dgm:pt modelId="{70C78B4F-F0CA-459F-BA64-64BBD32D910D}" type="pres">
      <dgm:prSet presAssocID="{5AB2BF1B-CA3E-468C-B00C-FA6897C5EF94}" presName="connTx" presStyleLbl="parChTrans1D2" presStyleIdx="1" presStyleCnt="5"/>
      <dgm:spPr/>
      <dgm:t>
        <a:bodyPr/>
        <a:lstStyle/>
        <a:p>
          <a:endParaRPr lang="tr-TR"/>
        </a:p>
      </dgm:t>
    </dgm:pt>
    <dgm:pt modelId="{F8A36971-4CE2-4FC6-BBB0-8F8FEB88C5A9}" type="pres">
      <dgm:prSet presAssocID="{3E08FEB7-1B45-40D5-9388-44F5283A7A50}" presName="root2" presStyleCnt="0"/>
      <dgm:spPr/>
    </dgm:pt>
    <dgm:pt modelId="{0D5CE1A6-274D-437A-A283-6FF18D96E8F7}" type="pres">
      <dgm:prSet presAssocID="{3E08FEB7-1B45-40D5-9388-44F5283A7A50}" presName="LevelTwoTextNode" presStyleLbl="node2" presStyleIdx="1" presStyleCnt="5" custScaleY="129596">
        <dgm:presLayoutVars>
          <dgm:chPref val="3"/>
        </dgm:presLayoutVars>
      </dgm:prSet>
      <dgm:spPr/>
      <dgm:t>
        <a:bodyPr/>
        <a:lstStyle/>
        <a:p>
          <a:endParaRPr lang="tr-TR"/>
        </a:p>
      </dgm:t>
    </dgm:pt>
    <dgm:pt modelId="{887872FA-34DC-4504-B804-01BCEC8B5929}" type="pres">
      <dgm:prSet presAssocID="{3E08FEB7-1B45-40D5-9388-44F5283A7A50}" presName="level3hierChild" presStyleCnt="0"/>
      <dgm:spPr/>
    </dgm:pt>
    <dgm:pt modelId="{33810418-F4F5-4591-B827-28F7BD9B6BD9}" type="pres">
      <dgm:prSet presAssocID="{2D21488E-42BE-494A-854E-831B80FA0D40}" presName="conn2-1" presStyleLbl="parChTrans1D2" presStyleIdx="2" presStyleCnt="5"/>
      <dgm:spPr/>
      <dgm:t>
        <a:bodyPr/>
        <a:lstStyle/>
        <a:p>
          <a:endParaRPr lang="tr-TR"/>
        </a:p>
      </dgm:t>
    </dgm:pt>
    <dgm:pt modelId="{7A4258DF-991F-4F48-BAB7-EC408392638A}" type="pres">
      <dgm:prSet presAssocID="{2D21488E-42BE-494A-854E-831B80FA0D40}" presName="connTx" presStyleLbl="parChTrans1D2" presStyleIdx="2" presStyleCnt="5"/>
      <dgm:spPr/>
      <dgm:t>
        <a:bodyPr/>
        <a:lstStyle/>
        <a:p>
          <a:endParaRPr lang="tr-TR"/>
        </a:p>
      </dgm:t>
    </dgm:pt>
    <dgm:pt modelId="{FD6BE66E-2594-4C15-A740-6BAACC4C7A11}" type="pres">
      <dgm:prSet presAssocID="{875F2F40-5475-4902-BAC5-93C210DEB4D3}" presName="root2" presStyleCnt="0"/>
      <dgm:spPr/>
    </dgm:pt>
    <dgm:pt modelId="{210DC4FD-643A-447A-ADBE-630D3168E374}" type="pres">
      <dgm:prSet presAssocID="{875F2F40-5475-4902-BAC5-93C210DEB4D3}" presName="LevelTwoTextNode" presStyleLbl="node2" presStyleIdx="2" presStyleCnt="5" custScaleY="112717">
        <dgm:presLayoutVars>
          <dgm:chPref val="3"/>
        </dgm:presLayoutVars>
      </dgm:prSet>
      <dgm:spPr/>
      <dgm:t>
        <a:bodyPr/>
        <a:lstStyle/>
        <a:p>
          <a:endParaRPr lang="tr-TR"/>
        </a:p>
      </dgm:t>
    </dgm:pt>
    <dgm:pt modelId="{49DB2544-4479-476D-A8D3-386BE18FD3BA}" type="pres">
      <dgm:prSet presAssocID="{875F2F40-5475-4902-BAC5-93C210DEB4D3}" presName="level3hierChild" presStyleCnt="0"/>
      <dgm:spPr/>
    </dgm:pt>
    <dgm:pt modelId="{C5576116-576E-498A-9B44-5CDD26D9A6A7}" type="pres">
      <dgm:prSet presAssocID="{864A7B89-BCB0-4A12-ABBF-F52D164409BA}" presName="conn2-1" presStyleLbl="parChTrans1D2" presStyleIdx="3" presStyleCnt="5"/>
      <dgm:spPr/>
      <dgm:t>
        <a:bodyPr/>
        <a:lstStyle/>
        <a:p>
          <a:endParaRPr lang="tr-TR"/>
        </a:p>
      </dgm:t>
    </dgm:pt>
    <dgm:pt modelId="{A7693845-BC15-4DE3-B222-4DFCAB59D228}" type="pres">
      <dgm:prSet presAssocID="{864A7B89-BCB0-4A12-ABBF-F52D164409BA}" presName="connTx" presStyleLbl="parChTrans1D2" presStyleIdx="3" presStyleCnt="5"/>
      <dgm:spPr/>
      <dgm:t>
        <a:bodyPr/>
        <a:lstStyle/>
        <a:p>
          <a:endParaRPr lang="tr-TR"/>
        </a:p>
      </dgm:t>
    </dgm:pt>
    <dgm:pt modelId="{E4AC7C79-BD3E-4826-B8F8-62293656AAB8}" type="pres">
      <dgm:prSet presAssocID="{4C365D45-ED46-4CD4-B6A1-4D2131C98566}" presName="root2" presStyleCnt="0"/>
      <dgm:spPr/>
    </dgm:pt>
    <dgm:pt modelId="{2443C7D9-56C8-4B81-AA00-294B24FB6093}" type="pres">
      <dgm:prSet presAssocID="{4C365D45-ED46-4CD4-B6A1-4D2131C98566}" presName="LevelTwoTextNode" presStyleLbl="node2" presStyleIdx="3" presStyleCnt="5" custScaleY="118305">
        <dgm:presLayoutVars>
          <dgm:chPref val="3"/>
        </dgm:presLayoutVars>
      </dgm:prSet>
      <dgm:spPr/>
      <dgm:t>
        <a:bodyPr/>
        <a:lstStyle/>
        <a:p>
          <a:endParaRPr lang="tr-TR"/>
        </a:p>
      </dgm:t>
    </dgm:pt>
    <dgm:pt modelId="{1A8FE62D-2003-4158-8EBE-D191F168666B}" type="pres">
      <dgm:prSet presAssocID="{4C365D45-ED46-4CD4-B6A1-4D2131C98566}" presName="level3hierChild" presStyleCnt="0"/>
      <dgm:spPr/>
    </dgm:pt>
    <dgm:pt modelId="{8235CFEB-3C14-49CB-849E-55E51CA5AFC5}" type="pres">
      <dgm:prSet presAssocID="{9988C612-0690-4E2E-AF28-3D29FEC673F8}" presName="conn2-1" presStyleLbl="parChTrans1D2" presStyleIdx="4" presStyleCnt="5"/>
      <dgm:spPr/>
      <dgm:t>
        <a:bodyPr/>
        <a:lstStyle/>
        <a:p>
          <a:endParaRPr lang="tr-TR"/>
        </a:p>
      </dgm:t>
    </dgm:pt>
    <dgm:pt modelId="{4C40592B-16FF-479F-80E5-64D107A3CE17}" type="pres">
      <dgm:prSet presAssocID="{9988C612-0690-4E2E-AF28-3D29FEC673F8}" presName="connTx" presStyleLbl="parChTrans1D2" presStyleIdx="4" presStyleCnt="5"/>
      <dgm:spPr/>
      <dgm:t>
        <a:bodyPr/>
        <a:lstStyle/>
        <a:p>
          <a:endParaRPr lang="tr-TR"/>
        </a:p>
      </dgm:t>
    </dgm:pt>
    <dgm:pt modelId="{9873AB7A-9FDF-407D-AE56-5DBAE98D996B}" type="pres">
      <dgm:prSet presAssocID="{4A0B7421-0F4F-4E67-A858-9D15AD228AD8}" presName="root2" presStyleCnt="0"/>
      <dgm:spPr/>
    </dgm:pt>
    <dgm:pt modelId="{4CADFC57-C265-4DED-BE76-E78DE8201C14}" type="pres">
      <dgm:prSet presAssocID="{4A0B7421-0F4F-4E67-A858-9D15AD228AD8}" presName="LevelTwoTextNode" presStyleLbl="node2" presStyleIdx="4" presStyleCnt="5" custScaleY="122243">
        <dgm:presLayoutVars>
          <dgm:chPref val="3"/>
        </dgm:presLayoutVars>
      </dgm:prSet>
      <dgm:spPr/>
      <dgm:t>
        <a:bodyPr/>
        <a:lstStyle/>
        <a:p>
          <a:endParaRPr lang="tr-TR"/>
        </a:p>
      </dgm:t>
    </dgm:pt>
    <dgm:pt modelId="{8D5CEECD-B342-44AE-AF78-8EF6BB6702B1}" type="pres">
      <dgm:prSet presAssocID="{4A0B7421-0F4F-4E67-A858-9D15AD228AD8}" presName="level3hierChild" presStyleCnt="0"/>
      <dgm:spPr/>
    </dgm:pt>
  </dgm:ptLst>
  <dgm:cxnLst>
    <dgm:cxn modelId="{4C4064F1-EA2E-4D89-A083-9489FDDEA531}" type="presOf" srcId="{3E08FEB7-1B45-40D5-9388-44F5283A7A50}" destId="{0D5CE1A6-274D-437A-A283-6FF18D96E8F7}" srcOrd="0" destOrd="0" presId="urn:microsoft.com/office/officeart/2008/layout/HorizontalMultiLevelHierarchy"/>
    <dgm:cxn modelId="{0DC6CEF2-B759-4F87-A559-0BC35D024480}" type="presOf" srcId="{864A7B89-BCB0-4A12-ABBF-F52D164409BA}" destId="{A7693845-BC15-4DE3-B222-4DFCAB59D228}" srcOrd="1" destOrd="0" presId="urn:microsoft.com/office/officeart/2008/layout/HorizontalMultiLevelHierarchy"/>
    <dgm:cxn modelId="{19B0A03F-601C-4AA5-A271-DD2D53E9F045}" srcId="{16E2FD47-1937-4FF1-89FF-3ECF6FA03F42}" destId="{F5CA1574-7FB4-4660-A664-4B3F4C8CBE1A}" srcOrd="0" destOrd="0" parTransId="{953A4F0C-662F-49F7-82E8-6809DA91008D}" sibTransId="{4CA73584-0017-4F81-A3E0-7AC4F7A3A8C2}"/>
    <dgm:cxn modelId="{5C03E849-F108-452B-9BD1-CF32827FEA18}" type="presOf" srcId="{5AB2BF1B-CA3E-468C-B00C-FA6897C5EF94}" destId="{70C78B4F-F0CA-459F-BA64-64BBD32D910D}" srcOrd="1" destOrd="0" presId="urn:microsoft.com/office/officeart/2008/layout/HorizontalMultiLevelHierarchy"/>
    <dgm:cxn modelId="{92A45734-EFB2-4BC1-B577-C3B73ACAE2E4}" type="presOf" srcId="{875F2F40-5475-4902-BAC5-93C210DEB4D3}" destId="{210DC4FD-643A-447A-ADBE-630D3168E374}" srcOrd="0" destOrd="0" presId="urn:microsoft.com/office/officeart/2008/layout/HorizontalMultiLevelHierarchy"/>
    <dgm:cxn modelId="{BAE49EB5-FF83-4FAF-9D4C-6FAA5E7F44D5}" srcId="{16E2FD47-1937-4FF1-89FF-3ECF6FA03F42}" destId="{875F2F40-5475-4902-BAC5-93C210DEB4D3}" srcOrd="2" destOrd="0" parTransId="{2D21488E-42BE-494A-854E-831B80FA0D40}" sibTransId="{C7AC76E1-40AE-4E5A-85FC-A73EA03CA9DD}"/>
    <dgm:cxn modelId="{2360BD16-8185-43E9-B651-16F177AF173F}" srcId="{16E2FD47-1937-4FF1-89FF-3ECF6FA03F42}" destId="{3E08FEB7-1B45-40D5-9388-44F5283A7A50}" srcOrd="1" destOrd="0" parTransId="{5AB2BF1B-CA3E-468C-B00C-FA6897C5EF94}" sibTransId="{89008A45-07B8-434F-B840-C9C79DA89143}"/>
    <dgm:cxn modelId="{86047492-6764-4F76-95E1-39242E7858D7}" type="presOf" srcId="{2D21488E-42BE-494A-854E-831B80FA0D40}" destId="{33810418-F4F5-4591-B827-28F7BD9B6BD9}" srcOrd="0" destOrd="0" presId="urn:microsoft.com/office/officeart/2008/layout/HorizontalMultiLevelHierarchy"/>
    <dgm:cxn modelId="{C4C82E52-AD2C-4660-9AB2-3D81D465EF18}" type="presOf" srcId="{9988C612-0690-4E2E-AF28-3D29FEC673F8}" destId="{4C40592B-16FF-479F-80E5-64D107A3CE17}" srcOrd="1" destOrd="0" presId="urn:microsoft.com/office/officeart/2008/layout/HorizontalMultiLevelHierarchy"/>
    <dgm:cxn modelId="{39378507-C169-41CB-93BE-668FEF84B322}" type="presOf" srcId="{4C365D45-ED46-4CD4-B6A1-4D2131C98566}" destId="{2443C7D9-56C8-4B81-AA00-294B24FB6093}" srcOrd="0" destOrd="0" presId="urn:microsoft.com/office/officeart/2008/layout/HorizontalMultiLevelHierarchy"/>
    <dgm:cxn modelId="{93D6FA1D-B2F9-4F60-9501-231247C6D914}" type="presOf" srcId="{5AB2BF1B-CA3E-468C-B00C-FA6897C5EF94}" destId="{BACA8497-57C1-499F-9F25-910A9610A044}" srcOrd="0" destOrd="0" presId="urn:microsoft.com/office/officeart/2008/layout/HorizontalMultiLevelHierarchy"/>
    <dgm:cxn modelId="{2241AD40-3B10-4F89-B640-FCBAA530FA0C}" srcId="{16E2FD47-1937-4FF1-89FF-3ECF6FA03F42}" destId="{4A0B7421-0F4F-4E67-A858-9D15AD228AD8}" srcOrd="4" destOrd="0" parTransId="{9988C612-0690-4E2E-AF28-3D29FEC673F8}" sibTransId="{E9A65BB0-16C1-4C25-9D90-5341B6AFD004}"/>
    <dgm:cxn modelId="{11D712D7-9880-4324-B6EE-E1759AC06210}" srcId="{16E2FD47-1937-4FF1-89FF-3ECF6FA03F42}" destId="{4C365D45-ED46-4CD4-B6A1-4D2131C98566}" srcOrd="3" destOrd="0" parTransId="{864A7B89-BCB0-4A12-ABBF-F52D164409BA}" sibTransId="{386FB1D4-EB5C-44B8-8D0B-4AF3B3CE2823}"/>
    <dgm:cxn modelId="{3C2E32ED-C59B-4433-9817-83CD09C6E23A}" type="presOf" srcId="{2D21488E-42BE-494A-854E-831B80FA0D40}" destId="{7A4258DF-991F-4F48-BAB7-EC408392638A}" srcOrd="1" destOrd="0" presId="urn:microsoft.com/office/officeart/2008/layout/HorizontalMultiLevelHierarchy"/>
    <dgm:cxn modelId="{85774366-FFC6-4D0C-911F-3D4D5B4E723F}" type="presOf" srcId="{30C844B1-0DA3-47E6-83DB-6BE92CA2E30C}" destId="{A89BB171-CD42-439D-8F6F-2DF92BF23B7C}" srcOrd="0" destOrd="0" presId="urn:microsoft.com/office/officeart/2008/layout/HorizontalMultiLevelHierarchy"/>
    <dgm:cxn modelId="{7CBF58D2-C437-4EE2-BBBB-629285676BE2}" type="presOf" srcId="{953A4F0C-662F-49F7-82E8-6809DA91008D}" destId="{FDF2A042-09DC-41CD-83A8-27A9796DB79F}" srcOrd="1" destOrd="0" presId="urn:microsoft.com/office/officeart/2008/layout/HorizontalMultiLevelHierarchy"/>
    <dgm:cxn modelId="{A1CB8268-6ECD-4CE9-8FC2-8856A37D41FA}" type="presOf" srcId="{9988C612-0690-4E2E-AF28-3D29FEC673F8}" destId="{8235CFEB-3C14-49CB-849E-55E51CA5AFC5}" srcOrd="0" destOrd="0" presId="urn:microsoft.com/office/officeart/2008/layout/HorizontalMultiLevelHierarchy"/>
    <dgm:cxn modelId="{70868C7A-3454-400D-94B9-805561956394}" type="presOf" srcId="{953A4F0C-662F-49F7-82E8-6809DA91008D}" destId="{88800159-6EE3-439E-9C55-FD7AAB6F6D31}" srcOrd="0" destOrd="0" presId="urn:microsoft.com/office/officeart/2008/layout/HorizontalMultiLevelHierarchy"/>
    <dgm:cxn modelId="{8E93DC13-796D-4E40-A1A4-D08EFB22B2B0}" type="presOf" srcId="{F5CA1574-7FB4-4660-A664-4B3F4C8CBE1A}" destId="{29E9D4AE-D26A-4002-93ED-E9F29CFB33D9}" srcOrd="0" destOrd="0" presId="urn:microsoft.com/office/officeart/2008/layout/HorizontalMultiLevelHierarchy"/>
    <dgm:cxn modelId="{91337879-6836-4473-BCE6-9DAAB66B1C7C}" type="presOf" srcId="{864A7B89-BCB0-4A12-ABBF-F52D164409BA}" destId="{C5576116-576E-498A-9B44-5CDD26D9A6A7}" srcOrd="0" destOrd="0" presId="urn:microsoft.com/office/officeart/2008/layout/HorizontalMultiLevelHierarchy"/>
    <dgm:cxn modelId="{43FCE23F-3EA7-4D3B-B446-7E03275DF63E}" type="presOf" srcId="{16E2FD47-1937-4FF1-89FF-3ECF6FA03F42}" destId="{0128F36A-8F3D-497A-A062-3BBEF02A4AE3}" srcOrd="0" destOrd="0" presId="urn:microsoft.com/office/officeart/2008/layout/HorizontalMultiLevelHierarchy"/>
    <dgm:cxn modelId="{2EA8EC79-B20C-4A77-8806-FC517062EBCE}" srcId="{30C844B1-0DA3-47E6-83DB-6BE92CA2E30C}" destId="{16E2FD47-1937-4FF1-89FF-3ECF6FA03F42}" srcOrd="0" destOrd="0" parTransId="{3556FD29-CFD4-4738-9130-CDB887E02D12}" sibTransId="{E518A236-E7DE-4C81-A46F-2877D22A397E}"/>
    <dgm:cxn modelId="{A16941A4-827E-40AF-8F76-9E8AED2B85E2}" type="presOf" srcId="{4A0B7421-0F4F-4E67-A858-9D15AD228AD8}" destId="{4CADFC57-C265-4DED-BE76-E78DE8201C14}" srcOrd="0" destOrd="0" presId="urn:microsoft.com/office/officeart/2008/layout/HorizontalMultiLevelHierarchy"/>
    <dgm:cxn modelId="{31E41750-D5A8-4B15-A6BF-D3673F151C73}" type="presParOf" srcId="{A89BB171-CD42-439D-8F6F-2DF92BF23B7C}" destId="{A57A21A0-1680-48B5-9536-0B79BABB42A5}" srcOrd="0" destOrd="0" presId="urn:microsoft.com/office/officeart/2008/layout/HorizontalMultiLevelHierarchy"/>
    <dgm:cxn modelId="{A183D7A2-7596-41E8-A5B9-63DF5A2749B8}" type="presParOf" srcId="{A57A21A0-1680-48B5-9536-0B79BABB42A5}" destId="{0128F36A-8F3D-497A-A062-3BBEF02A4AE3}" srcOrd="0" destOrd="0" presId="urn:microsoft.com/office/officeart/2008/layout/HorizontalMultiLevelHierarchy"/>
    <dgm:cxn modelId="{6188EFA2-E1C1-4354-9E80-5BD844220299}" type="presParOf" srcId="{A57A21A0-1680-48B5-9536-0B79BABB42A5}" destId="{7EA3662D-73BB-4EB8-A7B2-CCC1277C8EBE}" srcOrd="1" destOrd="0" presId="urn:microsoft.com/office/officeart/2008/layout/HorizontalMultiLevelHierarchy"/>
    <dgm:cxn modelId="{2B56525C-8328-4E5E-BE51-6868DF9E3BC0}" type="presParOf" srcId="{7EA3662D-73BB-4EB8-A7B2-CCC1277C8EBE}" destId="{88800159-6EE3-439E-9C55-FD7AAB6F6D31}" srcOrd="0" destOrd="0" presId="urn:microsoft.com/office/officeart/2008/layout/HorizontalMultiLevelHierarchy"/>
    <dgm:cxn modelId="{B4A3D8DC-88C9-4CE6-88DF-F35B34592D84}" type="presParOf" srcId="{88800159-6EE3-439E-9C55-FD7AAB6F6D31}" destId="{FDF2A042-09DC-41CD-83A8-27A9796DB79F}" srcOrd="0" destOrd="0" presId="urn:microsoft.com/office/officeart/2008/layout/HorizontalMultiLevelHierarchy"/>
    <dgm:cxn modelId="{81605311-76DF-4DF0-B3A1-5FB6C7B7E155}" type="presParOf" srcId="{7EA3662D-73BB-4EB8-A7B2-CCC1277C8EBE}" destId="{29B34BA4-E2C6-44C9-820E-9C1B0FB39907}" srcOrd="1" destOrd="0" presId="urn:microsoft.com/office/officeart/2008/layout/HorizontalMultiLevelHierarchy"/>
    <dgm:cxn modelId="{9B382982-32BD-4927-B1A5-BE36D336AA84}" type="presParOf" srcId="{29B34BA4-E2C6-44C9-820E-9C1B0FB39907}" destId="{29E9D4AE-D26A-4002-93ED-E9F29CFB33D9}" srcOrd="0" destOrd="0" presId="urn:microsoft.com/office/officeart/2008/layout/HorizontalMultiLevelHierarchy"/>
    <dgm:cxn modelId="{8F15B86C-1101-447D-9E9F-D6A300ACFC5D}" type="presParOf" srcId="{29B34BA4-E2C6-44C9-820E-9C1B0FB39907}" destId="{0B13D1C8-E659-4E0D-93D6-F50905133A62}" srcOrd="1" destOrd="0" presId="urn:microsoft.com/office/officeart/2008/layout/HorizontalMultiLevelHierarchy"/>
    <dgm:cxn modelId="{4DD7FFAB-556C-4072-A1C2-FA17B3975530}" type="presParOf" srcId="{7EA3662D-73BB-4EB8-A7B2-CCC1277C8EBE}" destId="{BACA8497-57C1-499F-9F25-910A9610A044}" srcOrd="2" destOrd="0" presId="urn:microsoft.com/office/officeart/2008/layout/HorizontalMultiLevelHierarchy"/>
    <dgm:cxn modelId="{EA93722A-E0E7-4340-B5F1-6B2A6DF78D07}" type="presParOf" srcId="{BACA8497-57C1-499F-9F25-910A9610A044}" destId="{70C78B4F-F0CA-459F-BA64-64BBD32D910D}" srcOrd="0" destOrd="0" presId="urn:microsoft.com/office/officeart/2008/layout/HorizontalMultiLevelHierarchy"/>
    <dgm:cxn modelId="{5D1316B6-7554-4EBE-87F4-5280F7D2DFDA}" type="presParOf" srcId="{7EA3662D-73BB-4EB8-A7B2-CCC1277C8EBE}" destId="{F8A36971-4CE2-4FC6-BBB0-8F8FEB88C5A9}" srcOrd="3" destOrd="0" presId="urn:microsoft.com/office/officeart/2008/layout/HorizontalMultiLevelHierarchy"/>
    <dgm:cxn modelId="{ABD6FC7E-0BE0-4A17-B3E7-FB4B27EA009C}" type="presParOf" srcId="{F8A36971-4CE2-4FC6-BBB0-8F8FEB88C5A9}" destId="{0D5CE1A6-274D-437A-A283-6FF18D96E8F7}" srcOrd="0" destOrd="0" presId="urn:microsoft.com/office/officeart/2008/layout/HorizontalMultiLevelHierarchy"/>
    <dgm:cxn modelId="{5CB7D34D-9BB8-48DD-80F2-1E728E4B9DAA}" type="presParOf" srcId="{F8A36971-4CE2-4FC6-BBB0-8F8FEB88C5A9}" destId="{887872FA-34DC-4504-B804-01BCEC8B5929}" srcOrd="1" destOrd="0" presId="urn:microsoft.com/office/officeart/2008/layout/HorizontalMultiLevelHierarchy"/>
    <dgm:cxn modelId="{686DAA24-F10A-48E6-8703-31625A365FED}" type="presParOf" srcId="{7EA3662D-73BB-4EB8-A7B2-CCC1277C8EBE}" destId="{33810418-F4F5-4591-B827-28F7BD9B6BD9}" srcOrd="4" destOrd="0" presId="urn:microsoft.com/office/officeart/2008/layout/HorizontalMultiLevelHierarchy"/>
    <dgm:cxn modelId="{3140EFE5-D7EA-4074-A05B-1E55D93562A4}" type="presParOf" srcId="{33810418-F4F5-4591-B827-28F7BD9B6BD9}" destId="{7A4258DF-991F-4F48-BAB7-EC408392638A}" srcOrd="0" destOrd="0" presId="urn:microsoft.com/office/officeart/2008/layout/HorizontalMultiLevelHierarchy"/>
    <dgm:cxn modelId="{5C28B4E3-4263-40CC-9325-798A6BC71B1A}" type="presParOf" srcId="{7EA3662D-73BB-4EB8-A7B2-CCC1277C8EBE}" destId="{FD6BE66E-2594-4C15-A740-6BAACC4C7A11}" srcOrd="5" destOrd="0" presId="urn:microsoft.com/office/officeart/2008/layout/HorizontalMultiLevelHierarchy"/>
    <dgm:cxn modelId="{21F59854-3CA5-4122-B219-8F4C78D69FD1}" type="presParOf" srcId="{FD6BE66E-2594-4C15-A740-6BAACC4C7A11}" destId="{210DC4FD-643A-447A-ADBE-630D3168E374}" srcOrd="0" destOrd="0" presId="urn:microsoft.com/office/officeart/2008/layout/HorizontalMultiLevelHierarchy"/>
    <dgm:cxn modelId="{861C8863-FBB1-4622-A2E2-57F86E5C826E}" type="presParOf" srcId="{FD6BE66E-2594-4C15-A740-6BAACC4C7A11}" destId="{49DB2544-4479-476D-A8D3-386BE18FD3BA}" srcOrd="1" destOrd="0" presId="urn:microsoft.com/office/officeart/2008/layout/HorizontalMultiLevelHierarchy"/>
    <dgm:cxn modelId="{879F9C5B-EC7D-40BF-A6E0-6B70CEC4AC8D}" type="presParOf" srcId="{7EA3662D-73BB-4EB8-A7B2-CCC1277C8EBE}" destId="{C5576116-576E-498A-9B44-5CDD26D9A6A7}" srcOrd="6" destOrd="0" presId="urn:microsoft.com/office/officeart/2008/layout/HorizontalMultiLevelHierarchy"/>
    <dgm:cxn modelId="{52F4379F-77FE-4009-80B3-2B47EC0C4D7E}" type="presParOf" srcId="{C5576116-576E-498A-9B44-5CDD26D9A6A7}" destId="{A7693845-BC15-4DE3-B222-4DFCAB59D228}" srcOrd="0" destOrd="0" presId="urn:microsoft.com/office/officeart/2008/layout/HorizontalMultiLevelHierarchy"/>
    <dgm:cxn modelId="{B6D628FB-EE85-46B4-94AD-9430432CAC2B}" type="presParOf" srcId="{7EA3662D-73BB-4EB8-A7B2-CCC1277C8EBE}" destId="{E4AC7C79-BD3E-4826-B8F8-62293656AAB8}" srcOrd="7" destOrd="0" presId="urn:microsoft.com/office/officeart/2008/layout/HorizontalMultiLevelHierarchy"/>
    <dgm:cxn modelId="{F6433675-C6C9-4EE2-A9A5-CAC750DED738}" type="presParOf" srcId="{E4AC7C79-BD3E-4826-B8F8-62293656AAB8}" destId="{2443C7D9-56C8-4B81-AA00-294B24FB6093}" srcOrd="0" destOrd="0" presId="urn:microsoft.com/office/officeart/2008/layout/HorizontalMultiLevelHierarchy"/>
    <dgm:cxn modelId="{79D1E02D-854C-4CBB-9622-0E4766C2652B}" type="presParOf" srcId="{E4AC7C79-BD3E-4826-B8F8-62293656AAB8}" destId="{1A8FE62D-2003-4158-8EBE-D191F168666B}" srcOrd="1" destOrd="0" presId="urn:microsoft.com/office/officeart/2008/layout/HorizontalMultiLevelHierarchy"/>
    <dgm:cxn modelId="{0FD8E32C-B3EC-4FDC-9FDE-E06665A03E08}" type="presParOf" srcId="{7EA3662D-73BB-4EB8-A7B2-CCC1277C8EBE}" destId="{8235CFEB-3C14-49CB-849E-55E51CA5AFC5}" srcOrd="8" destOrd="0" presId="urn:microsoft.com/office/officeart/2008/layout/HorizontalMultiLevelHierarchy"/>
    <dgm:cxn modelId="{47E55EF9-1A51-43C8-BCC6-1F30DAE3C8C4}" type="presParOf" srcId="{8235CFEB-3C14-49CB-849E-55E51CA5AFC5}" destId="{4C40592B-16FF-479F-80E5-64D107A3CE17}" srcOrd="0" destOrd="0" presId="urn:microsoft.com/office/officeart/2008/layout/HorizontalMultiLevelHierarchy"/>
    <dgm:cxn modelId="{A54A3C4E-45EB-4354-9F20-051BE4E1906D}" type="presParOf" srcId="{7EA3662D-73BB-4EB8-A7B2-CCC1277C8EBE}" destId="{9873AB7A-9FDF-407D-AE56-5DBAE98D996B}" srcOrd="9" destOrd="0" presId="urn:microsoft.com/office/officeart/2008/layout/HorizontalMultiLevelHierarchy"/>
    <dgm:cxn modelId="{9084D9B7-04F5-465E-8E21-F90F481B38BF}" type="presParOf" srcId="{9873AB7A-9FDF-407D-AE56-5DBAE98D996B}" destId="{4CADFC57-C265-4DED-BE76-E78DE8201C14}" srcOrd="0" destOrd="0" presId="urn:microsoft.com/office/officeart/2008/layout/HorizontalMultiLevelHierarchy"/>
    <dgm:cxn modelId="{3BF7A9AF-A2E9-4EE9-B259-AF26452AB456}" type="presParOf" srcId="{9873AB7A-9FDF-407D-AE56-5DBAE98D996B}" destId="{8D5CEECD-B342-44AE-AF78-8EF6BB6702B1}" srcOrd="1" destOrd="0" presId="urn:microsoft.com/office/officeart/2008/layout/HorizontalMultiLevelHierarchy"/>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30C844B1-0DA3-47E6-83DB-6BE92CA2E30C}" type="doc">
      <dgm:prSet loTypeId="urn:microsoft.com/office/officeart/2008/layout/HorizontalMultiLevelHierarchy" loCatId="hierarchy" qsTypeId="urn:microsoft.com/office/officeart/2005/8/quickstyle/simple1" qsCatId="simple" csTypeId="urn:microsoft.com/office/officeart/2005/8/colors/colorful1#4" csCatId="colorful" phldr="1"/>
      <dgm:spPr/>
      <dgm:t>
        <a:bodyPr/>
        <a:lstStyle/>
        <a:p>
          <a:endParaRPr lang="tr-TR"/>
        </a:p>
      </dgm:t>
    </dgm:pt>
    <dgm:pt modelId="{16E2FD47-1937-4FF1-89FF-3ECF6FA03F42}">
      <dgm:prSet phldrT="[Metin]"/>
      <dgm:spPr/>
      <dgm:t>
        <a:bodyPr/>
        <a:lstStyle/>
        <a:p>
          <a:r>
            <a:rPr lang="tr-TR" dirty="0"/>
            <a:t>İSTEKLİ C</a:t>
          </a:r>
        </a:p>
      </dgm:t>
    </dgm:pt>
    <dgm:pt modelId="{3556FD29-CFD4-4738-9130-CDB887E02D12}" type="parTrans" cxnId="{2EA8EC79-B20C-4A77-8806-FC517062EBCE}">
      <dgm:prSet/>
      <dgm:spPr/>
      <dgm:t>
        <a:bodyPr/>
        <a:lstStyle/>
        <a:p>
          <a:endParaRPr lang="tr-TR"/>
        </a:p>
      </dgm:t>
    </dgm:pt>
    <dgm:pt modelId="{E518A236-E7DE-4C81-A46F-2877D22A397E}" type="sibTrans" cxnId="{2EA8EC79-B20C-4A77-8806-FC517062EBCE}">
      <dgm:prSet/>
      <dgm:spPr/>
      <dgm:t>
        <a:bodyPr/>
        <a:lstStyle/>
        <a:p>
          <a:endParaRPr lang="tr-TR"/>
        </a:p>
      </dgm:t>
    </dgm:pt>
    <dgm:pt modelId="{F5CA1574-7FB4-4660-A664-4B3F4C8CBE1A}">
      <dgm:prSet phldrT="[Metin]" custT="1"/>
      <dgm:spPr/>
      <dgm:t>
        <a:bodyPr/>
        <a:lstStyle/>
        <a:p>
          <a:r>
            <a:rPr lang="tr-TR" sz="1700" dirty="0">
              <a:solidFill>
                <a:schemeClr val="tx1"/>
              </a:solidFill>
              <a:latin typeface="Arial" panose="020B0604020202020204" pitchFamily="34" charset="0"/>
              <a:cs typeface="Arial" panose="020B0604020202020204" pitchFamily="34" charset="0"/>
            </a:rPr>
            <a:t>1-İstekli B</a:t>
          </a:r>
        </a:p>
        <a:p>
          <a:r>
            <a:rPr lang="tr-TR" sz="1700" dirty="0">
              <a:solidFill>
                <a:schemeClr val="tx1"/>
              </a:solidFill>
              <a:latin typeface="Arial" panose="020B0604020202020204" pitchFamily="34" charset="0"/>
              <a:cs typeface="Arial" panose="020B0604020202020204" pitchFamily="34" charset="0"/>
            </a:rPr>
            <a:t>***</a:t>
          </a:r>
          <a:endParaRPr lang="tr-TR" sz="1700" b="1" dirty="0">
            <a:solidFill>
              <a:srgbClr val="FF0000"/>
            </a:solidFill>
            <a:latin typeface="Arial" panose="020B0604020202020204" pitchFamily="34" charset="0"/>
            <a:cs typeface="Arial" panose="020B0604020202020204" pitchFamily="34" charset="0"/>
          </a:endParaRPr>
        </a:p>
      </dgm:t>
    </dgm:pt>
    <dgm:pt modelId="{953A4F0C-662F-49F7-82E8-6809DA91008D}" type="parTrans" cxnId="{19B0A03F-601C-4AA5-A271-DD2D53E9F045}">
      <dgm:prSet/>
      <dgm:spPr/>
      <dgm:t>
        <a:bodyPr/>
        <a:lstStyle/>
        <a:p>
          <a:endParaRPr lang="tr-TR"/>
        </a:p>
      </dgm:t>
    </dgm:pt>
    <dgm:pt modelId="{4CA73584-0017-4F81-A3E0-7AC4F7A3A8C2}" type="sibTrans" cxnId="{19B0A03F-601C-4AA5-A271-DD2D53E9F045}">
      <dgm:prSet/>
      <dgm:spPr/>
      <dgm:t>
        <a:bodyPr/>
        <a:lstStyle/>
        <a:p>
          <a:endParaRPr lang="tr-TR"/>
        </a:p>
      </dgm:t>
    </dgm:pt>
    <dgm:pt modelId="{3E08FEB7-1B45-40D5-9388-44F5283A7A50}">
      <dgm:prSet phldrT="[Metin]" custT="1"/>
      <dgm:spPr/>
      <dgm:t>
        <a:bodyPr/>
        <a:lstStyle/>
        <a:p>
          <a:r>
            <a:rPr lang="tr-TR" sz="1600" b="1" dirty="0">
              <a:solidFill>
                <a:srgbClr val="FF0000"/>
              </a:solidFill>
              <a:latin typeface="Arial" panose="020B0604020202020204" pitchFamily="34" charset="0"/>
              <a:cs typeface="Arial" panose="020B0604020202020204" pitchFamily="34" charset="0"/>
            </a:rPr>
            <a:t>2-  (SİZ) İstekli C</a:t>
          </a:r>
        </a:p>
        <a:p>
          <a:r>
            <a:rPr lang="tr-TR" sz="1600" b="1" dirty="0">
              <a:solidFill>
                <a:srgbClr val="FF0000"/>
              </a:solidFill>
              <a:latin typeface="Arial" panose="020B0604020202020204" pitchFamily="34" charset="0"/>
              <a:cs typeface="Arial" panose="020B0604020202020204" pitchFamily="34" charset="0"/>
            </a:rPr>
            <a:t>6.850 TL</a:t>
          </a:r>
          <a:endParaRPr lang="tr-TR" sz="1600" dirty="0">
            <a:solidFill>
              <a:schemeClr val="tx1"/>
            </a:solidFill>
            <a:latin typeface="Arial" panose="020B0604020202020204" pitchFamily="34" charset="0"/>
            <a:cs typeface="Arial" panose="020B0604020202020204" pitchFamily="34" charset="0"/>
          </a:endParaRPr>
        </a:p>
      </dgm:t>
    </dgm:pt>
    <dgm:pt modelId="{5AB2BF1B-CA3E-468C-B00C-FA6897C5EF94}" type="parTrans" cxnId="{2360BD16-8185-43E9-B651-16F177AF173F}">
      <dgm:prSet/>
      <dgm:spPr/>
      <dgm:t>
        <a:bodyPr/>
        <a:lstStyle/>
        <a:p>
          <a:endParaRPr lang="tr-TR"/>
        </a:p>
      </dgm:t>
    </dgm:pt>
    <dgm:pt modelId="{89008A45-07B8-434F-B840-C9C79DA89143}" type="sibTrans" cxnId="{2360BD16-8185-43E9-B651-16F177AF173F}">
      <dgm:prSet/>
      <dgm:spPr/>
      <dgm:t>
        <a:bodyPr/>
        <a:lstStyle/>
        <a:p>
          <a:endParaRPr lang="tr-TR"/>
        </a:p>
      </dgm:t>
    </dgm:pt>
    <dgm:pt modelId="{875F2F40-5475-4902-BAC5-93C210DEB4D3}">
      <dgm:prSet phldrT="[Metin]"/>
      <dgm:spPr/>
      <dgm:t>
        <a:bodyPr/>
        <a:lstStyle/>
        <a:p>
          <a:r>
            <a:rPr lang="tr-TR" dirty="0">
              <a:solidFill>
                <a:schemeClr val="tx1"/>
              </a:solidFill>
            </a:rPr>
            <a:t>3-İstekli A</a:t>
          </a:r>
        </a:p>
        <a:p>
          <a:r>
            <a:rPr lang="tr-TR" dirty="0">
              <a:solidFill>
                <a:schemeClr val="tx1"/>
              </a:solidFill>
            </a:rPr>
            <a:t>***</a:t>
          </a:r>
          <a:endParaRPr lang="tr-TR" b="1" dirty="0">
            <a:solidFill>
              <a:srgbClr val="FF0000"/>
            </a:solidFill>
            <a:latin typeface="Arial" panose="020B0604020202020204" pitchFamily="34" charset="0"/>
            <a:cs typeface="Arial" panose="020B0604020202020204" pitchFamily="34" charset="0"/>
          </a:endParaRPr>
        </a:p>
      </dgm:t>
    </dgm:pt>
    <dgm:pt modelId="{2D21488E-42BE-494A-854E-831B80FA0D40}" type="parTrans" cxnId="{BAE49EB5-FF83-4FAF-9D4C-6FAA5E7F44D5}">
      <dgm:prSet/>
      <dgm:spPr/>
      <dgm:t>
        <a:bodyPr/>
        <a:lstStyle/>
        <a:p>
          <a:endParaRPr lang="tr-TR"/>
        </a:p>
      </dgm:t>
    </dgm:pt>
    <dgm:pt modelId="{C7AC76E1-40AE-4E5A-85FC-A73EA03CA9DD}" type="sibTrans" cxnId="{BAE49EB5-FF83-4FAF-9D4C-6FAA5E7F44D5}">
      <dgm:prSet/>
      <dgm:spPr/>
      <dgm:t>
        <a:bodyPr/>
        <a:lstStyle/>
        <a:p>
          <a:endParaRPr lang="tr-TR"/>
        </a:p>
      </dgm:t>
    </dgm:pt>
    <dgm:pt modelId="{F6B62D21-E013-4CE4-A7E8-AFC5B3C84067}">
      <dgm:prSet phldrT="[Metin]"/>
      <dgm:spPr/>
      <dgm:t>
        <a:bodyPr/>
        <a:lstStyle/>
        <a:p>
          <a:r>
            <a:rPr lang="tr-TR" dirty="0">
              <a:solidFill>
                <a:schemeClr val="tx1"/>
              </a:solidFill>
            </a:rPr>
            <a:t>4-İstekli D</a:t>
          </a:r>
        </a:p>
        <a:p>
          <a:r>
            <a:rPr lang="tr-TR" dirty="0">
              <a:solidFill>
                <a:schemeClr val="tx1"/>
              </a:solidFill>
            </a:rPr>
            <a:t>***</a:t>
          </a:r>
          <a:endParaRPr lang="tr-TR" b="1" dirty="0">
            <a:solidFill>
              <a:srgbClr val="FF0000"/>
            </a:solidFill>
            <a:latin typeface="Arial" panose="020B0604020202020204" pitchFamily="34" charset="0"/>
            <a:cs typeface="Arial" panose="020B0604020202020204" pitchFamily="34" charset="0"/>
          </a:endParaRPr>
        </a:p>
      </dgm:t>
    </dgm:pt>
    <dgm:pt modelId="{E42222EE-D41B-4579-93F3-B08149D7E789}" type="parTrans" cxnId="{D8021FC9-66D9-4A8F-A832-89AC9C40EC61}">
      <dgm:prSet/>
      <dgm:spPr/>
      <dgm:t>
        <a:bodyPr/>
        <a:lstStyle/>
        <a:p>
          <a:endParaRPr lang="tr-TR"/>
        </a:p>
      </dgm:t>
    </dgm:pt>
    <dgm:pt modelId="{B9C65623-118E-42F2-BF4A-E1AB83553A67}" type="sibTrans" cxnId="{D8021FC9-66D9-4A8F-A832-89AC9C40EC61}">
      <dgm:prSet/>
      <dgm:spPr/>
      <dgm:t>
        <a:bodyPr/>
        <a:lstStyle/>
        <a:p>
          <a:endParaRPr lang="tr-TR"/>
        </a:p>
      </dgm:t>
    </dgm:pt>
    <dgm:pt modelId="{5C9F4BF4-D9DA-436B-8547-FE752E0C1C51}">
      <dgm:prSet phldrT="[Metin]"/>
      <dgm:spPr/>
      <dgm:t>
        <a:bodyPr/>
        <a:lstStyle/>
        <a:p>
          <a:r>
            <a:rPr lang="tr-TR" b="1" dirty="0">
              <a:solidFill>
                <a:srgbClr val="C00000"/>
              </a:solidFill>
            </a:rPr>
            <a:t>Yaklaşık Maliyet: </a:t>
          </a:r>
        </a:p>
        <a:p>
          <a:r>
            <a:rPr lang="tr-TR" b="1" dirty="0">
              <a:solidFill>
                <a:srgbClr val="C00000"/>
              </a:solidFill>
            </a:rPr>
            <a:t>7.500 TL</a:t>
          </a:r>
        </a:p>
      </dgm:t>
    </dgm:pt>
    <dgm:pt modelId="{EF8BCD7E-3968-4C5B-A4FA-7BCFFC8D31E4}" type="parTrans" cxnId="{54B8323A-FA9C-45FE-B657-F9079F7DBA0D}">
      <dgm:prSet/>
      <dgm:spPr/>
      <dgm:t>
        <a:bodyPr/>
        <a:lstStyle/>
        <a:p>
          <a:endParaRPr lang="tr-TR"/>
        </a:p>
      </dgm:t>
    </dgm:pt>
    <dgm:pt modelId="{8CC2C38D-3BF3-4DEF-A3D1-C946BD5C1CDE}" type="sibTrans" cxnId="{54B8323A-FA9C-45FE-B657-F9079F7DBA0D}">
      <dgm:prSet/>
      <dgm:spPr/>
      <dgm:t>
        <a:bodyPr/>
        <a:lstStyle/>
        <a:p>
          <a:endParaRPr lang="tr-TR"/>
        </a:p>
      </dgm:t>
    </dgm:pt>
    <dgm:pt modelId="{A89BB171-CD42-439D-8F6F-2DF92BF23B7C}" type="pres">
      <dgm:prSet presAssocID="{30C844B1-0DA3-47E6-83DB-6BE92CA2E30C}" presName="Name0" presStyleCnt="0">
        <dgm:presLayoutVars>
          <dgm:chPref val="1"/>
          <dgm:dir/>
          <dgm:animOne val="branch"/>
          <dgm:animLvl val="lvl"/>
          <dgm:resizeHandles val="exact"/>
        </dgm:presLayoutVars>
      </dgm:prSet>
      <dgm:spPr/>
      <dgm:t>
        <a:bodyPr/>
        <a:lstStyle/>
        <a:p>
          <a:endParaRPr lang="tr-TR"/>
        </a:p>
      </dgm:t>
    </dgm:pt>
    <dgm:pt modelId="{A57A21A0-1680-48B5-9536-0B79BABB42A5}" type="pres">
      <dgm:prSet presAssocID="{16E2FD47-1937-4FF1-89FF-3ECF6FA03F42}" presName="root1" presStyleCnt="0"/>
      <dgm:spPr/>
    </dgm:pt>
    <dgm:pt modelId="{0128F36A-8F3D-497A-A062-3BBEF02A4AE3}" type="pres">
      <dgm:prSet presAssocID="{16E2FD47-1937-4FF1-89FF-3ECF6FA03F42}" presName="LevelOneTextNode" presStyleLbl="node0" presStyleIdx="0" presStyleCnt="1">
        <dgm:presLayoutVars>
          <dgm:chPref val="3"/>
        </dgm:presLayoutVars>
      </dgm:prSet>
      <dgm:spPr/>
      <dgm:t>
        <a:bodyPr/>
        <a:lstStyle/>
        <a:p>
          <a:endParaRPr lang="tr-TR"/>
        </a:p>
      </dgm:t>
    </dgm:pt>
    <dgm:pt modelId="{7EA3662D-73BB-4EB8-A7B2-CCC1277C8EBE}" type="pres">
      <dgm:prSet presAssocID="{16E2FD47-1937-4FF1-89FF-3ECF6FA03F42}" presName="level2hierChild" presStyleCnt="0"/>
      <dgm:spPr/>
    </dgm:pt>
    <dgm:pt modelId="{88800159-6EE3-439E-9C55-FD7AAB6F6D31}" type="pres">
      <dgm:prSet presAssocID="{953A4F0C-662F-49F7-82E8-6809DA91008D}" presName="conn2-1" presStyleLbl="parChTrans1D2" presStyleIdx="0" presStyleCnt="5"/>
      <dgm:spPr/>
      <dgm:t>
        <a:bodyPr/>
        <a:lstStyle/>
        <a:p>
          <a:endParaRPr lang="tr-TR"/>
        </a:p>
      </dgm:t>
    </dgm:pt>
    <dgm:pt modelId="{FDF2A042-09DC-41CD-83A8-27A9796DB79F}" type="pres">
      <dgm:prSet presAssocID="{953A4F0C-662F-49F7-82E8-6809DA91008D}" presName="connTx" presStyleLbl="parChTrans1D2" presStyleIdx="0" presStyleCnt="5"/>
      <dgm:spPr/>
      <dgm:t>
        <a:bodyPr/>
        <a:lstStyle/>
        <a:p>
          <a:endParaRPr lang="tr-TR"/>
        </a:p>
      </dgm:t>
    </dgm:pt>
    <dgm:pt modelId="{29B34BA4-E2C6-44C9-820E-9C1B0FB39907}" type="pres">
      <dgm:prSet presAssocID="{F5CA1574-7FB4-4660-A664-4B3F4C8CBE1A}" presName="root2" presStyleCnt="0"/>
      <dgm:spPr/>
    </dgm:pt>
    <dgm:pt modelId="{29E9D4AE-D26A-4002-93ED-E9F29CFB33D9}" type="pres">
      <dgm:prSet presAssocID="{F5CA1574-7FB4-4660-A664-4B3F4C8CBE1A}" presName="LevelTwoTextNode" presStyleLbl="node2" presStyleIdx="0" presStyleCnt="5" custScaleY="115550">
        <dgm:presLayoutVars>
          <dgm:chPref val="3"/>
        </dgm:presLayoutVars>
      </dgm:prSet>
      <dgm:spPr/>
      <dgm:t>
        <a:bodyPr/>
        <a:lstStyle/>
        <a:p>
          <a:endParaRPr lang="tr-TR"/>
        </a:p>
      </dgm:t>
    </dgm:pt>
    <dgm:pt modelId="{0B13D1C8-E659-4E0D-93D6-F50905133A62}" type="pres">
      <dgm:prSet presAssocID="{F5CA1574-7FB4-4660-A664-4B3F4C8CBE1A}" presName="level3hierChild" presStyleCnt="0"/>
      <dgm:spPr/>
    </dgm:pt>
    <dgm:pt modelId="{BACA8497-57C1-499F-9F25-910A9610A044}" type="pres">
      <dgm:prSet presAssocID="{5AB2BF1B-CA3E-468C-B00C-FA6897C5EF94}" presName="conn2-1" presStyleLbl="parChTrans1D2" presStyleIdx="1" presStyleCnt="5"/>
      <dgm:spPr/>
      <dgm:t>
        <a:bodyPr/>
        <a:lstStyle/>
        <a:p>
          <a:endParaRPr lang="tr-TR"/>
        </a:p>
      </dgm:t>
    </dgm:pt>
    <dgm:pt modelId="{70C78B4F-F0CA-459F-BA64-64BBD32D910D}" type="pres">
      <dgm:prSet presAssocID="{5AB2BF1B-CA3E-468C-B00C-FA6897C5EF94}" presName="connTx" presStyleLbl="parChTrans1D2" presStyleIdx="1" presStyleCnt="5"/>
      <dgm:spPr/>
      <dgm:t>
        <a:bodyPr/>
        <a:lstStyle/>
        <a:p>
          <a:endParaRPr lang="tr-TR"/>
        </a:p>
      </dgm:t>
    </dgm:pt>
    <dgm:pt modelId="{F8A36971-4CE2-4FC6-BBB0-8F8FEB88C5A9}" type="pres">
      <dgm:prSet presAssocID="{3E08FEB7-1B45-40D5-9388-44F5283A7A50}" presName="root2" presStyleCnt="0"/>
      <dgm:spPr/>
    </dgm:pt>
    <dgm:pt modelId="{0D5CE1A6-274D-437A-A283-6FF18D96E8F7}" type="pres">
      <dgm:prSet presAssocID="{3E08FEB7-1B45-40D5-9388-44F5283A7A50}" presName="LevelTwoTextNode" presStyleLbl="node2" presStyleIdx="1" presStyleCnt="5" custScaleY="110139">
        <dgm:presLayoutVars>
          <dgm:chPref val="3"/>
        </dgm:presLayoutVars>
      </dgm:prSet>
      <dgm:spPr/>
      <dgm:t>
        <a:bodyPr/>
        <a:lstStyle/>
        <a:p>
          <a:endParaRPr lang="tr-TR"/>
        </a:p>
      </dgm:t>
    </dgm:pt>
    <dgm:pt modelId="{887872FA-34DC-4504-B804-01BCEC8B5929}" type="pres">
      <dgm:prSet presAssocID="{3E08FEB7-1B45-40D5-9388-44F5283A7A50}" presName="level3hierChild" presStyleCnt="0"/>
      <dgm:spPr/>
    </dgm:pt>
    <dgm:pt modelId="{33810418-F4F5-4591-B827-28F7BD9B6BD9}" type="pres">
      <dgm:prSet presAssocID="{2D21488E-42BE-494A-854E-831B80FA0D40}" presName="conn2-1" presStyleLbl="parChTrans1D2" presStyleIdx="2" presStyleCnt="5"/>
      <dgm:spPr/>
      <dgm:t>
        <a:bodyPr/>
        <a:lstStyle/>
        <a:p>
          <a:endParaRPr lang="tr-TR"/>
        </a:p>
      </dgm:t>
    </dgm:pt>
    <dgm:pt modelId="{7A4258DF-991F-4F48-BAB7-EC408392638A}" type="pres">
      <dgm:prSet presAssocID="{2D21488E-42BE-494A-854E-831B80FA0D40}" presName="connTx" presStyleLbl="parChTrans1D2" presStyleIdx="2" presStyleCnt="5"/>
      <dgm:spPr/>
      <dgm:t>
        <a:bodyPr/>
        <a:lstStyle/>
        <a:p>
          <a:endParaRPr lang="tr-TR"/>
        </a:p>
      </dgm:t>
    </dgm:pt>
    <dgm:pt modelId="{FD6BE66E-2594-4C15-A740-6BAACC4C7A11}" type="pres">
      <dgm:prSet presAssocID="{875F2F40-5475-4902-BAC5-93C210DEB4D3}" presName="root2" presStyleCnt="0"/>
      <dgm:spPr/>
    </dgm:pt>
    <dgm:pt modelId="{210DC4FD-643A-447A-ADBE-630D3168E374}" type="pres">
      <dgm:prSet presAssocID="{875F2F40-5475-4902-BAC5-93C210DEB4D3}" presName="LevelTwoTextNode" presStyleLbl="node2" presStyleIdx="2" presStyleCnt="5">
        <dgm:presLayoutVars>
          <dgm:chPref val="3"/>
        </dgm:presLayoutVars>
      </dgm:prSet>
      <dgm:spPr/>
      <dgm:t>
        <a:bodyPr/>
        <a:lstStyle/>
        <a:p>
          <a:endParaRPr lang="tr-TR"/>
        </a:p>
      </dgm:t>
    </dgm:pt>
    <dgm:pt modelId="{49DB2544-4479-476D-A8D3-386BE18FD3BA}" type="pres">
      <dgm:prSet presAssocID="{875F2F40-5475-4902-BAC5-93C210DEB4D3}" presName="level3hierChild" presStyleCnt="0"/>
      <dgm:spPr/>
    </dgm:pt>
    <dgm:pt modelId="{410B67C3-3DCC-453A-B722-7DE6AAE3413A}" type="pres">
      <dgm:prSet presAssocID="{E42222EE-D41B-4579-93F3-B08149D7E789}" presName="conn2-1" presStyleLbl="parChTrans1D2" presStyleIdx="3" presStyleCnt="5"/>
      <dgm:spPr/>
      <dgm:t>
        <a:bodyPr/>
        <a:lstStyle/>
        <a:p>
          <a:endParaRPr lang="tr-TR"/>
        </a:p>
      </dgm:t>
    </dgm:pt>
    <dgm:pt modelId="{07D7A175-6C71-4E72-A01C-C74C1F50E380}" type="pres">
      <dgm:prSet presAssocID="{E42222EE-D41B-4579-93F3-B08149D7E789}" presName="connTx" presStyleLbl="parChTrans1D2" presStyleIdx="3" presStyleCnt="5"/>
      <dgm:spPr/>
      <dgm:t>
        <a:bodyPr/>
        <a:lstStyle/>
        <a:p>
          <a:endParaRPr lang="tr-TR"/>
        </a:p>
      </dgm:t>
    </dgm:pt>
    <dgm:pt modelId="{B070CC46-204F-4E7A-BED0-86EBF7F41041}" type="pres">
      <dgm:prSet presAssocID="{F6B62D21-E013-4CE4-A7E8-AFC5B3C84067}" presName="root2" presStyleCnt="0"/>
      <dgm:spPr/>
    </dgm:pt>
    <dgm:pt modelId="{A0051B26-BE84-4220-B1AA-9B63B0C2B18C}" type="pres">
      <dgm:prSet presAssocID="{F6B62D21-E013-4CE4-A7E8-AFC5B3C84067}" presName="LevelTwoTextNode" presStyleLbl="node2" presStyleIdx="3" presStyleCnt="5" custScaleY="119157">
        <dgm:presLayoutVars>
          <dgm:chPref val="3"/>
        </dgm:presLayoutVars>
      </dgm:prSet>
      <dgm:spPr/>
      <dgm:t>
        <a:bodyPr/>
        <a:lstStyle/>
        <a:p>
          <a:endParaRPr lang="tr-TR"/>
        </a:p>
      </dgm:t>
    </dgm:pt>
    <dgm:pt modelId="{1A8F8D7C-F194-43C8-B639-78AC00830766}" type="pres">
      <dgm:prSet presAssocID="{F6B62D21-E013-4CE4-A7E8-AFC5B3C84067}" presName="level3hierChild" presStyleCnt="0"/>
      <dgm:spPr/>
    </dgm:pt>
    <dgm:pt modelId="{D32FD52A-B6D8-4EC9-AD2F-F4153582BECA}" type="pres">
      <dgm:prSet presAssocID="{EF8BCD7E-3968-4C5B-A4FA-7BCFFC8D31E4}" presName="conn2-1" presStyleLbl="parChTrans1D2" presStyleIdx="4" presStyleCnt="5"/>
      <dgm:spPr/>
      <dgm:t>
        <a:bodyPr/>
        <a:lstStyle/>
        <a:p>
          <a:endParaRPr lang="tr-TR"/>
        </a:p>
      </dgm:t>
    </dgm:pt>
    <dgm:pt modelId="{2FA678F3-E2AA-4525-A2E8-2564DD6D6B22}" type="pres">
      <dgm:prSet presAssocID="{EF8BCD7E-3968-4C5B-A4FA-7BCFFC8D31E4}" presName="connTx" presStyleLbl="parChTrans1D2" presStyleIdx="4" presStyleCnt="5"/>
      <dgm:spPr/>
      <dgm:t>
        <a:bodyPr/>
        <a:lstStyle/>
        <a:p>
          <a:endParaRPr lang="tr-TR"/>
        </a:p>
      </dgm:t>
    </dgm:pt>
    <dgm:pt modelId="{1C1BFB71-7297-4313-A4EB-FDAE09C9B5A3}" type="pres">
      <dgm:prSet presAssocID="{5C9F4BF4-D9DA-436B-8547-FE752E0C1C51}" presName="root2" presStyleCnt="0"/>
      <dgm:spPr/>
    </dgm:pt>
    <dgm:pt modelId="{03F2DD91-2C96-4AB7-A120-375847576B11}" type="pres">
      <dgm:prSet presAssocID="{5C9F4BF4-D9DA-436B-8547-FE752E0C1C51}" presName="LevelTwoTextNode" presStyleLbl="node2" presStyleIdx="4" presStyleCnt="5" custScaleY="122243">
        <dgm:presLayoutVars>
          <dgm:chPref val="3"/>
        </dgm:presLayoutVars>
      </dgm:prSet>
      <dgm:spPr/>
      <dgm:t>
        <a:bodyPr/>
        <a:lstStyle/>
        <a:p>
          <a:endParaRPr lang="tr-TR"/>
        </a:p>
      </dgm:t>
    </dgm:pt>
    <dgm:pt modelId="{A4D65F62-4651-40EC-8A2A-EDF3C618E5F5}" type="pres">
      <dgm:prSet presAssocID="{5C9F4BF4-D9DA-436B-8547-FE752E0C1C51}" presName="level3hierChild" presStyleCnt="0"/>
      <dgm:spPr/>
    </dgm:pt>
  </dgm:ptLst>
  <dgm:cxnLst>
    <dgm:cxn modelId="{260F3635-ED46-497C-A4B2-AB734EB72574}" type="presOf" srcId="{E42222EE-D41B-4579-93F3-B08149D7E789}" destId="{07D7A175-6C71-4E72-A01C-C74C1F50E380}" srcOrd="1" destOrd="0" presId="urn:microsoft.com/office/officeart/2008/layout/HorizontalMultiLevelHierarchy"/>
    <dgm:cxn modelId="{D8021FC9-66D9-4A8F-A832-89AC9C40EC61}" srcId="{16E2FD47-1937-4FF1-89FF-3ECF6FA03F42}" destId="{F6B62D21-E013-4CE4-A7E8-AFC5B3C84067}" srcOrd="3" destOrd="0" parTransId="{E42222EE-D41B-4579-93F3-B08149D7E789}" sibTransId="{B9C65623-118E-42F2-BF4A-E1AB83553A67}"/>
    <dgm:cxn modelId="{32D54D34-31E5-406D-8581-F80B9BD2E25F}" type="presOf" srcId="{2D21488E-42BE-494A-854E-831B80FA0D40}" destId="{7A4258DF-991F-4F48-BAB7-EC408392638A}" srcOrd="1" destOrd="0" presId="urn:microsoft.com/office/officeart/2008/layout/HorizontalMultiLevelHierarchy"/>
    <dgm:cxn modelId="{EE1F5286-5B7D-44B9-8C45-D7CDA5A43741}" type="presOf" srcId="{3E08FEB7-1B45-40D5-9388-44F5283A7A50}" destId="{0D5CE1A6-274D-437A-A283-6FF18D96E8F7}" srcOrd="0" destOrd="0" presId="urn:microsoft.com/office/officeart/2008/layout/HorizontalMultiLevelHierarchy"/>
    <dgm:cxn modelId="{2E6D7178-0876-4657-AA3E-6716E52119EB}" type="presOf" srcId="{5AB2BF1B-CA3E-468C-B00C-FA6897C5EF94}" destId="{BACA8497-57C1-499F-9F25-910A9610A044}" srcOrd="0" destOrd="0" presId="urn:microsoft.com/office/officeart/2008/layout/HorizontalMultiLevelHierarchy"/>
    <dgm:cxn modelId="{2EA8EC79-B20C-4A77-8806-FC517062EBCE}" srcId="{30C844B1-0DA3-47E6-83DB-6BE92CA2E30C}" destId="{16E2FD47-1937-4FF1-89FF-3ECF6FA03F42}" srcOrd="0" destOrd="0" parTransId="{3556FD29-CFD4-4738-9130-CDB887E02D12}" sibTransId="{E518A236-E7DE-4C81-A46F-2877D22A397E}"/>
    <dgm:cxn modelId="{2360BD16-8185-43E9-B651-16F177AF173F}" srcId="{16E2FD47-1937-4FF1-89FF-3ECF6FA03F42}" destId="{3E08FEB7-1B45-40D5-9388-44F5283A7A50}" srcOrd="1" destOrd="0" parTransId="{5AB2BF1B-CA3E-468C-B00C-FA6897C5EF94}" sibTransId="{89008A45-07B8-434F-B840-C9C79DA89143}"/>
    <dgm:cxn modelId="{95935A8F-D9E1-42C9-9457-F7520DC098BA}" type="presOf" srcId="{F6B62D21-E013-4CE4-A7E8-AFC5B3C84067}" destId="{A0051B26-BE84-4220-B1AA-9B63B0C2B18C}" srcOrd="0" destOrd="0" presId="urn:microsoft.com/office/officeart/2008/layout/HorizontalMultiLevelHierarchy"/>
    <dgm:cxn modelId="{4CFDB16C-9028-4757-8F1F-723FE9EDCA8D}" type="presOf" srcId="{5AB2BF1B-CA3E-468C-B00C-FA6897C5EF94}" destId="{70C78B4F-F0CA-459F-BA64-64BBD32D910D}" srcOrd="1" destOrd="0" presId="urn:microsoft.com/office/officeart/2008/layout/HorizontalMultiLevelHierarchy"/>
    <dgm:cxn modelId="{54B8323A-FA9C-45FE-B657-F9079F7DBA0D}" srcId="{16E2FD47-1937-4FF1-89FF-3ECF6FA03F42}" destId="{5C9F4BF4-D9DA-436B-8547-FE752E0C1C51}" srcOrd="4" destOrd="0" parTransId="{EF8BCD7E-3968-4C5B-A4FA-7BCFFC8D31E4}" sibTransId="{8CC2C38D-3BF3-4DEF-A3D1-C946BD5C1CDE}"/>
    <dgm:cxn modelId="{74A94A85-247F-47DB-B899-CCDFF9DA8C00}" type="presOf" srcId="{16E2FD47-1937-4FF1-89FF-3ECF6FA03F42}" destId="{0128F36A-8F3D-497A-A062-3BBEF02A4AE3}" srcOrd="0" destOrd="0" presId="urn:microsoft.com/office/officeart/2008/layout/HorizontalMultiLevelHierarchy"/>
    <dgm:cxn modelId="{7BAE71A5-CD49-4DCB-ADB4-910B19249A03}" type="presOf" srcId="{F5CA1574-7FB4-4660-A664-4B3F4C8CBE1A}" destId="{29E9D4AE-D26A-4002-93ED-E9F29CFB33D9}" srcOrd="0" destOrd="0" presId="urn:microsoft.com/office/officeart/2008/layout/HorizontalMultiLevelHierarchy"/>
    <dgm:cxn modelId="{19B0A03F-601C-4AA5-A271-DD2D53E9F045}" srcId="{16E2FD47-1937-4FF1-89FF-3ECF6FA03F42}" destId="{F5CA1574-7FB4-4660-A664-4B3F4C8CBE1A}" srcOrd="0" destOrd="0" parTransId="{953A4F0C-662F-49F7-82E8-6809DA91008D}" sibTransId="{4CA73584-0017-4F81-A3E0-7AC4F7A3A8C2}"/>
    <dgm:cxn modelId="{C2B93B75-7E78-47B6-B96D-DD6C2C1B3ADF}" type="presOf" srcId="{EF8BCD7E-3968-4C5B-A4FA-7BCFFC8D31E4}" destId="{D32FD52A-B6D8-4EC9-AD2F-F4153582BECA}" srcOrd="0" destOrd="0" presId="urn:microsoft.com/office/officeart/2008/layout/HorizontalMultiLevelHierarchy"/>
    <dgm:cxn modelId="{FA0E25AE-C442-49F0-93D4-8697D30D7E26}" type="presOf" srcId="{953A4F0C-662F-49F7-82E8-6809DA91008D}" destId="{FDF2A042-09DC-41CD-83A8-27A9796DB79F}" srcOrd="1" destOrd="0" presId="urn:microsoft.com/office/officeart/2008/layout/HorizontalMultiLevelHierarchy"/>
    <dgm:cxn modelId="{A2527A49-AB3C-4F95-8B09-C6F3433923F4}" type="presOf" srcId="{953A4F0C-662F-49F7-82E8-6809DA91008D}" destId="{88800159-6EE3-439E-9C55-FD7AAB6F6D31}" srcOrd="0" destOrd="0" presId="urn:microsoft.com/office/officeart/2008/layout/HorizontalMultiLevelHierarchy"/>
    <dgm:cxn modelId="{68E6B683-B5B0-41BF-9C6A-3355148B96AC}" type="presOf" srcId="{875F2F40-5475-4902-BAC5-93C210DEB4D3}" destId="{210DC4FD-643A-447A-ADBE-630D3168E374}" srcOrd="0" destOrd="0" presId="urn:microsoft.com/office/officeart/2008/layout/HorizontalMultiLevelHierarchy"/>
    <dgm:cxn modelId="{96A3F5D3-A314-4F30-9F88-2ED2FDB409BC}" type="presOf" srcId="{5C9F4BF4-D9DA-436B-8547-FE752E0C1C51}" destId="{03F2DD91-2C96-4AB7-A120-375847576B11}" srcOrd="0" destOrd="0" presId="urn:microsoft.com/office/officeart/2008/layout/HorizontalMultiLevelHierarchy"/>
    <dgm:cxn modelId="{BAE49EB5-FF83-4FAF-9D4C-6FAA5E7F44D5}" srcId="{16E2FD47-1937-4FF1-89FF-3ECF6FA03F42}" destId="{875F2F40-5475-4902-BAC5-93C210DEB4D3}" srcOrd="2" destOrd="0" parTransId="{2D21488E-42BE-494A-854E-831B80FA0D40}" sibTransId="{C7AC76E1-40AE-4E5A-85FC-A73EA03CA9DD}"/>
    <dgm:cxn modelId="{A0C25E05-E2C0-4DCC-8B3F-F2F02CECD7C2}" type="presOf" srcId="{E42222EE-D41B-4579-93F3-B08149D7E789}" destId="{410B67C3-3DCC-453A-B722-7DE6AAE3413A}" srcOrd="0" destOrd="0" presId="urn:microsoft.com/office/officeart/2008/layout/HorizontalMultiLevelHierarchy"/>
    <dgm:cxn modelId="{05F59367-5A69-46C7-BBF6-944251B718D8}" type="presOf" srcId="{30C844B1-0DA3-47E6-83DB-6BE92CA2E30C}" destId="{A89BB171-CD42-439D-8F6F-2DF92BF23B7C}" srcOrd="0" destOrd="0" presId="urn:microsoft.com/office/officeart/2008/layout/HorizontalMultiLevelHierarchy"/>
    <dgm:cxn modelId="{C8E175E2-D457-468F-9DB5-E8D37AFB7AC7}" type="presOf" srcId="{2D21488E-42BE-494A-854E-831B80FA0D40}" destId="{33810418-F4F5-4591-B827-28F7BD9B6BD9}" srcOrd="0" destOrd="0" presId="urn:microsoft.com/office/officeart/2008/layout/HorizontalMultiLevelHierarchy"/>
    <dgm:cxn modelId="{BA23EFC6-B5FE-44E8-B175-DA9126AE5164}" type="presOf" srcId="{EF8BCD7E-3968-4C5B-A4FA-7BCFFC8D31E4}" destId="{2FA678F3-E2AA-4525-A2E8-2564DD6D6B22}" srcOrd="1" destOrd="0" presId="urn:microsoft.com/office/officeart/2008/layout/HorizontalMultiLevelHierarchy"/>
    <dgm:cxn modelId="{0FFC2676-C85A-4626-88D3-C5C3483EE33C}" type="presParOf" srcId="{A89BB171-CD42-439D-8F6F-2DF92BF23B7C}" destId="{A57A21A0-1680-48B5-9536-0B79BABB42A5}" srcOrd="0" destOrd="0" presId="urn:microsoft.com/office/officeart/2008/layout/HorizontalMultiLevelHierarchy"/>
    <dgm:cxn modelId="{8CCFC240-DB04-4038-9EF3-82534EDCB577}" type="presParOf" srcId="{A57A21A0-1680-48B5-9536-0B79BABB42A5}" destId="{0128F36A-8F3D-497A-A062-3BBEF02A4AE3}" srcOrd="0" destOrd="0" presId="urn:microsoft.com/office/officeart/2008/layout/HorizontalMultiLevelHierarchy"/>
    <dgm:cxn modelId="{86C25746-E0C0-4A7C-BCA2-0E4266A18F61}" type="presParOf" srcId="{A57A21A0-1680-48B5-9536-0B79BABB42A5}" destId="{7EA3662D-73BB-4EB8-A7B2-CCC1277C8EBE}" srcOrd="1" destOrd="0" presId="urn:microsoft.com/office/officeart/2008/layout/HorizontalMultiLevelHierarchy"/>
    <dgm:cxn modelId="{36EDE9D4-3D41-45E9-9C40-E7C98EFC36E2}" type="presParOf" srcId="{7EA3662D-73BB-4EB8-A7B2-CCC1277C8EBE}" destId="{88800159-6EE3-439E-9C55-FD7AAB6F6D31}" srcOrd="0" destOrd="0" presId="urn:microsoft.com/office/officeart/2008/layout/HorizontalMultiLevelHierarchy"/>
    <dgm:cxn modelId="{4CFE663D-DF3C-4B24-A261-2CC094F15CFB}" type="presParOf" srcId="{88800159-6EE3-439E-9C55-FD7AAB6F6D31}" destId="{FDF2A042-09DC-41CD-83A8-27A9796DB79F}" srcOrd="0" destOrd="0" presId="urn:microsoft.com/office/officeart/2008/layout/HorizontalMultiLevelHierarchy"/>
    <dgm:cxn modelId="{537BE001-72C3-4500-AFA0-60AB299566BA}" type="presParOf" srcId="{7EA3662D-73BB-4EB8-A7B2-CCC1277C8EBE}" destId="{29B34BA4-E2C6-44C9-820E-9C1B0FB39907}" srcOrd="1" destOrd="0" presId="urn:microsoft.com/office/officeart/2008/layout/HorizontalMultiLevelHierarchy"/>
    <dgm:cxn modelId="{68569AC9-7ED7-470B-96D8-E99D53945B8E}" type="presParOf" srcId="{29B34BA4-E2C6-44C9-820E-9C1B0FB39907}" destId="{29E9D4AE-D26A-4002-93ED-E9F29CFB33D9}" srcOrd="0" destOrd="0" presId="urn:microsoft.com/office/officeart/2008/layout/HorizontalMultiLevelHierarchy"/>
    <dgm:cxn modelId="{3BC40775-8DDF-4FE7-9BE7-769D88EB6847}" type="presParOf" srcId="{29B34BA4-E2C6-44C9-820E-9C1B0FB39907}" destId="{0B13D1C8-E659-4E0D-93D6-F50905133A62}" srcOrd="1" destOrd="0" presId="urn:microsoft.com/office/officeart/2008/layout/HorizontalMultiLevelHierarchy"/>
    <dgm:cxn modelId="{4ED80B85-B8D0-462B-8991-4596ED85B53E}" type="presParOf" srcId="{7EA3662D-73BB-4EB8-A7B2-CCC1277C8EBE}" destId="{BACA8497-57C1-499F-9F25-910A9610A044}" srcOrd="2" destOrd="0" presId="urn:microsoft.com/office/officeart/2008/layout/HorizontalMultiLevelHierarchy"/>
    <dgm:cxn modelId="{B3120A7A-5DDD-4A92-8597-D9F0EA2CDDA6}" type="presParOf" srcId="{BACA8497-57C1-499F-9F25-910A9610A044}" destId="{70C78B4F-F0CA-459F-BA64-64BBD32D910D}" srcOrd="0" destOrd="0" presId="urn:microsoft.com/office/officeart/2008/layout/HorizontalMultiLevelHierarchy"/>
    <dgm:cxn modelId="{B47B8CD7-0D0C-4A8A-94CB-3ADFEB9ACF04}" type="presParOf" srcId="{7EA3662D-73BB-4EB8-A7B2-CCC1277C8EBE}" destId="{F8A36971-4CE2-4FC6-BBB0-8F8FEB88C5A9}" srcOrd="3" destOrd="0" presId="urn:microsoft.com/office/officeart/2008/layout/HorizontalMultiLevelHierarchy"/>
    <dgm:cxn modelId="{0BCAAD0E-DFB6-487F-9AAB-505A0E5A2A27}" type="presParOf" srcId="{F8A36971-4CE2-4FC6-BBB0-8F8FEB88C5A9}" destId="{0D5CE1A6-274D-437A-A283-6FF18D96E8F7}" srcOrd="0" destOrd="0" presId="urn:microsoft.com/office/officeart/2008/layout/HorizontalMultiLevelHierarchy"/>
    <dgm:cxn modelId="{DBF81476-EFCE-4326-A409-340BF8A45200}" type="presParOf" srcId="{F8A36971-4CE2-4FC6-BBB0-8F8FEB88C5A9}" destId="{887872FA-34DC-4504-B804-01BCEC8B5929}" srcOrd="1" destOrd="0" presId="urn:microsoft.com/office/officeart/2008/layout/HorizontalMultiLevelHierarchy"/>
    <dgm:cxn modelId="{B920954C-613E-42C2-9ED0-E42D34F5983D}" type="presParOf" srcId="{7EA3662D-73BB-4EB8-A7B2-CCC1277C8EBE}" destId="{33810418-F4F5-4591-B827-28F7BD9B6BD9}" srcOrd="4" destOrd="0" presId="urn:microsoft.com/office/officeart/2008/layout/HorizontalMultiLevelHierarchy"/>
    <dgm:cxn modelId="{BD218365-376D-4D47-B7AD-423B03EC2A4B}" type="presParOf" srcId="{33810418-F4F5-4591-B827-28F7BD9B6BD9}" destId="{7A4258DF-991F-4F48-BAB7-EC408392638A}" srcOrd="0" destOrd="0" presId="urn:microsoft.com/office/officeart/2008/layout/HorizontalMultiLevelHierarchy"/>
    <dgm:cxn modelId="{39FE4C1D-FB3A-4A90-A949-D90B7CF622C9}" type="presParOf" srcId="{7EA3662D-73BB-4EB8-A7B2-CCC1277C8EBE}" destId="{FD6BE66E-2594-4C15-A740-6BAACC4C7A11}" srcOrd="5" destOrd="0" presId="urn:microsoft.com/office/officeart/2008/layout/HorizontalMultiLevelHierarchy"/>
    <dgm:cxn modelId="{F71526CC-81D4-4663-B93C-59338C50B88E}" type="presParOf" srcId="{FD6BE66E-2594-4C15-A740-6BAACC4C7A11}" destId="{210DC4FD-643A-447A-ADBE-630D3168E374}" srcOrd="0" destOrd="0" presId="urn:microsoft.com/office/officeart/2008/layout/HorizontalMultiLevelHierarchy"/>
    <dgm:cxn modelId="{460EF379-F646-4679-8289-249CA7F983CA}" type="presParOf" srcId="{FD6BE66E-2594-4C15-A740-6BAACC4C7A11}" destId="{49DB2544-4479-476D-A8D3-386BE18FD3BA}" srcOrd="1" destOrd="0" presId="urn:microsoft.com/office/officeart/2008/layout/HorizontalMultiLevelHierarchy"/>
    <dgm:cxn modelId="{E99499EA-2EB2-43A1-87F9-BB19F50FCD0F}" type="presParOf" srcId="{7EA3662D-73BB-4EB8-A7B2-CCC1277C8EBE}" destId="{410B67C3-3DCC-453A-B722-7DE6AAE3413A}" srcOrd="6" destOrd="0" presId="urn:microsoft.com/office/officeart/2008/layout/HorizontalMultiLevelHierarchy"/>
    <dgm:cxn modelId="{5D32B5D3-6331-414D-B30C-A91CEE00E714}" type="presParOf" srcId="{410B67C3-3DCC-453A-B722-7DE6AAE3413A}" destId="{07D7A175-6C71-4E72-A01C-C74C1F50E380}" srcOrd="0" destOrd="0" presId="urn:microsoft.com/office/officeart/2008/layout/HorizontalMultiLevelHierarchy"/>
    <dgm:cxn modelId="{D0693785-0B9C-48D4-983E-B8B4750BF465}" type="presParOf" srcId="{7EA3662D-73BB-4EB8-A7B2-CCC1277C8EBE}" destId="{B070CC46-204F-4E7A-BED0-86EBF7F41041}" srcOrd="7" destOrd="0" presId="urn:microsoft.com/office/officeart/2008/layout/HorizontalMultiLevelHierarchy"/>
    <dgm:cxn modelId="{4761B7FE-A2A6-4FA1-AE11-5DFEC263DA2A}" type="presParOf" srcId="{B070CC46-204F-4E7A-BED0-86EBF7F41041}" destId="{A0051B26-BE84-4220-B1AA-9B63B0C2B18C}" srcOrd="0" destOrd="0" presId="urn:microsoft.com/office/officeart/2008/layout/HorizontalMultiLevelHierarchy"/>
    <dgm:cxn modelId="{45ABED14-A6D3-48A4-8A45-2104000ACE88}" type="presParOf" srcId="{B070CC46-204F-4E7A-BED0-86EBF7F41041}" destId="{1A8F8D7C-F194-43C8-B639-78AC00830766}" srcOrd="1" destOrd="0" presId="urn:microsoft.com/office/officeart/2008/layout/HorizontalMultiLevelHierarchy"/>
    <dgm:cxn modelId="{8B8B1C44-7650-4877-AF9D-A390C2111D33}" type="presParOf" srcId="{7EA3662D-73BB-4EB8-A7B2-CCC1277C8EBE}" destId="{D32FD52A-B6D8-4EC9-AD2F-F4153582BECA}" srcOrd="8" destOrd="0" presId="urn:microsoft.com/office/officeart/2008/layout/HorizontalMultiLevelHierarchy"/>
    <dgm:cxn modelId="{2A906B2A-BF5E-45CC-A00D-F4F4839944A6}" type="presParOf" srcId="{D32FD52A-B6D8-4EC9-AD2F-F4153582BECA}" destId="{2FA678F3-E2AA-4525-A2E8-2564DD6D6B22}" srcOrd="0" destOrd="0" presId="urn:microsoft.com/office/officeart/2008/layout/HorizontalMultiLevelHierarchy"/>
    <dgm:cxn modelId="{AC02BCF8-5F38-4F26-A475-3F04F4006548}" type="presParOf" srcId="{7EA3662D-73BB-4EB8-A7B2-CCC1277C8EBE}" destId="{1C1BFB71-7297-4313-A4EB-FDAE09C9B5A3}" srcOrd="9" destOrd="0" presId="urn:microsoft.com/office/officeart/2008/layout/HorizontalMultiLevelHierarchy"/>
    <dgm:cxn modelId="{EFACE244-97AE-41FE-B89F-6F6B30FDF021}" type="presParOf" srcId="{1C1BFB71-7297-4313-A4EB-FDAE09C9B5A3}" destId="{03F2DD91-2C96-4AB7-A120-375847576B11}" srcOrd="0" destOrd="0" presId="urn:microsoft.com/office/officeart/2008/layout/HorizontalMultiLevelHierarchy"/>
    <dgm:cxn modelId="{1CAF1FE7-C4A3-4636-AEE8-5C764CA3FBE0}" type="presParOf" srcId="{1C1BFB71-7297-4313-A4EB-FDAE09C9B5A3}" destId="{A4D65F62-4651-40EC-8A2A-EDF3C618E5F5}" srcOrd="1" destOrd="0" presId="urn:microsoft.com/office/officeart/2008/layout/HorizontalMultiLevelHierarchy"/>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30C844B1-0DA3-47E6-83DB-6BE92CA2E30C}" type="doc">
      <dgm:prSet loTypeId="urn:microsoft.com/office/officeart/2008/layout/HorizontalMultiLevelHierarchy" loCatId="hierarchy" qsTypeId="urn:microsoft.com/office/officeart/2005/8/quickstyle/simple1" qsCatId="simple" csTypeId="urn:microsoft.com/office/officeart/2005/8/colors/colorful1#2" csCatId="colorful" phldr="1"/>
      <dgm:spPr/>
      <dgm:t>
        <a:bodyPr/>
        <a:lstStyle/>
        <a:p>
          <a:endParaRPr lang="tr-TR"/>
        </a:p>
      </dgm:t>
    </dgm:pt>
    <dgm:pt modelId="{16E2FD47-1937-4FF1-89FF-3ECF6FA03F42}">
      <dgm:prSet phldrT="[Metin]"/>
      <dgm:spPr/>
      <dgm:t>
        <a:bodyPr/>
        <a:lstStyle/>
        <a:p>
          <a:r>
            <a:rPr lang="tr-TR" dirty="0"/>
            <a:t>İSTEKLİ D</a:t>
          </a:r>
        </a:p>
      </dgm:t>
    </dgm:pt>
    <dgm:pt modelId="{3556FD29-CFD4-4738-9130-CDB887E02D12}" type="parTrans" cxnId="{2EA8EC79-B20C-4A77-8806-FC517062EBCE}">
      <dgm:prSet/>
      <dgm:spPr/>
      <dgm:t>
        <a:bodyPr/>
        <a:lstStyle/>
        <a:p>
          <a:endParaRPr lang="tr-TR"/>
        </a:p>
      </dgm:t>
    </dgm:pt>
    <dgm:pt modelId="{E518A236-E7DE-4C81-A46F-2877D22A397E}" type="sibTrans" cxnId="{2EA8EC79-B20C-4A77-8806-FC517062EBCE}">
      <dgm:prSet/>
      <dgm:spPr/>
      <dgm:t>
        <a:bodyPr/>
        <a:lstStyle/>
        <a:p>
          <a:endParaRPr lang="tr-TR"/>
        </a:p>
      </dgm:t>
    </dgm:pt>
    <dgm:pt modelId="{F5CA1574-7FB4-4660-A664-4B3F4C8CBE1A}">
      <dgm:prSet phldrT="[Metin]"/>
      <dgm:spPr/>
      <dgm:t>
        <a:bodyPr/>
        <a:lstStyle/>
        <a:p>
          <a:r>
            <a:rPr lang="tr-TR" dirty="0">
              <a:solidFill>
                <a:schemeClr val="tx1"/>
              </a:solidFill>
              <a:latin typeface="Arial" panose="020B0604020202020204" pitchFamily="34" charset="0"/>
              <a:cs typeface="Arial" panose="020B0604020202020204" pitchFamily="34" charset="0"/>
            </a:rPr>
            <a:t>1- İstekli B</a:t>
          </a:r>
        </a:p>
        <a:p>
          <a:r>
            <a:rPr lang="tr-TR" dirty="0">
              <a:solidFill>
                <a:schemeClr val="tx1"/>
              </a:solidFill>
              <a:latin typeface="Arial" panose="020B0604020202020204" pitchFamily="34" charset="0"/>
              <a:cs typeface="Arial" panose="020B0604020202020204" pitchFamily="34" charset="0"/>
            </a:rPr>
            <a:t>***</a:t>
          </a:r>
        </a:p>
      </dgm:t>
    </dgm:pt>
    <dgm:pt modelId="{953A4F0C-662F-49F7-82E8-6809DA91008D}" type="parTrans" cxnId="{19B0A03F-601C-4AA5-A271-DD2D53E9F045}">
      <dgm:prSet/>
      <dgm:spPr/>
      <dgm:t>
        <a:bodyPr/>
        <a:lstStyle/>
        <a:p>
          <a:endParaRPr lang="tr-TR"/>
        </a:p>
      </dgm:t>
    </dgm:pt>
    <dgm:pt modelId="{4CA73584-0017-4F81-A3E0-7AC4F7A3A8C2}" type="sibTrans" cxnId="{19B0A03F-601C-4AA5-A271-DD2D53E9F045}">
      <dgm:prSet/>
      <dgm:spPr/>
      <dgm:t>
        <a:bodyPr/>
        <a:lstStyle/>
        <a:p>
          <a:endParaRPr lang="tr-TR"/>
        </a:p>
      </dgm:t>
    </dgm:pt>
    <dgm:pt modelId="{3E08FEB7-1B45-40D5-9388-44F5283A7A50}">
      <dgm:prSet phldrT="[Metin]"/>
      <dgm:spPr/>
      <dgm:t>
        <a:bodyPr/>
        <a:lstStyle/>
        <a:p>
          <a:r>
            <a:rPr lang="tr-TR" dirty="0">
              <a:solidFill>
                <a:schemeClr val="tx1"/>
              </a:solidFill>
            </a:rPr>
            <a:t>2-İstekli C</a:t>
          </a:r>
        </a:p>
        <a:p>
          <a:r>
            <a:rPr lang="tr-TR" dirty="0">
              <a:solidFill>
                <a:schemeClr val="tx1"/>
              </a:solidFill>
            </a:rPr>
            <a:t>***</a:t>
          </a:r>
          <a:endParaRPr lang="tr-TR" b="1" dirty="0">
            <a:solidFill>
              <a:srgbClr val="FF0000"/>
            </a:solidFill>
            <a:latin typeface="Arial" panose="020B0604020202020204" pitchFamily="34" charset="0"/>
            <a:cs typeface="Arial" panose="020B0604020202020204" pitchFamily="34" charset="0"/>
          </a:endParaRPr>
        </a:p>
      </dgm:t>
    </dgm:pt>
    <dgm:pt modelId="{5AB2BF1B-CA3E-468C-B00C-FA6897C5EF94}" type="parTrans" cxnId="{2360BD16-8185-43E9-B651-16F177AF173F}">
      <dgm:prSet/>
      <dgm:spPr/>
      <dgm:t>
        <a:bodyPr/>
        <a:lstStyle/>
        <a:p>
          <a:endParaRPr lang="tr-TR"/>
        </a:p>
      </dgm:t>
    </dgm:pt>
    <dgm:pt modelId="{89008A45-07B8-434F-B840-C9C79DA89143}" type="sibTrans" cxnId="{2360BD16-8185-43E9-B651-16F177AF173F}">
      <dgm:prSet/>
      <dgm:spPr/>
      <dgm:t>
        <a:bodyPr/>
        <a:lstStyle/>
        <a:p>
          <a:endParaRPr lang="tr-TR"/>
        </a:p>
      </dgm:t>
    </dgm:pt>
    <dgm:pt modelId="{875F2F40-5475-4902-BAC5-93C210DEB4D3}">
      <dgm:prSet phldrT="[Metin]"/>
      <dgm:spPr/>
      <dgm:t>
        <a:bodyPr/>
        <a:lstStyle/>
        <a:p>
          <a:r>
            <a:rPr lang="tr-TR" dirty="0">
              <a:solidFill>
                <a:schemeClr val="tx1"/>
              </a:solidFill>
            </a:rPr>
            <a:t>3-İstekli A</a:t>
          </a:r>
        </a:p>
        <a:p>
          <a:r>
            <a:rPr lang="tr-TR" dirty="0">
              <a:solidFill>
                <a:schemeClr val="tx1"/>
              </a:solidFill>
            </a:rPr>
            <a:t>***</a:t>
          </a:r>
        </a:p>
      </dgm:t>
    </dgm:pt>
    <dgm:pt modelId="{2D21488E-42BE-494A-854E-831B80FA0D40}" type="parTrans" cxnId="{BAE49EB5-FF83-4FAF-9D4C-6FAA5E7F44D5}">
      <dgm:prSet/>
      <dgm:spPr/>
      <dgm:t>
        <a:bodyPr/>
        <a:lstStyle/>
        <a:p>
          <a:endParaRPr lang="tr-TR"/>
        </a:p>
      </dgm:t>
    </dgm:pt>
    <dgm:pt modelId="{C7AC76E1-40AE-4E5A-85FC-A73EA03CA9DD}" type="sibTrans" cxnId="{BAE49EB5-FF83-4FAF-9D4C-6FAA5E7F44D5}">
      <dgm:prSet/>
      <dgm:spPr/>
      <dgm:t>
        <a:bodyPr/>
        <a:lstStyle/>
        <a:p>
          <a:endParaRPr lang="tr-TR"/>
        </a:p>
      </dgm:t>
    </dgm:pt>
    <dgm:pt modelId="{ED74556E-975F-422F-AF7B-CA0098E0FE33}">
      <dgm:prSet phldrT="[Metin]"/>
      <dgm:spPr/>
      <dgm:t>
        <a:bodyPr/>
        <a:lstStyle/>
        <a:p>
          <a:r>
            <a:rPr lang="tr-TR" b="1" dirty="0">
              <a:solidFill>
                <a:srgbClr val="FF0000"/>
              </a:solidFill>
              <a:latin typeface="Arial" panose="020B0604020202020204" pitchFamily="34" charset="0"/>
              <a:cs typeface="Arial" panose="020B0604020202020204" pitchFamily="34" charset="0"/>
            </a:rPr>
            <a:t>4- (SİZ) İstekli D</a:t>
          </a:r>
        </a:p>
        <a:p>
          <a:r>
            <a:rPr lang="tr-TR" b="1" dirty="0">
              <a:solidFill>
                <a:srgbClr val="FF0000"/>
              </a:solidFill>
              <a:latin typeface="Arial" panose="020B0604020202020204" pitchFamily="34" charset="0"/>
              <a:cs typeface="Arial" panose="020B0604020202020204" pitchFamily="34" charset="0"/>
            </a:rPr>
            <a:t>8.000 TL</a:t>
          </a:r>
          <a:endParaRPr lang="tr-TR" dirty="0">
            <a:solidFill>
              <a:schemeClr val="tx1"/>
            </a:solidFill>
            <a:latin typeface="Arial" panose="020B0604020202020204" pitchFamily="34" charset="0"/>
            <a:cs typeface="Arial" panose="020B0604020202020204" pitchFamily="34" charset="0"/>
          </a:endParaRPr>
        </a:p>
      </dgm:t>
    </dgm:pt>
    <dgm:pt modelId="{CB70741B-7046-44B9-B79E-826FAD638F93}" type="parTrans" cxnId="{660D2CB0-3B7E-4D38-AC8B-EA7C42CC339C}">
      <dgm:prSet/>
      <dgm:spPr/>
      <dgm:t>
        <a:bodyPr/>
        <a:lstStyle/>
        <a:p>
          <a:endParaRPr lang="tr-TR"/>
        </a:p>
      </dgm:t>
    </dgm:pt>
    <dgm:pt modelId="{022B61B5-DDBA-4660-A895-EFD90F3A0E22}" type="sibTrans" cxnId="{660D2CB0-3B7E-4D38-AC8B-EA7C42CC339C}">
      <dgm:prSet/>
      <dgm:spPr/>
      <dgm:t>
        <a:bodyPr/>
        <a:lstStyle/>
        <a:p>
          <a:endParaRPr lang="tr-TR"/>
        </a:p>
      </dgm:t>
    </dgm:pt>
    <dgm:pt modelId="{C307E140-F351-4C0E-B5E7-239BB1FD8211}">
      <dgm:prSet phldrT="[Metin]"/>
      <dgm:spPr/>
      <dgm:t>
        <a:bodyPr/>
        <a:lstStyle/>
        <a:p>
          <a:r>
            <a:rPr lang="tr-TR" b="1" dirty="0">
              <a:solidFill>
                <a:srgbClr val="C00000"/>
              </a:solidFill>
            </a:rPr>
            <a:t>Yaklaşık Maliyet: </a:t>
          </a:r>
        </a:p>
        <a:p>
          <a:r>
            <a:rPr lang="tr-TR" b="1" dirty="0">
              <a:solidFill>
                <a:srgbClr val="C00000"/>
              </a:solidFill>
            </a:rPr>
            <a:t>7.500 TL</a:t>
          </a:r>
        </a:p>
      </dgm:t>
    </dgm:pt>
    <dgm:pt modelId="{67EF3338-DF8E-4A85-B166-BA3BBA22D040}" type="parTrans" cxnId="{934B78BE-5D2D-43D6-96A2-02836C833459}">
      <dgm:prSet/>
      <dgm:spPr/>
      <dgm:t>
        <a:bodyPr/>
        <a:lstStyle/>
        <a:p>
          <a:endParaRPr lang="tr-TR"/>
        </a:p>
      </dgm:t>
    </dgm:pt>
    <dgm:pt modelId="{08AFFE71-2377-4EDB-9427-9C409DFCAAC1}" type="sibTrans" cxnId="{934B78BE-5D2D-43D6-96A2-02836C833459}">
      <dgm:prSet/>
      <dgm:spPr/>
      <dgm:t>
        <a:bodyPr/>
        <a:lstStyle/>
        <a:p>
          <a:endParaRPr lang="tr-TR"/>
        </a:p>
      </dgm:t>
    </dgm:pt>
    <dgm:pt modelId="{A89BB171-CD42-439D-8F6F-2DF92BF23B7C}" type="pres">
      <dgm:prSet presAssocID="{30C844B1-0DA3-47E6-83DB-6BE92CA2E30C}" presName="Name0" presStyleCnt="0">
        <dgm:presLayoutVars>
          <dgm:chPref val="1"/>
          <dgm:dir/>
          <dgm:animOne val="branch"/>
          <dgm:animLvl val="lvl"/>
          <dgm:resizeHandles val="exact"/>
        </dgm:presLayoutVars>
      </dgm:prSet>
      <dgm:spPr/>
      <dgm:t>
        <a:bodyPr/>
        <a:lstStyle/>
        <a:p>
          <a:endParaRPr lang="tr-TR"/>
        </a:p>
      </dgm:t>
    </dgm:pt>
    <dgm:pt modelId="{A57A21A0-1680-48B5-9536-0B79BABB42A5}" type="pres">
      <dgm:prSet presAssocID="{16E2FD47-1937-4FF1-89FF-3ECF6FA03F42}" presName="root1" presStyleCnt="0"/>
      <dgm:spPr/>
    </dgm:pt>
    <dgm:pt modelId="{0128F36A-8F3D-497A-A062-3BBEF02A4AE3}" type="pres">
      <dgm:prSet presAssocID="{16E2FD47-1937-4FF1-89FF-3ECF6FA03F42}" presName="LevelOneTextNode" presStyleLbl="node0" presStyleIdx="0" presStyleCnt="1">
        <dgm:presLayoutVars>
          <dgm:chPref val="3"/>
        </dgm:presLayoutVars>
      </dgm:prSet>
      <dgm:spPr/>
      <dgm:t>
        <a:bodyPr/>
        <a:lstStyle/>
        <a:p>
          <a:endParaRPr lang="tr-TR"/>
        </a:p>
      </dgm:t>
    </dgm:pt>
    <dgm:pt modelId="{7EA3662D-73BB-4EB8-A7B2-CCC1277C8EBE}" type="pres">
      <dgm:prSet presAssocID="{16E2FD47-1937-4FF1-89FF-3ECF6FA03F42}" presName="level2hierChild" presStyleCnt="0"/>
      <dgm:spPr/>
    </dgm:pt>
    <dgm:pt modelId="{88800159-6EE3-439E-9C55-FD7AAB6F6D31}" type="pres">
      <dgm:prSet presAssocID="{953A4F0C-662F-49F7-82E8-6809DA91008D}" presName="conn2-1" presStyleLbl="parChTrans1D2" presStyleIdx="0" presStyleCnt="5"/>
      <dgm:spPr/>
      <dgm:t>
        <a:bodyPr/>
        <a:lstStyle/>
        <a:p>
          <a:endParaRPr lang="tr-TR"/>
        </a:p>
      </dgm:t>
    </dgm:pt>
    <dgm:pt modelId="{FDF2A042-09DC-41CD-83A8-27A9796DB79F}" type="pres">
      <dgm:prSet presAssocID="{953A4F0C-662F-49F7-82E8-6809DA91008D}" presName="connTx" presStyleLbl="parChTrans1D2" presStyleIdx="0" presStyleCnt="5"/>
      <dgm:spPr/>
      <dgm:t>
        <a:bodyPr/>
        <a:lstStyle/>
        <a:p>
          <a:endParaRPr lang="tr-TR"/>
        </a:p>
      </dgm:t>
    </dgm:pt>
    <dgm:pt modelId="{29B34BA4-E2C6-44C9-820E-9C1B0FB39907}" type="pres">
      <dgm:prSet presAssocID="{F5CA1574-7FB4-4660-A664-4B3F4C8CBE1A}" presName="root2" presStyleCnt="0"/>
      <dgm:spPr/>
    </dgm:pt>
    <dgm:pt modelId="{29E9D4AE-D26A-4002-93ED-E9F29CFB33D9}" type="pres">
      <dgm:prSet presAssocID="{F5CA1574-7FB4-4660-A664-4B3F4C8CBE1A}" presName="LevelTwoTextNode" presStyleLbl="node2" presStyleIdx="0" presStyleCnt="5">
        <dgm:presLayoutVars>
          <dgm:chPref val="3"/>
        </dgm:presLayoutVars>
      </dgm:prSet>
      <dgm:spPr/>
      <dgm:t>
        <a:bodyPr/>
        <a:lstStyle/>
        <a:p>
          <a:endParaRPr lang="tr-TR"/>
        </a:p>
      </dgm:t>
    </dgm:pt>
    <dgm:pt modelId="{0B13D1C8-E659-4E0D-93D6-F50905133A62}" type="pres">
      <dgm:prSet presAssocID="{F5CA1574-7FB4-4660-A664-4B3F4C8CBE1A}" presName="level3hierChild" presStyleCnt="0"/>
      <dgm:spPr/>
    </dgm:pt>
    <dgm:pt modelId="{BACA8497-57C1-499F-9F25-910A9610A044}" type="pres">
      <dgm:prSet presAssocID="{5AB2BF1B-CA3E-468C-B00C-FA6897C5EF94}" presName="conn2-1" presStyleLbl="parChTrans1D2" presStyleIdx="1" presStyleCnt="5"/>
      <dgm:spPr/>
      <dgm:t>
        <a:bodyPr/>
        <a:lstStyle/>
        <a:p>
          <a:endParaRPr lang="tr-TR"/>
        </a:p>
      </dgm:t>
    </dgm:pt>
    <dgm:pt modelId="{70C78B4F-F0CA-459F-BA64-64BBD32D910D}" type="pres">
      <dgm:prSet presAssocID="{5AB2BF1B-CA3E-468C-B00C-FA6897C5EF94}" presName="connTx" presStyleLbl="parChTrans1D2" presStyleIdx="1" presStyleCnt="5"/>
      <dgm:spPr/>
      <dgm:t>
        <a:bodyPr/>
        <a:lstStyle/>
        <a:p>
          <a:endParaRPr lang="tr-TR"/>
        </a:p>
      </dgm:t>
    </dgm:pt>
    <dgm:pt modelId="{F8A36971-4CE2-4FC6-BBB0-8F8FEB88C5A9}" type="pres">
      <dgm:prSet presAssocID="{3E08FEB7-1B45-40D5-9388-44F5283A7A50}" presName="root2" presStyleCnt="0"/>
      <dgm:spPr/>
    </dgm:pt>
    <dgm:pt modelId="{0D5CE1A6-274D-437A-A283-6FF18D96E8F7}" type="pres">
      <dgm:prSet presAssocID="{3E08FEB7-1B45-40D5-9388-44F5283A7A50}" presName="LevelTwoTextNode" presStyleLbl="node2" presStyleIdx="1" presStyleCnt="5">
        <dgm:presLayoutVars>
          <dgm:chPref val="3"/>
        </dgm:presLayoutVars>
      </dgm:prSet>
      <dgm:spPr/>
      <dgm:t>
        <a:bodyPr/>
        <a:lstStyle/>
        <a:p>
          <a:endParaRPr lang="tr-TR"/>
        </a:p>
      </dgm:t>
    </dgm:pt>
    <dgm:pt modelId="{887872FA-34DC-4504-B804-01BCEC8B5929}" type="pres">
      <dgm:prSet presAssocID="{3E08FEB7-1B45-40D5-9388-44F5283A7A50}" presName="level3hierChild" presStyleCnt="0"/>
      <dgm:spPr/>
    </dgm:pt>
    <dgm:pt modelId="{33810418-F4F5-4591-B827-28F7BD9B6BD9}" type="pres">
      <dgm:prSet presAssocID="{2D21488E-42BE-494A-854E-831B80FA0D40}" presName="conn2-1" presStyleLbl="parChTrans1D2" presStyleIdx="2" presStyleCnt="5"/>
      <dgm:spPr/>
      <dgm:t>
        <a:bodyPr/>
        <a:lstStyle/>
        <a:p>
          <a:endParaRPr lang="tr-TR"/>
        </a:p>
      </dgm:t>
    </dgm:pt>
    <dgm:pt modelId="{7A4258DF-991F-4F48-BAB7-EC408392638A}" type="pres">
      <dgm:prSet presAssocID="{2D21488E-42BE-494A-854E-831B80FA0D40}" presName="connTx" presStyleLbl="parChTrans1D2" presStyleIdx="2" presStyleCnt="5"/>
      <dgm:spPr/>
      <dgm:t>
        <a:bodyPr/>
        <a:lstStyle/>
        <a:p>
          <a:endParaRPr lang="tr-TR"/>
        </a:p>
      </dgm:t>
    </dgm:pt>
    <dgm:pt modelId="{FD6BE66E-2594-4C15-A740-6BAACC4C7A11}" type="pres">
      <dgm:prSet presAssocID="{875F2F40-5475-4902-BAC5-93C210DEB4D3}" presName="root2" presStyleCnt="0"/>
      <dgm:spPr/>
    </dgm:pt>
    <dgm:pt modelId="{210DC4FD-643A-447A-ADBE-630D3168E374}" type="pres">
      <dgm:prSet presAssocID="{875F2F40-5475-4902-BAC5-93C210DEB4D3}" presName="LevelTwoTextNode" presStyleLbl="node2" presStyleIdx="2" presStyleCnt="5">
        <dgm:presLayoutVars>
          <dgm:chPref val="3"/>
        </dgm:presLayoutVars>
      </dgm:prSet>
      <dgm:spPr/>
      <dgm:t>
        <a:bodyPr/>
        <a:lstStyle/>
        <a:p>
          <a:endParaRPr lang="tr-TR"/>
        </a:p>
      </dgm:t>
    </dgm:pt>
    <dgm:pt modelId="{49DB2544-4479-476D-A8D3-386BE18FD3BA}" type="pres">
      <dgm:prSet presAssocID="{875F2F40-5475-4902-BAC5-93C210DEB4D3}" presName="level3hierChild" presStyleCnt="0"/>
      <dgm:spPr/>
    </dgm:pt>
    <dgm:pt modelId="{E35AB03E-6FAE-441C-A874-235C2958711B}" type="pres">
      <dgm:prSet presAssocID="{CB70741B-7046-44B9-B79E-826FAD638F93}" presName="conn2-1" presStyleLbl="parChTrans1D2" presStyleIdx="3" presStyleCnt="5"/>
      <dgm:spPr/>
      <dgm:t>
        <a:bodyPr/>
        <a:lstStyle/>
        <a:p>
          <a:endParaRPr lang="tr-TR"/>
        </a:p>
      </dgm:t>
    </dgm:pt>
    <dgm:pt modelId="{A625CD83-627E-44D9-9A34-0024B2CBB290}" type="pres">
      <dgm:prSet presAssocID="{CB70741B-7046-44B9-B79E-826FAD638F93}" presName="connTx" presStyleLbl="parChTrans1D2" presStyleIdx="3" presStyleCnt="5"/>
      <dgm:spPr/>
      <dgm:t>
        <a:bodyPr/>
        <a:lstStyle/>
        <a:p>
          <a:endParaRPr lang="tr-TR"/>
        </a:p>
      </dgm:t>
    </dgm:pt>
    <dgm:pt modelId="{8119B0AC-B377-4134-BB23-426C95A93650}" type="pres">
      <dgm:prSet presAssocID="{ED74556E-975F-422F-AF7B-CA0098E0FE33}" presName="root2" presStyleCnt="0"/>
      <dgm:spPr/>
    </dgm:pt>
    <dgm:pt modelId="{20EE18CD-6F66-44A5-8ACA-ED970B3CE0D6}" type="pres">
      <dgm:prSet presAssocID="{ED74556E-975F-422F-AF7B-CA0098E0FE33}" presName="LevelTwoTextNode" presStyleLbl="node2" presStyleIdx="3" presStyleCnt="5" custScaleY="110507">
        <dgm:presLayoutVars>
          <dgm:chPref val="3"/>
        </dgm:presLayoutVars>
      </dgm:prSet>
      <dgm:spPr/>
      <dgm:t>
        <a:bodyPr/>
        <a:lstStyle/>
        <a:p>
          <a:endParaRPr lang="tr-TR"/>
        </a:p>
      </dgm:t>
    </dgm:pt>
    <dgm:pt modelId="{CF2F2FEA-17F1-44B3-BEB6-63581A171C52}" type="pres">
      <dgm:prSet presAssocID="{ED74556E-975F-422F-AF7B-CA0098E0FE33}" presName="level3hierChild" presStyleCnt="0"/>
      <dgm:spPr/>
    </dgm:pt>
    <dgm:pt modelId="{C0B99677-9C14-424C-9C9F-49096F01E476}" type="pres">
      <dgm:prSet presAssocID="{67EF3338-DF8E-4A85-B166-BA3BBA22D040}" presName="conn2-1" presStyleLbl="parChTrans1D2" presStyleIdx="4" presStyleCnt="5"/>
      <dgm:spPr/>
      <dgm:t>
        <a:bodyPr/>
        <a:lstStyle/>
        <a:p>
          <a:endParaRPr lang="tr-TR"/>
        </a:p>
      </dgm:t>
    </dgm:pt>
    <dgm:pt modelId="{20C5F378-F294-4517-80CC-93AB56F03711}" type="pres">
      <dgm:prSet presAssocID="{67EF3338-DF8E-4A85-B166-BA3BBA22D040}" presName="connTx" presStyleLbl="parChTrans1D2" presStyleIdx="4" presStyleCnt="5"/>
      <dgm:spPr/>
      <dgm:t>
        <a:bodyPr/>
        <a:lstStyle/>
        <a:p>
          <a:endParaRPr lang="tr-TR"/>
        </a:p>
      </dgm:t>
    </dgm:pt>
    <dgm:pt modelId="{3E19C00D-DF95-4ADC-B5E0-824ACED4D82C}" type="pres">
      <dgm:prSet presAssocID="{C307E140-F351-4C0E-B5E7-239BB1FD8211}" presName="root2" presStyleCnt="0"/>
      <dgm:spPr/>
    </dgm:pt>
    <dgm:pt modelId="{3844050D-FFEB-4493-940F-A884898D8606}" type="pres">
      <dgm:prSet presAssocID="{C307E140-F351-4C0E-B5E7-239BB1FD8211}" presName="LevelTwoTextNode" presStyleLbl="node2" presStyleIdx="4" presStyleCnt="5" custScaleY="122243">
        <dgm:presLayoutVars>
          <dgm:chPref val="3"/>
        </dgm:presLayoutVars>
      </dgm:prSet>
      <dgm:spPr/>
      <dgm:t>
        <a:bodyPr/>
        <a:lstStyle/>
        <a:p>
          <a:endParaRPr lang="tr-TR"/>
        </a:p>
      </dgm:t>
    </dgm:pt>
    <dgm:pt modelId="{2FC75B14-55F0-47B4-AEFB-E6BD69701CC3}" type="pres">
      <dgm:prSet presAssocID="{C307E140-F351-4C0E-B5E7-239BB1FD8211}" presName="level3hierChild" presStyleCnt="0"/>
      <dgm:spPr/>
    </dgm:pt>
  </dgm:ptLst>
  <dgm:cxnLst>
    <dgm:cxn modelId="{660D2CB0-3B7E-4D38-AC8B-EA7C42CC339C}" srcId="{16E2FD47-1937-4FF1-89FF-3ECF6FA03F42}" destId="{ED74556E-975F-422F-AF7B-CA0098E0FE33}" srcOrd="3" destOrd="0" parTransId="{CB70741B-7046-44B9-B79E-826FAD638F93}" sibTransId="{022B61B5-DDBA-4660-A895-EFD90F3A0E22}"/>
    <dgm:cxn modelId="{68F47046-DF2F-4B16-B8CA-1765566CC582}" type="presOf" srcId="{ED74556E-975F-422F-AF7B-CA0098E0FE33}" destId="{20EE18CD-6F66-44A5-8ACA-ED970B3CE0D6}" srcOrd="0" destOrd="0" presId="urn:microsoft.com/office/officeart/2008/layout/HorizontalMultiLevelHierarchy"/>
    <dgm:cxn modelId="{054F6D77-3446-40AC-9D98-063CF95B4B06}" type="presOf" srcId="{67EF3338-DF8E-4A85-B166-BA3BBA22D040}" destId="{20C5F378-F294-4517-80CC-93AB56F03711}" srcOrd="1" destOrd="0" presId="urn:microsoft.com/office/officeart/2008/layout/HorizontalMultiLevelHierarchy"/>
    <dgm:cxn modelId="{18EBA9A0-B0AA-42BF-B3CD-1DAC4BBE5388}" type="presOf" srcId="{CB70741B-7046-44B9-B79E-826FAD638F93}" destId="{A625CD83-627E-44D9-9A34-0024B2CBB290}" srcOrd="1" destOrd="0" presId="urn:microsoft.com/office/officeart/2008/layout/HorizontalMultiLevelHierarchy"/>
    <dgm:cxn modelId="{C0A78038-7DBA-4169-A892-08D3700B8CFC}" type="presOf" srcId="{875F2F40-5475-4902-BAC5-93C210DEB4D3}" destId="{210DC4FD-643A-447A-ADBE-630D3168E374}" srcOrd="0" destOrd="0" presId="urn:microsoft.com/office/officeart/2008/layout/HorizontalMultiLevelHierarchy"/>
    <dgm:cxn modelId="{580EAAC6-1976-4D9E-8028-22220B593D87}" type="presOf" srcId="{CB70741B-7046-44B9-B79E-826FAD638F93}" destId="{E35AB03E-6FAE-441C-A874-235C2958711B}" srcOrd="0" destOrd="0" presId="urn:microsoft.com/office/officeart/2008/layout/HorizontalMultiLevelHierarchy"/>
    <dgm:cxn modelId="{2EA8EC79-B20C-4A77-8806-FC517062EBCE}" srcId="{30C844B1-0DA3-47E6-83DB-6BE92CA2E30C}" destId="{16E2FD47-1937-4FF1-89FF-3ECF6FA03F42}" srcOrd="0" destOrd="0" parTransId="{3556FD29-CFD4-4738-9130-CDB887E02D12}" sibTransId="{E518A236-E7DE-4C81-A46F-2877D22A397E}"/>
    <dgm:cxn modelId="{916A7E51-AF95-4A56-BB7D-03D70FBCE433}" type="presOf" srcId="{67EF3338-DF8E-4A85-B166-BA3BBA22D040}" destId="{C0B99677-9C14-424C-9C9F-49096F01E476}" srcOrd="0" destOrd="0" presId="urn:microsoft.com/office/officeart/2008/layout/HorizontalMultiLevelHierarchy"/>
    <dgm:cxn modelId="{F14C4BCD-4ED3-4A61-95EC-EE585A601A16}" type="presOf" srcId="{3E08FEB7-1B45-40D5-9388-44F5283A7A50}" destId="{0D5CE1A6-274D-437A-A283-6FF18D96E8F7}" srcOrd="0" destOrd="0" presId="urn:microsoft.com/office/officeart/2008/layout/HorizontalMultiLevelHierarchy"/>
    <dgm:cxn modelId="{2360BD16-8185-43E9-B651-16F177AF173F}" srcId="{16E2FD47-1937-4FF1-89FF-3ECF6FA03F42}" destId="{3E08FEB7-1B45-40D5-9388-44F5283A7A50}" srcOrd="1" destOrd="0" parTransId="{5AB2BF1B-CA3E-468C-B00C-FA6897C5EF94}" sibTransId="{89008A45-07B8-434F-B840-C9C79DA89143}"/>
    <dgm:cxn modelId="{51B2F5A9-155F-44C7-82BF-C86B0DAAB1DD}" type="presOf" srcId="{953A4F0C-662F-49F7-82E8-6809DA91008D}" destId="{88800159-6EE3-439E-9C55-FD7AAB6F6D31}" srcOrd="0" destOrd="0" presId="urn:microsoft.com/office/officeart/2008/layout/HorizontalMultiLevelHierarchy"/>
    <dgm:cxn modelId="{A57B6C06-1D39-4B2A-89F9-E7502A344A99}" type="presOf" srcId="{F5CA1574-7FB4-4660-A664-4B3F4C8CBE1A}" destId="{29E9D4AE-D26A-4002-93ED-E9F29CFB33D9}" srcOrd="0" destOrd="0" presId="urn:microsoft.com/office/officeart/2008/layout/HorizontalMultiLevelHierarchy"/>
    <dgm:cxn modelId="{934B78BE-5D2D-43D6-96A2-02836C833459}" srcId="{16E2FD47-1937-4FF1-89FF-3ECF6FA03F42}" destId="{C307E140-F351-4C0E-B5E7-239BB1FD8211}" srcOrd="4" destOrd="0" parTransId="{67EF3338-DF8E-4A85-B166-BA3BBA22D040}" sibTransId="{08AFFE71-2377-4EDB-9427-9C409DFCAAC1}"/>
    <dgm:cxn modelId="{D32D9A07-E77F-4562-A9FB-3AECAC5F9D3F}" type="presOf" srcId="{2D21488E-42BE-494A-854E-831B80FA0D40}" destId="{7A4258DF-991F-4F48-BAB7-EC408392638A}" srcOrd="1" destOrd="0" presId="urn:microsoft.com/office/officeart/2008/layout/HorizontalMultiLevelHierarchy"/>
    <dgm:cxn modelId="{19B0A03F-601C-4AA5-A271-DD2D53E9F045}" srcId="{16E2FD47-1937-4FF1-89FF-3ECF6FA03F42}" destId="{F5CA1574-7FB4-4660-A664-4B3F4C8CBE1A}" srcOrd="0" destOrd="0" parTransId="{953A4F0C-662F-49F7-82E8-6809DA91008D}" sibTransId="{4CA73584-0017-4F81-A3E0-7AC4F7A3A8C2}"/>
    <dgm:cxn modelId="{C268B8ED-C5B8-4105-BE88-14A2B535BA7C}" type="presOf" srcId="{30C844B1-0DA3-47E6-83DB-6BE92CA2E30C}" destId="{A89BB171-CD42-439D-8F6F-2DF92BF23B7C}" srcOrd="0" destOrd="0" presId="urn:microsoft.com/office/officeart/2008/layout/HorizontalMultiLevelHierarchy"/>
    <dgm:cxn modelId="{8F1D23F9-EB2E-4438-B413-686454861D42}" type="presOf" srcId="{16E2FD47-1937-4FF1-89FF-3ECF6FA03F42}" destId="{0128F36A-8F3D-497A-A062-3BBEF02A4AE3}" srcOrd="0" destOrd="0" presId="urn:microsoft.com/office/officeart/2008/layout/HorizontalMultiLevelHierarchy"/>
    <dgm:cxn modelId="{077FC51A-C0B3-48EC-A26F-8BA079393A07}" type="presOf" srcId="{2D21488E-42BE-494A-854E-831B80FA0D40}" destId="{33810418-F4F5-4591-B827-28F7BD9B6BD9}" srcOrd="0" destOrd="0" presId="urn:microsoft.com/office/officeart/2008/layout/HorizontalMultiLevelHierarchy"/>
    <dgm:cxn modelId="{5DBDDB54-0B6A-4FEF-8222-6B4E84F76A72}" type="presOf" srcId="{5AB2BF1B-CA3E-468C-B00C-FA6897C5EF94}" destId="{BACA8497-57C1-499F-9F25-910A9610A044}" srcOrd="0" destOrd="0" presId="urn:microsoft.com/office/officeart/2008/layout/HorizontalMultiLevelHierarchy"/>
    <dgm:cxn modelId="{6B69F87C-A75F-44B3-8C7D-74A8654AE6C4}" type="presOf" srcId="{953A4F0C-662F-49F7-82E8-6809DA91008D}" destId="{FDF2A042-09DC-41CD-83A8-27A9796DB79F}" srcOrd="1" destOrd="0" presId="urn:microsoft.com/office/officeart/2008/layout/HorizontalMultiLevelHierarchy"/>
    <dgm:cxn modelId="{BAE49EB5-FF83-4FAF-9D4C-6FAA5E7F44D5}" srcId="{16E2FD47-1937-4FF1-89FF-3ECF6FA03F42}" destId="{875F2F40-5475-4902-BAC5-93C210DEB4D3}" srcOrd="2" destOrd="0" parTransId="{2D21488E-42BE-494A-854E-831B80FA0D40}" sibTransId="{C7AC76E1-40AE-4E5A-85FC-A73EA03CA9DD}"/>
    <dgm:cxn modelId="{BFC9149F-7017-4797-9BFB-FF0C92C319CD}" type="presOf" srcId="{5AB2BF1B-CA3E-468C-B00C-FA6897C5EF94}" destId="{70C78B4F-F0CA-459F-BA64-64BBD32D910D}" srcOrd="1" destOrd="0" presId="urn:microsoft.com/office/officeart/2008/layout/HorizontalMultiLevelHierarchy"/>
    <dgm:cxn modelId="{716412B3-43BA-45AE-9AED-A604CEDDE1D7}" type="presOf" srcId="{C307E140-F351-4C0E-B5E7-239BB1FD8211}" destId="{3844050D-FFEB-4493-940F-A884898D8606}" srcOrd="0" destOrd="0" presId="urn:microsoft.com/office/officeart/2008/layout/HorizontalMultiLevelHierarchy"/>
    <dgm:cxn modelId="{85B7302A-3990-441F-9733-79F4E9338E12}" type="presParOf" srcId="{A89BB171-CD42-439D-8F6F-2DF92BF23B7C}" destId="{A57A21A0-1680-48B5-9536-0B79BABB42A5}" srcOrd="0" destOrd="0" presId="urn:microsoft.com/office/officeart/2008/layout/HorizontalMultiLevelHierarchy"/>
    <dgm:cxn modelId="{24CC5AD3-25F0-431E-82BB-C3ECD7FBA395}" type="presParOf" srcId="{A57A21A0-1680-48B5-9536-0B79BABB42A5}" destId="{0128F36A-8F3D-497A-A062-3BBEF02A4AE3}" srcOrd="0" destOrd="0" presId="urn:microsoft.com/office/officeart/2008/layout/HorizontalMultiLevelHierarchy"/>
    <dgm:cxn modelId="{022F49BB-9931-46D4-8782-3F7EB73AB42A}" type="presParOf" srcId="{A57A21A0-1680-48B5-9536-0B79BABB42A5}" destId="{7EA3662D-73BB-4EB8-A7B2-CCC1277C8EBE}" srcOrd="1" destOrd="0" presId="urn:microsoft.com/office/officeart/2008/layout/HorizontalMultiLevelHierarchy"/>
    <dgm:cxn modelId="{D95C8A47-35BA-40EB-8785-1BA398F551AE}" type="presParOf" srcId="{7EA3662D-73BB-4EB8-A7B2-CCC1277C8EBE}" destId="{88800159-6EE3-439E-9C55-FD7AAB6F6D31}" srcOrd="0" destOrd="0" presId="urn:microsoft.com/office/officeart/2008/layout/HorizontalMultiLevelHierarchy"/>
    <dgm:cxn modelId="{5325C655-EB86-4EBC-BB16-8A807CC50085}" type="presParOf" srcId="{88800159-6EE3-439E-9C55-FD7AAB6F6D31}" destId="{FDF2A042-09DC-41CD-83A8-27A9796DB79F}" srcOrd="0" destOrd="0" presId="urn:microsoft.com/office/officeart/2008/layout/HorizontalMultiLevelHierarchy"/>
    <dgm:cxn modelId="{DDD9829D-CEE3-489A-A90C-5E3180C13499}" type="presParOf" srcId="{7EA3662D-73BB-4EB8-A7B2-CCC1277C8EBE}" destId="{29B34BA4-E2C6-44C9-820E-9C1B0FB39907}" srcOrd="1" destOrd="0" presId="urn:microsoft.com/office/officeart/2008/layout/HorizontalMultiLevelHierarchy"/>
    <dgm:cxn modelId="{A2C74428-0888-40F9-862E-84A405BD03DF}" type="presParOf" srcId="{29B34BA4-E2C6-44C9-820E-9C1B0FB39907}" destId="{29E9D4AE-D26A-4002-93ED-E9F29CFB33D9}" srcOrd="0" destOrd="0" presId="urn:microsoft.com/office/officeart/2008/layout/HorizontalMultiLevelHierarchy"/>
    <dgm:cxn modelId="{3D6025D6-50BE-45C9-9D06-309CB4B8FCE4}" type="presParOf" srcId="{29B34BA4-E2C6-44C9-820E-9C1B0FB39907}" destId="{0B13D1C8-E659-4E0D-93D6-F50905133A62}" srcOrd="1" destOrd="0" presId="urn:microsoft.com/office/officeart/2008/layout/HorizontalMultiLevelHierarchy"/>
    <dgm:cxn modelId="{8786702C-A857-418D-99FE-B1050F14755C}" type="presParOf" srcId="{7EA3662D-73BB-4EB8-A7B2-CCC1277C8EBE}" destId="{BACA8497-57C1-499F-9F25-910A9610A044}" srcOrd="2" destOrd="0" presId="urn:microsoft.com/office/officeart/2008/layout/HorizontalMultiLevelHierarchy"/>
    <dgm:cxn modelId="{140B8874-982A-4A89-BB9A-ACA9F3C09026}" type="presParOf" srcId="{BACA8497-57C1-499F-9F25-910A9610A044}" destId="{70C78B4F-F0CA-459F-BA64-64BBD32D910D}" srcOrd="0" destOrd="0" presId="urn:microsoft.com/office/officeart/2008/layout/HorizontalMultiLevelHierarchy"/>
    <dgm:cxn modelId="{4ADA1067-C99F-4850-8D94-202938F53BD7}" type="presParOf" srcId="{7EA3662D-73BB-4EB8-A7B2-CCC1277C8EBE}" destId="{F8A36971-4CE2-4FC6-BBB0-8F8FEB88C5A9}" srcOrd="3" destOrd="0" presId="urn:microsoft.com/office/officeart/2008/layout/HorizontalMultiLevelHierarchy"/>
    <dgm:cxn modelId="{F7B2042E-34BF-47D2-89C7-E8FE3C0702E8}" type="presParOf" srcId="{F8A36971-4CE2-4FC6-BBB0-8F8FEB88C5A9}" destId="{0D5CE1A6-274D-437A-A283-6FF18D96E8F7}" srcOrd="0" destOrd="0" presId="urn:microsoft.com/office/officeart/2008/layout/HorizontalMultiLevelHierarchy"/>
    <dgm:cxn modelId="{4DCE1060-D66C-4A9D-84AD-D186FB36DDAB}" type="presParOf" srcId="{F8A36971-4CE2-4FC6-BBB0-8F8FEB88C5A9}" destId="{887872FA-34DC-4504-B804-01BCEC8B5929}" srcOrd="1" destOrd="0" presId="urn:microsoft.com/office/officeart/2008/layout/HorizontalMultiLevelHierarchy"/>
    <dgm:cxn modelId="{5A95C12C-1B5A-4DFB-8567-20BFEA3BBD21}" type="presParOf" srcId="{7EA3662D-73BB-4EB8-A7B2-CCC1277C8EBE}" destId="{33810418-F4F5-4591-B827-28F7BD9B6BD9}" srcOrd="4" destOrd="0" presId="urn:microsoft.com/office/officeart/2008/layout/HorizontalMultiLevelHierarchy"/>
    <dgm:cxn modelId="{68BC7ADB-0BBB-42AB-9EA4-47B0EBA35853}" type="presParOf" srcId="{33810418-F4F5-4591-B827-28F7BD9B6BD9}" destId="{7A4258DF-991F-4F48-BAB7-EC408392638A}" srcOrd="0" destOrd="0" presId="urn:microsoft.com/office/officeart/2008/layout/HorizontalMultiLevelHierarchy"/>
    <dgm:cxn modelId="{4D52C582-5260-4B38-BD9B-B112013DB840}" type="presParOf" srcId="{7EA3662D-73BB-4EB8-A7B2-CCC1277C8EBE}" destId="{FD6BE66E-2594-4C15-A740-6BAACC4C7A11}" srcOrd="5" destOrd="0" presId="urn:microsoft.com/office/officeart/2008/layout/HorizontalMultiLevelHierarchy"/>
    <dgm:cxn modelId="{F8A092BE-8810-4C47-A4EB-4DB6B54BC820}" type="presParOf" srcId="{FD6BE66E-2594-4C15-A740-6BAACC4C7A11}" destId="{210DC4FD-643A-447A-ADBE-630D3168E374}" srcOrd="0" destOrd="0" presId="urn:microsoft.com/office/officeart/2008/layout/HorizontalMultiLevelHierarchy"/>
    <dgm:cxn modelId="{34F77302-8236-46C6-9251-1554EEC8391E}" type="presParOf" srcId="{FD6BE66E-2594-4C15-A740-6BAACC4C7A11}" destId="{49DB2544-4479-476D-A8D3-386BE18FD3BA}" srcOrd="1" destOrd="0" presId="urn:microsoft.com/office/officeart/2008/layout/HorizontalMultiLevelHierarchy"/>
    <dgm:cxn modelId="{777EE362-0439-409E-8B2F-7139347BB0F2}" type="presParOf" srcId="{7EA3662D-73BB-4EB8-A7B2-CCC1277C8EBE}" destId="{E35AB03E-6FAE-441C-A874-235C2958711B}" srcOrd="6" destOrd="0" presId="urn:microsoft.com/office/officeart/2008/layout/HorizontalMultiLevelHierarchy"/>
    <dgm:cxn modelId="{07AC597C-C8ED-453B-9B12-1E100014A43D}" type="presParOf" srcId="{E35AB03E-6FAE-441C-A874-235C2958711B}" destId="{A625CD83-627E-44D9-9A34-0024B2CBB290}" srcOrd="0" destOrd="0" presId="urn:microsoft.com/office/officeart/2008/layout/HorizontalMultiLevelHierarchy"/>
    <dgm:cxn modelId="{69DA1D5C-5718-4A01-AB9E-122AE4558360}" type="presParOf" srcId="{7EA3662D-73BB-4EB8-A7B2-CCC1277C8EBE}" destId="{8119B0AC-B377-4134-BB23-426C95A93650}" srcOrd="7" destOrd="0" presId="urn:microsoft.com/office/officeart/2008/layout/HorizontalMultiLevelHierarchy"/>
    <dgm:cxn modelId="{CCC7F56F-4C80-414D-A597-7491EDB8CE26}" type="presParOf" srcId="{8119B0AC-B377-4134-BB23-426C95A93650}" destId="{20EE18CD-6F66-44A5-8ACA-ED970B3CE0D6}" srcOrd="0" destOrd="0" presId="urn:microsoft.com/office/officeart/2008/layout/HorizontalMultiLevelHierarchy"/>
    <dgm:cxn modelId="{0A6E779E-8B9B-41CB-AF38-8C1976AC220A}" type="presParOf" srcId="{8119B0AC-B377-4134-BB23-426C95A93650}" destId="{CF2F2FEA-17F1-44B3-BEB6-63581A171C52}" srcOrd="1" destOrd="0" presId="urn:microsoft.com/office/officeart/2008/layout/HorizontalMultiLevelHierarchy"/>
    <dgm:cxn modelId="{91F18BDB-7A84-46E3-86CE-819A9F5605A2}" type="presParOf" srcId="{7EA3662D-73BB-4EB8-A7B2-CCC1277C8EBE}" destId="{C0B99677-9C14-424C-9C9F-49096F01E476}" srcOrd="8" destOrd="0" presId="urn:microsoft.com/office/officeart/2008/layout/HorizontalMultiLevelHierarchy"/>
    <dgm:cxn modelId="{525A9637-9607-4A1A-9CA8-7E543191A087}" type="presParOf" srcId="{C0B99677-9C14-424C-9C9F-49096F01E476}" destId="{20C5F378-F294-4517-80CC-93AB56F03711}" srcOrd="0" destOrd="0" presId="urn:microsoft.com/office/officeart/2008/layout/HorizontalMultiLevelHierarchy"/>
    <dgm:cxn modelId="{1F8D6423-FDF5-40BE-861F-D9E22B8F78E4}" type="presParOf" srcId="{7EA3662D-73BB-4EB8-A7B2-CCC1277C8EBE}" destId="{3E19C00D-DF95-4ADC-B5E0-824ACED4D82C}" srcOrd="9" destOrd="0" presId="urn:microsoft.com/office/officeart/2008/layout/HorizontalMultiLevelHierarchy"/>
    <dgm:cxn modelId="{E37A5E0C-8591-4B33-9C9B-088257BE455A}" type="presParOf" srcId="{3E19C00D-DF95-4ADC-B5E0-824ACED4D82C}" destId="{3844050D-FFEB-4493-940F-A884898D8606}" srcOrd="0" destOrd="0" presId="urn:microsoft.com/office/officeart/2008/layout/HorizontalMultiLevelHierarchy"/>
    <dgm:cxn modelId="{DC74A0FF-C43E-443F-A0DB-EE4D8E079B94}" type="presParOf" srcId="{3E19C00D-DF95-4ADC-B5E0-824ACED4D82C}" destId="{2FC75B14-55F0-47B4-AEFB-E6BD69701CC3}" srcOrd="1" destOrd="0" presId="urn:microsoft.com/office/officeart/2008/layout/HorizontalMultiLevelHierarchy"/>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30C844B1-0DA3-47E6-83DB-6BE92CA2E30C}" type="doc">
      <dgm:prSet loTypeId="urn:microsoft.com/office/officeart/2008/layout/HorizontalMultiLevelHierarchy" loCatId="hierarchy" qsTypeId="urn:microsoft.com/office/officeart/2005/8/quickstyle/simple1" qsCatId="simple" csTypeId="urn:microsoft.com/office/officeart/2005/8/colors/colorful1#2" csCatId="colorful" phldr="1"/>
      <dgm:spPr/>
      <dgm:t>
        <a:bodyPr/>
        <a:lstStyle/>
        <a:p>
          <a:endParaRPr lang="tr-TR"/>
        </a:p>
      </dgm:t>
    </dgm:pt>
    <dgm:pt modelId="{16E2FD47-1937-4FF1-89FF-3ECF6FA03F42}">
      <dgm:prSet phldrT="[Metin]"/>
      <dgm:spPr/>
      <dgm:t>
        <a:bodyPr/>
        <a:lstStyle/>
        <a:p>
          <a:r>
            <a:rPr lang="tr-TR" dirty="0"/>
            <a:t>İSTEKLİ A</a:t>
          </a:r>
        </a:p>
      </dgm:t>
    </dgm:pt>
    <dgm:pt modelId="{3556FD29-CFD4-4738-9130-CDB887E02D12}" type="parTrans" cxnId="{2EA8EC79-B20C-4A77-8806-FC517062EBCE}">
      <dgm:prSet/>
      <dgm:spPr/>
      <dgm:t>
        <a:bodyPr/>
        <a:lstStyle/>
        <a:p>
          <a:endParaRPr lang="tr-TR"/>
        </a:p>
      </dgm:t>
    </dgm:pt>
    <dgm:pt modelId="{E518A236-E7DE-4C81-A46F-2877D22A397E}" type="sibTrans" cxnId="{2EA8EC79-B20C-4A77-8806-FC517062EBCE}">
      <dgm:prSet/>
      <dgm:spPr/>
      <dgm:t>
        <a:bodyPr/>
        <a:lstStyle/>
        <a:p>
          <a:endParaRPr lang="tr-TR"/>
        </a:p>
      </dgm:t>
    </dgm:pt>
    <dgm:pt modelId="{3E08FEB7-1B45-40D5-9388-44F5283A7A50}">
      <dgm:prSet phldrT="[Metin]" custT="1"/>
      <dgm:spPr/>
      <dgm:t>
        <a:bodyPr/>
        <a:lstStyle/>
        <a:p>
          <a:r>
            <a:rPr lang="tr-TR" sz="2200" b="1" dirty="0">
              <a:solidFill>
                <a:srgbClr val="FF0000"/>
              </a:solidFill>
              <a:latin typeface="Arial" panose="020B0604020202020204" pitchFamily="34" charset="0"/>
              <a:cs typeface="Arial" panose="020B0604020202020204" pitchFamily="34" charset="0"/>
            </a:rPr>
            <a:t>İstekli A</a:t>
          </a:r>
        </a:p>
        <a:p>
          <a:r>
            <a:rPr lang="tr-TR" sz="2200" b="1" dirty="0">
              <a:solidFill>
                <a:srgbClr val="FF0000"/>
              </a:solidFill>
              <a:latin typeface="Arial" panose="020B0604020202020204" pitchFamily="34" charset="0"/>
              <a:cs typeface="Arial" panose="020B0604020202020204" pitchFamily="34" charset="0"/>
            </a:rPr>
            <a:t>3. Sıradasınız</a:t>
          </a:r>
        </a:p>
        <a:p>
          <a:r>
            <a:rPr lang="tr-TR" sz="2200" b="1" dirty="0">
              <a:solidFill>
                <a:srgbClr val="FF0000"/>
              </a:solidFill>
              <a:latin typeface="Arial" panose="020B0604020202020204" pitchFamily="34" charset="0"/>
              <a:cs typeface="Arial" panose="020B0604020202020204" pitchFamily="34" charset="0"/>
            </a:rPr>
            <a:t>Teklifiniz:</a:t>
          </a:r>
        </a:p>
        <a:p>
          <a:r>
            <a:rPr lang="tr-TR" sz="2200" b="1" dirty="0">
              <a:solidFill>
                <a:srgbClr val="FF0000"/>
              </a:solidFill>
              <a:latin typeface="Arial" panose="020B0604020202020204" pitchFamily="34" charset="0"/>
              <a:cs typeface="Arial" panose="020B0604020202020204" pitchFamily="34" charset="0"/>
            </a:rPr>
            <a:t> 7.200 TL</a:t>
          </a:r>
        </a:p>
      </dgm:t>
    </dgm:pt>
    <dgm:pt modelId="{5AB2BF1B-CA3E-468C-B00C-FA6897C5EF94}" type="parTrans" cxnId="{2360BD16-8185-43E9-B651-16F177AF173F}">
      <dgm:prSet/>
      <dgm:spPr/>
      <dgm:t>
        <a:bodyPr/>
        <a:lstStyle/>
        <a:p>
          <a:endParaRPr lang="tr-TR"/>
        </a:p>
      </dgm:t>
    </dgm:pt>
    <dgm:pt modelId="{89008A45-07B8-434F-B840-C9C79DA89143}" type="sibTrans" cxnId="{2360BD16-8185-43E9-B651-16F177AF173F}">
      <dgm:prSet/>
      <dgm:spPr/>
      <dgm:t>
        <a:bodyPr/>
        <a:lstStyle/>
        <a:p>
          <a:endParaRPr lang="tr-TR"/>
        </a:p>
      </dgm:t>
    </dgm:pt>
    <dgm:pt modelId="{13AD944A-06E4-46FF-A9E8-BA99200DCA80}">
      <dgm:prSet phldrT="[Metin]"/>
      <dgm:spPr/>
      <dgm:t>
        <a:bodyPr/>
        <a:lstStyle/>
        <a:p>
          <a:r>
            <a:rPr lang="tr-TR" b="1" dirty="0">
              <a:solidFill>
                <a:srgbClr val="C00000"/>
              </a:solidFill>
            </a:rPr>
            <a:t>Yaklaşık Maliyet: </a:t>
          </a:r>
        </a:p>
        <a:p>
          <a:r>
            <a:rPr lang="tr-TR" b="1" dirty="0">
              <a:solidFill>
                <a:srgbClr val="C00000"/>
              </a:solidFill>
            </a:rPr>
            <a:t>7.500 TL</a:t>
          </a:r>
        </a:p>
      </dgm:t>
    </dgm:pt>
    <dgm:pt modelId="{C5FA31BC-7095-4813-B11A-283A7455C236}" type="parTrans" cxnId="{A96EBA6C-04B6-4E4F-BB1A-44660AA5FF17}">
      <dgm:prSet/>
      <dgm:spPr/>
      <dgm:t>
        <a:bodyPr/>
        <a:lstStyle/>
        <a:p>
          <a:endParaRPr lang="tr-TR"/>
        </a:p>
      </dgm:t>
    </dgm:pt>
    <dgm:pt modelId="{C5D42524-B979-4EC9-848C-58D6379BBA7C}" type="sibTrans" cxnId="{A96EBA6C-04B6-4E4F-BB1A-44660AA5FF17}">
      <dgm:prSet/>
      <dgm:spPr/>
      <dgm:t>
        <a:bodyPr/>
        <a:lstStyle/>
        <a:p>
          <a:endParaRPr lang="tr-TR"/>
        </a:p>
      </dgm:t>
    </dgm:pt>
    <dgm:pt modelId="{A89BB171-CD42-439D-8F6F-2DF92BF23B7C}" type="pres">
      <dgm:prSet presAssocID="{30C844B1-0DA3-47E6-83DB-6BE92CA2E30C}" presName="Name0" presStyleCnt="0">
        <dgm:presLayoutVars>
          <dgm:chPref val="1"/>
          <dgm:dir/>
          <dgm:animOne val="branch"/>
          <dgm:animLvl val="lvl"/>
          <dgm:resizeHandles val="exact"/>
        </dgm:presLayoutVars>
      </dgm:prSet>
      <dgm:spPr/>
      <dgm:t>
        <a:bodyPr/>
        <a:lstStyle/>
        <a:p>
          <a:endParaRPr lang="tr-TR"/>
        </a:p>
      </dgm:t>
    </dgm:pt>
    <dgm:pt modelId="{A57A21A0-1680-48B5-9536-0B79BABB42A5}" type="pres">
      <dgm:prSet presAssocID="{16E2FD47-1937-4FF1-89FF-3ECF6FA03F42}" presName="root1" presStyleCnt="0"/>
      <dgm:spPr/>
    </dgm:pt>
    <dgm:pt modelId="{0128F36A-8F3D-497A-A062-3BBEF02A4AE3}" type="pres">
      <dgm:prSet presAssocID="{16E2FD47-1937-4FF1-89FF-3ECF6FA03F42}" presName="LevelOneTextNode" presStyleLbl="node0" presStyleIdx="0" presStyleCnt="1" custLinFactNeighborX="18158" custLinFactNeighborY="533">
        <dgm:presLayoutVars>
          <dgm:chPref val="3"/>
        </dgm:presLayoutVars>
      </dgm:prSet>
      <dgm:spPr/>
      <dgm:t>
        <a:bodyPr/>
        <a:lstStyle/>
        <a:p>
          <a:endParaRPr lang="tr-TR"/>
        </a:p>
      </dgm:t>
    </dgm:pt>
    <dgm:pt modelId="{7EA3662D-73BB-4EB8-A7B2-CCC1277C8EBE}" type="pres">
      <dgm:prSet presAssocID="{16E2FD47-1937-4FF1-89FF-3ECF6FA03F42}" presName="level2hierChild" presStyleCnt="0"/>
      <dgm:spPr/>
    </dgm:pt>
    <dgm:pt modelId="{BACA8497-57C1-499F-9F25-910A9610A044}" type="pres">
      <dgm:prSet presAssocID="{5AB2BF1B-CA3E-468C-B00C-FA6897C5EF94}" presName="conn2-1" presStyleLbl="parChTrans1D2" presStyleIdx="0" presStyleCnt="2"/>
      <dgm:spPr/>
      <dgm:t>
        <a:bodyPr/>
        <a:lstStyle/>
        <a:p>
          <a:endParaRPr lang="tr-TR"/>
        </a:p>
      </dgm:t>
    </dgm:pt>
    <dgm:pt modelId="{70C78B4F-F0CA-459F-BA64-64BBD32D910D}" type="pres">
      <dgm:prSet presAssocID="{5AB2BF1B-CA3E-468C-B00C-FA6897C5EF94}" presName="connTx" presStyleLbl="parChTrans1D2" presStyleIdx="0" presStyleCnt="2"/>
      <dgm:spPr/>
      <dgm:t>
        <a:bodyPr/>
        <a:lstStyle/>
        <a:p>
          <a:endParaRPr lang="tr-TR"/>
        </a:p>
      </dgm:t>
    </dgm:pt>
    <dgm:pt modelId="{F8A36971-4CE2-4FC6-BBB0-8F8FEB88C5A9}" type="pres">
      <dgm:prSet presAssocID="{3E08FEB7-1B45-40D5-9388-44F5283A7A50}" presName="root2" presStyleCnt="0"/>
      <dgm:spPr/>
    </dgm:pt>
    <dgm:pt modelId="{0D5CE1A6-274D-437A-A283-6FF18D96E8F7}" type="pres">
      <dgm:prSet presAssocID="{3E08FEB7-1B45-40D5-9388-44F5283A7A50}" presName="LevelTwoTextNode" presStyleLbl="node2" presStyleIdx="0" presStyleCnt="2" custScaleX="109565" custScaleY="328939" custLinFactNeighborX="1773" custLinFactNeighborY="1765">
        <dgm:presLayoutVars>
          <dgm:chPref val="3"/>
        </dgm:presLayoutVars>
      </dgm:prSet>
      <dgm:spPr/>
      <dgm:t>
        <a:bodyPr/>
        <a:lstStyle/>
        <a:p>
          <a:endParaRPr lang="tr-TR"/>
        </a:p>
      </dgm:t>
    </dgm:pt>
    <dgm:pt modelId="{887872FA-34DC-4504-B804-01BCEC8B5929}" type="pres">
      <dgm:prSet presAssocID="{3E08FEB7-1B45-40D5-9388-44F5283A7A50}" presName="level3hierChild" presStyleCnt="0"/>
      <dgm:spPr/>
    </dgm:pt>
    <dgm:pt modelId="{73DD51C7-EBD5-4320-805E-6251245CA551}" type="pres">
      <dgm:prSet presAssocID="{C5FA31BC-7095-4813-B11A-283A7455C236}" presName="conn2-1" presStyleLbl="parChTrans1D2" presStyleIdx="1" presStyleCnt="2"/>
      <dgm:spPr/>
      <dgm:t>
        <a:bodyPr/>
        <a:lstStyle/>
        <a:p>
          <a:endParaRPr lang="tr-TR"/>
        </a:p>
      </dgm:t>
    </dgm:pt>
    <dgm:pt modelId="{C7CED089-B37E-4BBE-8EB4-C153146C7920}" type="pres">
      <dgm:prSet presAssocID="{C5FA31BC-7095-4813-B11A-283A7455C236}" presName="connTx" presStyleLbl="parChTrans1D2" presStyleIdx="1" presStyleCnt="2"/>
      <dgm:spPr/>
      <dgm:t>
        <a:bodyPr/>
        <a:lstStyle/>
        <a:p>
          <a:endParaRPr lang="tr-TR"/>
        </a:p>
      </dgm:t>
    </dgm:pt>
    <dgm:pt modelId="{3E7B434F-9CB4-4D45-B9BD-B02A5D8C3574}" type="pres">
      <dgm:prSet presAssocID="{13AD944A-06E4-46FF-A9E8-BA99200DCA80}" presName="root2" presStyleCnt="0"/>
      <dgm:spPr/>
    </dgm:pt>
    <dgm:pt modelId="{B411B7E0-5EAD-44E7-B7CD-242D450689B4}" type="pres">
      <dgm:prSet presAssocID="{13AD944A-06E4-46FF-A9E8-BA99200DCA80}" presName="LevelTwoTextNode" presStyleLbl="node2" presStyleIdx="1" presStyleCnt="2" custScaleX="105620" custScaleY="122243">
        <dgm:presLayoutVars>
          <dgm:chPref val="3"/>
        </dgm:presLayoutVars>
      </dgm:prSet>
      <dgm:spPr/>
      <dgm:t>
        <a:bodyPr/>
        <a:lstStyle/>
        <a:p>
          <a:endParaRPr lang="tr-TR"/>
        </a:p>
      </dgm:t>
    </dgm:pt>
    <dgm:pt modelId="{D4395ACD-6D80-4EC0-9BA2-7D02C85446FF}" type="pres">
      <dgm:prSet presAssocID="{13AD944A-06E4-46FF-A9E8-BA99200DCA80}" presName="level3hierChild" presStyleCnt="0"/>
      <dgm:spPr/>
    </dgm:pt>
  </dgm:ptLst>
  <dgm:cxnLst>
    <dgm:cxn modelId="{2360BD16-8185-43E9-B651-16F177AF173F}" srcId="{16E2FD47-1937-4FF1-89FF-3ECF6FA03F42}" destId="{3E08FEB7-1B45-40D5-9388-44F5283A7A50}" srcOrd="0" destOrd="0" parTransId="{5AB2BF1B-CA3E-468C-B00C-FA6897C5EF94}" sibTransId="{89008A45-07B8-434F-B840-C9C79DA89143}"/>
    <dgm:cxn modelId="{F0DACCB1-37D2-4C17-ACE9-26C632CBE995}" type="presOf" srcId="{5AB2BF1B-CA3E-468C-B00C-FA6897C5EF94}" destId="{BACA8497-57C1-499F-9F25-910A9610A044}" srcOrd="0" destOrd="0" presId="urn:microsoft.com/office/officeart/2008/layout/HorizontalMultiLevelHierarchy"/>
    <dgm:cxn modelId="{7A32B34A-75F7-47EA-B71D-129E9E2EE3DC}" type="presOf" srcId="{C5FA31BC-7095-4813-B11A-283A7455C236}" destId="{73DD51C7-EBD5-4320-805E-6251245CA551}" srcOrd="0" destOrd="0" presId="urn:microsoft.com/office/officeart/2008/layout/HorizontalMultiLevelHierarchy"/>
    <dgm:cxn modelId="{EECDEAC5-2408-4309-A919-2D7629D0B640}" type="presOf" srcId="{C5FA31BC-7095-4813-B11A-283A7455C236}" destId="{C7CED089-B37E-4BBE-8EB4-C153146C7920}" srcOrd="1" destOrd="0" presId="urn:microsoft.com/office/officeart/2008/layout/HorizontalMultiLevelHierarchy"/>
    <dgm:cxn modelId="{6083F61C-CC82-4BEA-B4C9-8650572034A3}" type="presOf" srcId="{13AD944A-06E4-46FF-A9E8-BA99200DCA80}" destId="{B411B7E0-5EAD-44E7-B7CD-242D450689B4}" srcOrd="0" destOrd="0" presId="urn:microsoft.com/office/officeart/2008/layout/HorizontalMultiLevelHierarchy"/>
    <dgm:cxn modelId="{141C9CD6-247F-4CAE-8396-DE796542D243}" type="presOf" srcId="{3E08FEB7-1B45-40D5-9388-44F5283A7A50}" destId="{0D5CE1A6-274D-437A-A283-6FF18D96E8F7}" srcOrd="0" destOrd="0" presId="urn:microsoft.com/office/officeart/2008/layout/HorizontalMultiLevelHierarchy"/>
    <dgm:cxn modelId="{A96EBA6C-04B6-4E4F-BB1A-44660AA5FF17}" srcId="{16E2FD47-1937-4FF1-89FF-3ECF6FA03F42}" destId="{13AD944A-06E4-46FF-A9E8-BA99200DCA80}" srcOrd="1" destOrd="0" parTransId="{C5FA31BC-7095-4813-B11A-283A7455C236}" sibTransId="{C5D42524-B979-4EC9-848C-58D6379BBA7C}"/>
    <dgm:cxn modelId="{7DB75A5D-F3C1-4342-BA74-9F473C42E8A1}" type="presOf" srcId="{30C844B1-0DA3-47E6-83DB-6BE92CA2E30C}" destId="{A89BB171-CD42-439D-8F6F-2DF92BF23B7C}" srcOrd="0" destOrd="0" presId="urn:microsoft.com/office/officeart/2008/layout/HorizontalMultiLevelHierarchy"/>
    <dgm:cxn modelId="{C2697AA4-ABB8-4C1B-B408-78CB9F8EA190}" type="presOf" srcId="{16E2FD47-1937-4FF1-89FF-3ECF6FA03F42}" destId="{0128F36A-8F3D-497A-A062-3BBEF02A4AE3}" srcOrd="0" destOrd="0" presId="urn:microsoft.com/office/officeart/2008/layout/HorizontalMultiLevelHierarchy"/>
    <dgm:cxn modelId="{2EA8EC79-B20C-4A77-8806-FC517062EBCE}" srcId="{30C844B1-0DA3-47E6-83DB-6BE92CA2E30C}" destId="{16E2FD47-1937-4FF1-89FF-3ECF6FA03F42}" srcOrd="0" destOrd="0" parTransId="{3556FD29-CFD4-4738-9130-CDB887E02D12}" sibTransId="{E518A236-E7DE-4C81-A46F-2877D22A397E}"/>
    <dgm:cxn modelId="{22052643-3D2B-4F92-80B9-4885540F5812}" type="presOf" srcId="{5AB2BF1B-CA3E-468C-B00C-FA6897C5EF94}" destId="{70C78B4F-F0CA-459F-BA64-64BBD32D910D}" srcOrd="1" destOrd="0" presId="urn:microsoft.com/office/officeart/2008/layout/HorizontalMultiLevelHierarchy"/>
    <dgm:cxn modelId="{D4D9D30E-01B9-47F8-A415-F1FFE25456FF}" type="presParOf" srcId="{A89BB171-CD42-439D-8F6F-2DF92BF23B7C}" destId="{A57A21A0-1680-48B5-9536-0B79BABB42A5}" srcOrd="0" destOrd="0" presId="urn:microsoft.com/office/officeart/2008/layout/HorizontalMultiLevelHierarchy"/>
    <dgm:cxn modelId="{D99C7C46-67B0-4A05-8011-86822D771EDE}" type="presParOf" srcId="{A57A21A0-1680-48B5-9536-0B79BABB42A5}" destId="{0128F36A-8F3D-497A-A062-3BBEF02A4AE3}" srcOrd="0" destOrd="0" presId="urn:microsoft.com/office/officeart/2008/layout/HorizontalMultiLevelHierarchy"/>
    <dgm:cxn modelId="{ADDD7434-0128-458E-9E30-48DA2665E934}" type="presParOf" srcId="{A57A21A0-1680-48B5-9536-0B79BABB42A5}" destId="{7EA3662D-73BB-4EB8-A7B2-CCC1277C8EBE}" srcOrd="1" destOrd="0" presId="urn:microsoft.com/office/officeart/2008/layout/HorizontalMultiLevelHierarchy"/>
    <dgm:cxn modelId="{DFE66699-F744-4715-BDDC-80A0FC53D2B3}" type="presParOf" srcId="{7EA3662D-73BB-4EB8-A7B2-CCC1277C8EBE}" destId="{BACA8497-57C1-499F-9F25-910A9610A044}" srcOrd="0" destOrd="0" presId="urn:microsoft.com/office/officeart/2008/layout/HorizontalMultiLevelHierarchy"/>
    <dgm:cxn modelId="{C45ECB3C-E12B-4C61-9E81-EBBC4BA0E221}" type="presParOf" srcId="{BACA8497-57C1-499F-9F25-910A9610A044}" destId="{70C78B4F-F0CA-459F-BA64-64BBD32D910D}" srcOrd="0" destOrd="0" presId="urn:microsoft.com/office/officeart/2008/layout/HorizontalMultiLevelHierarchy"/>
    <dgm:cxn modelId="{DBE26BC0-993C-4BE3-8F7B-74FD7DB0FFF6}" type="presParOf" srcId="{7EA3662D-73BB-4EB8-A7B2-CCC1277C8EBE}" destId="{F8A36971-4CE2-4FC6-BBB0-8F8FEB88C5A9}" srcOrd="1" destOrd="0" presId="urn:microsoft.com/office/officeart/2008/layout/HorizontalMultiLevelHierarchy"/>
    <dgm:cxn modelId="{8008A146-1DE6-45D3-8E9C-DF58F98D9468}" type="presParOf" srcId="{F8A36971-4CE2-4FC6-BBB0-8F8FEB88C5A9}" destId="{0D5CE1A6-274D-437A-A283-6FF18D96E8F7}" srcOrd="0" destOrd="0" presId="urn:microsoft.com/office/officeart/2008/layout/HorizontalMultiLevelHierarchy"/>
    <dgm:cxn modelId="{9AC9069E-0B0D-4012-B209-DAA69DC7EE22}" type="presParOf" srcId="{F8A36971-4CE2-4FC6-BBB0-8F8FEB88C5A9}" destId="{887872FA-34DC-4504-B804-01BCEC8B5929}" srcOrd="1" destOrd="0" presId="urn:microsoft.com/office/officeart/2008/layout/HorizontalMultiLevelHierarchy"/>
    <dgm:cxn modelId="{A3C4CCC6-39F0-441A-AEB8-F33B7E6162DA}" type="presParOf" srcId="{7EA3662D-73BB-4EB8-A7B2-CCC1277C8EBE}" destId="{73DD51C7-EBD5-4320-805E-6251245CA551}" srcOrd="2" destOrd="0" presId="urn:microsoft.com/office/officeart/2008/layout/HorizontalMultiLevelHierarchy"/>
    <dgm:cxn modelId="{73C13597-ACEC-407A-9F4D-3701CDECF56C}" type="presParOf" srcId="{73DD51C7-EBD5-4320-805E-6251245CA551}" destId="{C7CED089-B37E-4BBE-8EB4-C153146C7920}" srcOrd="0" destOrd="0" presId="urn:microsoft.com/office/officeart/2008/layout/HorizontalMultiLevelHierarchy"/>
    <dgm:cxn modelId="{DB513593-BE29-44C0-81CC-A42E34EE207F}" type="presParOf" srcId="{7EA3662D-73BB-4EB8-A7B2-CCC1277C8EBE}" destId="{3E7B434F-9CB4-4D45-B9BD-B02A5D8C3574}" srcOrd="3" destOrd="0" presId="urn:microsoft.com/office/officeart/2008/layout/HorizontalMultiLevelHierarchy"/>
    <dgm:cxn modelId="{2FECA2F6-6E3F-43CA-A656-E334EE70CBD2}" type="presParOf" srcId="{3E7B434F-9CB4-4D45-B9BD-B02A5D8C3574}" destId="{B411B7E0-5EAD-44E7-B7CD-242D450689B4}" srcOrd="0" destOrd="0" presId="urn:microsoft.com/office/officeart/2008/layout/HorizontalMultiLevelHierarchy"/>
    <dgm:cxn modelId="{843F1AC0-4F7B-4F06-86B8-844D7BC4B32F}" type="presParOf" srcId="{3E7B434F-9CB4-4D45-B9BD-B02A5D8C3574}" destId="{D4395ACD-6D80-4EC0-9BA2-7D02C85446FF}"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30C844B1-0DA3-47E6-83DB-6BE92CA2E30C}" type="doc">
      <dgm:prSet loTypeId="urn:microsoft.com/office/officeart/2008/layout/HorizontalMultiLevelHierarchy" loCatId="hierarchy" qsTypeId="urn:microsoft.com/office/officeart/2005/8/quickstyle/simple1" qsCatId="simple" csTypeId="urn:microsoft.com/office/officeart/2005/8/colors/colorful1#3" csCatId="colorful" phldr="1"/>
      <dgm:spPr/>
      <dgm:t>
        <a:bodyPr/>
        <a:lstStyle/>
        <a:p>
          <a:endParaRPr lang="tr-TR"/>
        </a:p>
      </dgm:t>
    </dgm:pt>
    <dgm:pt modelId="{16E2FD47-1937-4FF1-89FF-3ECF6FA03F42}">
      <dgm:prSet phldrT="[Metin]"/>
      <dgm:spPr/>
      <dgm:t>
        <a:bodyPr/>
        <a:lstStyle/>
        <a:p>
          <a:r>
            <a:rPr lang="tr-TR" dirty="0"/>
            <a:t>İSTEKLİ B</a:t>
          </a:r>
        </a:p>
      </dgm:t>
    </dgm:pt>
    <dgm:pt modelId="{3556FD29-CFD4-4738-9130-CDB887E02D12}" type="parTrans" cxnId="{2EA8EC79-B20C-4A77-8806-FC517062EBCE}">
      <dgm:prSet/>
      <dgm:spPr/>
      <dgm:t>
        <a:bodyPr/>
        <a:lstStyle/>
        <a:p>
          <a:endParaRPr lang="tr-TR"/>
        </a:p>
      </dgm:t>
    </dgm:pt>
    <dgm:pt modelId="{E518A236-E7DE-4C81-A46F-2877D22A397E}" type="sibTrans" cxnId="{2EA8EC79-B20C-4A77-8806-FC517062EBCE}">
      <dgm:prSet/>
      <dgm:spPr/>
      <dgm:t>
        <a:bodyPr/>
        <a:lstStyle/>
        <a:p>
          <a:endParaRPr lang="tr-TR"/>
        </a:p>
      </dgm:t>
    </dgm:pt>
    <dgm:pt modelId="{F5CA1574-7FB4-4660-A664-4B3F4C8CBE1A}">
      <dgm:prSet phldrT="[Metin]" custT="1"/>
      <dgm:spPr/>
      <dgm:t>
        <a:bodyPr/>
        <a:lstStyle/>
        <a:p>
          <a:r>
            <a:rPr lang="tr-TR" sz="2200" b="1" dirty="0">
              <a:solidFill>
                <a:srgbClr val="FF0000"/>
              </a:solidFill>
              <a:latin typeface="Arial" panose="020B0604020202020204" pitchFamily="34" charset="0"/>
              <a:cs typeface="Arial" panose="020B0604020202020204" pitchFamily="34" charset="0"/>
            </a:rPr>
            <a:t>İstekli B</a:t>
          </a:r>
        </a:p>
        <a:p>
          <a:r>
            <a:rPr lang="tr-TR" sz="2200" b="1" dirty="0">
              <a:solidFill>
                <a:srgbClr val="FF0000"/>
              </a:solidFill>
              <a:latin typeface="Arial" panose="020B0604020202020204" pitchFamily="34" charset="0"/>
              <a:cs typeface="Arial" panose="020B0604020202020204" pitchFamily="34" charset="0"/>
            </a:rPr>
            <a:t>1. Sıradasınız</a:t>
          </a:r>
        </a:p>
        <a:p>
          <a:r>
            <a:rPr lang="tr-TR" sz="2200" b="1" dirty="0">
              <a:solidFill>
                <a:srgbClr val="FF0000"/>
              </a:solidFill>
              <a:latin typeface="Arial" panose="020B0604020202020204" pitchFamily="34" charset="0"/>
              <a:cs typeface="Arial" panose="020B0604020202020204" pitchFamily="34" charset="0"/>
            </a:rPr>
            <a:t>Teklifiniz:</a:t>
          </a:r>
        </a:p>
        <a:p>
          <a:r>
            <a:rPr lang="tr-TR" sz="2200" b="1" dirty="0">
              <a:solidFill>
                <a:srgbClr val="FF0000"/>
              </a:solidFill>
              <a:latin typeface="Arial" panose="020B0604020202020204" pitchFamily="34" charset="0"/>
              <a:cs typeface="Arial" panose="020B0604020202020204" pitchFamily="34" charset="0"/>
            </a:rPr>
            <a:t>6.800 TL</a:t>
          </a:r>
        </a:p>
      </dgm:t>
    </dgm:pt>
    <dgm:pt modelId="{953A4F0C-662F-49F7-82E8-6809DA91008D}" type="parTrans" cxnId="{19B0A03F-601C-4AA5-A271-DD2D53E9F045}">
      <dgm:prSet/>
      <dgm:spPr/>
      <dgm:t>
        <a:bodyPr/>
        <a:lstStyle/>
        <a:p>
          <a:endParaRPr lang="tr-TR"/>
        </a:p>
      </dgm:t>
    </dgm:pt>
    <dgm:pt modelId="{4CA73584-0017-4F81-A3E0-7AC4F7A3A8C2}" type="sibTrans" cxnId="{19B0A03F-601C-4AA5-A271-DD2D53E9F045}">
      <dgm:prSet/>
      <dgm:spPr/>
      <dgm:t>
        <a:bodyPr/>
        <a:lstStyle/>
        <a:p>
          <a:endParaRPr lang="tr-TR"/>
        </a:p>
      </dgm:t>
    </dgm:pt>
    <dgm:pt modelId="{E35332FA-CEA7-47E3-8402-5080EB4D4881}">
      <dgm:prSet phldrT="[Metin]"/>
      <dgm:spPr/>
      <dgm:t>
        <a:bodyPr/>
        <a:lstStyle/>
        <a:p>
          <a:r>
            <a:rPr lang="tr-TR" b="1" dirty="0">
              <a:solidFill>
                <a:srgbClr val="C00000"/>
              </a:solidFill>
            </a:rPr>
            <a:t>Yaklaşık Maliyet: </a:t>
          </a:r>
        </a:p>
        <a:p>
          <a:r>
            <a:rPr lang="tr-TR" b="1" dirty="0">
              <a:solidFill>
                <a:srgbClr val="C00000"/>
              </a:solidFill>
            </a:rPr>
            <a:t>7.500 TL</a:t>
          </a:r>
        </a:p>
      </dgm:t>
    </dgm:pt>
    <dgm:pt modelId="{8D0A4293-FE60-4FA3-AEDC-35E73A16E1EC}" type="parTrans" cxnId="{896E174D-5970-4664-BA05-092C05B291D5}">
      <dgm:prSet/>
      <dgm:spPr/>
      <dgm:t>
        <a:bodyPr/>
        <a:lstStyle/>
        <a:p>
          <a:endParaRPr lang="tr-TR"/>
        </a:p>
      </dgm:t>
    </dgm:pt>
    <dgm:pt modelId="{CCF065AC-DBF4-483D-B859-6C311795F994}" type="sibTrans" cxnId="{896E174D-5970-4664-BA05-092C05B291D5}">
      <dgm:prSet/>
      <dgm:spPr/>
      <dgm:t>
        <a:bodyPr/>
        <a:lstStyle/>
        <a:p>
          <a:endParaRPr lang="tr-TR"/>
        </a:p>
      </dgm:t>
    </dgm:pt>
    <dgm:pt modelId="{A89BB171-CD42-439D-8F6F-2DF92BF23B7C}" type="pres">
      <dgm:prSet presAssocID="{30C844B1-0DA3-47E6-83DB-6BE92CA2E30C}" presName="Name0" presStyleCnt="0">
        <dgm:presLayoutVars>
          <dgm:chPref val="1"/>
          <dgm:dir/>
          <dgm:animOne val="branch"/>
          <dgm:animLvl val="lvl"/>
          <dgm:resizeHandles val="exact"/>
        </dgm:presLayoutVars>
      </dgm:prSet>
      <dgm:spPr/>
      <dgm:t>
        <a:bodyPr/>
        <a:lstStyle/>
        <a:p>
          <a:endParaRPr lang="tr-TR"/>
        </a:p>
      </dgm:t>
    </dgm:pt>
    <dgm:pt modelId="{A57A21A0-1680-48B5-9536-0B79BABB42A5}" type="pres">
      <dgm:prSet presAssocID="{16E2FD47-1937-4FF1-89FF-3ECF6FA03F42}" presName="root1" presStyleCnt="0"/>
      <dgm:spPr/>
    </dgm:pt>
    <dgm:pt modelId="{0128F36A-8F3D-497A-A062-3BBEF02A4AE3}" type="pres">
      <dgm:prSet presAssocID="{16E2FD47-1937-4FF1-89FF-3ECF6FA03F42}" presName="LevelOneTextNode" presStyleLbl="node0" presStyleIdx="0" presStyleCnt="1">
        <dgm:presLayoutVars>
          <dgm:chPref val="3"/>
        </dgm:presLayoutVars>
      </dgm:prSet>
      <dgm:spPr/>
      <dgm:t>
        <a:bodyPr/>
        <a:lstStyle/>
        <a:p>
          <a:endParaRPr lang="tr-TR"/>
        </a:p>
      </dgm:t>
    </dgm:pt>
    <dgm:pt modelId="{7EA3662D-73BB-4EB8-A7B2-CCC1277C8EBE}" type="pres">
      <dgm:prSet presAssocID="{16E2FD47-1937-4FF1-89FF-3ECF6FA03F42}" presName="level2hierChild" presStyleCnt="0"/>
      <dgm:spPr/>
    </dgm:pt>
    <dgm:pt modelId="{88800159-6EE3-439E-9C55-FD7AAB6F6D31}" type="pres">
      <dgm:prSet presAssocID="{953A4F0C-662F-49F7-82E8-6809DA91008D}" presName="conn2-1" presStyleLbl="parChTrans1D2" presStyleIdx="0" presStyleCnt="2"/>
      <dgm:spPr/>
      <dgm:t>
        <a:bodyPr/>
        <a:lstStyle/>
        <a:p>
          <a:endParaRPr lang="tr-TR"/>
        </a:p>
      </dgm:t>
    </dgm:pt>
    <dgm:pt modelId="{FDF2A042-09DC-41CD-83A8-27A9796DB79F}" type="pres">
      <dgm:prSet presAssocID="{953A4F0C-662F-49F7-82E8-6809DA91008D}" presName="connTx" presStyleLbl="parChTrans1D2" presStyleIdx="0" presStyleCnt="2"/>
      <dgm:spPr/>
      <dgm:t>
        <a:bodyPr/>
        <a:lstStyle/>
        <a:p>
          <a:endParaRPr lang="tr-TR"/>
        </a:p>
      </dgm:t>
    </dgm:pt>
    <dgm:pt modelId="{29B34BA4-E2C6-44C9-820E-9C1B0FB39907}" type="pres">
      <dgm:prSet presAssocID="{F5CA1574-7FB4-4660-A664-4B3F4C8CBE1A}" presName="root2" presStyleCnt="0"/>
      <dgm:spPr/>
    </dgm:pt>
    <dgm:pt modelId="{29E9D4AE-D26A-4002-93ED-E9F29CFB33D9}" type="pres">
      <dgm:prSet presAssocID="{F5CA1574-7FB4-4660-A664-4B3F4C8CBE1A}" presName="LevelTwoTextNode" presStyleLbl="node2" presStyleIdx="0" presStyleCnt="2" custScaleY="328085">
        <dgm:presLayoutVars>
          <dgm:chPref val="3"/>
        </dgm:presLayoutVars>
      </dgm:prSet>
      <dgm:spPr/>
      <dgm:t>
        <a:bodyPr/>
        <a:lstStyle/>
        <a:p>
          <a:endParaRPr lang="tr-TR"/>
        </a:p>
      </dgm:t>
    </dgm:pt>
    <dgm:pt modelId="{0B13D1C8-E659-4E0D-93D6-F50905133A62}" type="pres">
      <dgm:prSet presAssocID="{F5CA1574-7FB4-4660-A664-4B3F4C8CBE1A}" presName="level3hierChild" presStyleCnt="0"/>
      <dgm:spPr/>
    </dgm:pt>
    <dgm:pt modelId="{00E60040-D8C1-4DBF-B427-5F3AD4D4F35C}" type="pres">
      <dgm:prSet presAssocID="{8D0A4293-FE60-4FA3-AEDC-35E73A16E1EC}" presName="conn2-1" presStyleLbl="parChTrans1D2" presStyleIdx="1" presStyleCnt="2"/>
      <dgm:spPr/>
      <dgm:t>
        <a:bodyPr/>
        <a:lstStyle/>
        <a:p>
          <a:endParaRPr lang="tr-TR"/>
        </a:p>
      </dgm:t>
    </dgm:pt>
    <dgm:pt modelId="{8976BBD9-AB6D-458E-8646-1272BA1A06A4}" type="pres">
      <dgm:prSet presAssocID="{8D0A4293-FE60-4FA3-AEDC-35E73A16E1EC}" presName="connTx" presStyleLbl="parChTrans1D2" presStyleIdx="1" presStyleCnt="2"/>
      <dgm:spPr/>
      <dgm:t>
        <a:bodyPr/>
        <a:lstStyle/>
        <a:p>
          <a:endParaRPr lang="tr-TR"/>
        </a:p>
      </dgm:t>
    </dgm:pt>
    <dgm:pt modelId="{388B60E3-4FA1-4FD4-A985-3525D624B8E9}" type="pres">
      <dgm:prSet presAssocID="{E35332FA-CEA7-47E3-8402-5080EB4D4881}" presName="root2" presStyleCnt="0"/>
      <dgm:spPr/>
    </dgm:pt>
    <dgm:pt modelId="{5C0BFB95-9573-4B6D-844A-61F820FFFC9C}" type="pres">
      <dgm:prSet presAssocID="{E35332FA-CEA7-47E3-8402-5080EB4D4881}" presName="LevelTwoTextNode" presStyleLbl="node2" presStyleIdx="1" presStyleCnt="2" custScaleY="122243">
        <dgm:presLayoutVars>
          <dgm:chPref val="3"/>
        </dgm:presLayoutVars>
      </dgm:prSet>
      <dgm:spPr/>
      <dgm:t>
        <a:bodyPr/>
        <a:lstStyle/>
        <a:p>
          <a:endParaRPr lang="tr-TR"/>
        </a:p>
      </dgm:t>
    </dgm:pt>
    <dgm:pt modelId="{D19881EB-C529-4605-8690-CC28EC111709}" type="pres">
      <dgm:prSet presAssocID="{E35332FA-CEA7-47E3-8402-5080EB4D4881}" presName="level3hierChild" presStyleCnt="0"/>
      <dgm:spPr/>
    </dgm:pt>
  </dgm:ptLst>
  <dgm:cxnLst>
    <dgm:cxn modelId="{D54CCA83-72E1-4924-91A4-BABF70C17A79}" type="presOf" srcId="{16E2FD47-1937-4FF1-89FF-3ECF6FA03F42}" destId="{0128F36A-8F3D-497A-A062-3BBEF02A4AE3}" srcOrd="0" destOrd="0" presId="urn:microsoft.com/office/officeart/2008/layout/HorizontalMultiLevelHierarchy"/>
    <dgm:cxn modelId="{896E174D-5970-4664-BA05-092C05B291D5}" srcId="{16E2FD47-1937-4FF1-89FF-3ECF6FA03F42}" destId="{E35332FA-CEA7-47E3-8402-5080EB4D4881}" srcOrd="1" destOrd="0" parTransId="{8D0A4293-FE60-4FA3-AEDC-35E73A16E1EC}" sibTransId="{CCF065AC-DBF4-483D-B859-6C311795F994}"/>
    <dgm:cxn modelId="{4CF73127-2163-48AD-9F06-FC38AF54C9DE}" type="presOf" srcId="{30C844B1-0DA3-47E6-83DB-6BE92CA2E30C}" destId="{A89BB171-CD42-439D-8F6F-2DF92BF23B7C}" srcOrd="0" destOrd="0" presId="urn:microsoft.com/office/officeart/2008/layout/HorizontalMultiLevelHierarchy"/>
    <dgm:cxn modelId="{B9955F14-8501-4FFA-8610-640DADCEB268}" type="presOf" srcId="{8D0A4293-FE60-4FA3-AEDC-35E73A16E1EC}" destId="{8976BBD9-AB6D-458E-8646-1272BA1A06A4}" srcOrd="1" destOrd="0" presId="urn:microsoft.com/office/officeart/2008/layout/HorizontalMultiLevelHierarchy"/>
    <dgm:cxn modelId="{6401BBF9-F285-4AC0-9D3D-619ED3E28E0A}" type="presOf" srcId="{953A4F0C-662F-49F7-82E8-6809DA91008D}" destId="{88800159-6EE3-439E-9C55-FD7AAB6F6D31}" srcOrd="0" destOrd="0" presId="urn:microsoft.com/office/officeart/2008/layout/HorizontalMultiLevelHierarchy"/>
    <dgm:cxn modelId="{19B0A03F-601C-4AA5-A271-DD2D53E9F045}" srcId="{16E2FD47-1937-4FF1-89FF-3ECF6FA03F42}" destId="{F5CA1574-7FB4-4660-A664-4B3F4C8CBE1A}" srcOrd="0" destOrd="0" parTransId="{953A4F0C-662F-49F7-82E8-6809DA91008D}" sibTransId="{4CA73584-0017-4F81-A3E0-7AC4F7A3A8C2}"/>
    <dgm:cxn modelId="{645A5785-7BE0-42A1-88A3-9133B29623EE}" type="presOf" srcId="{E35332FA-CEA7-47E3-8402-5080EB4D4881}" destId="{5C0BFB95-9573-4B6D-844A-61F820FFFC9C}" srcOrd="0" destOrd="0" presId="urn:microsoft.com/office/officeart/2008/layout/HorizontalMultiLevelHierarchy"/>
    <dgm:cxn modelId="{CAB883E7-397E-4377-AC41-1CCFA6675549}" type="presOf" srcId="{953A4F0C-662F-49F7-82E8-6809DA91008D}" destId="{FDF2A042-09DC-41CD-83A8-27A9796DB79F}" srcOrd="1" destOrd="0" presId="urn:microsoft.com/office/officeart/2008/layout/HorizontalMultiLevelHierarchy"/>
    <dgm:cxn modelId="{2EA8EC79-B20C-4A77-8806-FC517062EBCE}" srcId="{30C844B1-0DA3-47E6-83DB-6BE92CA2E30C}" destId="{16E2FD47-1937-4FF1-89FF-3ECF6FA03F42}" srcOrd="0" destOrd="0" parTransId="{3556FD29-CFD4-4738-9130-CDB887E02D12}" sibTransId="{E518A236-E7DE-4C81-A46F-2877D22A397E}"/>
    <dgm:cxn modelId="{6ECAE3B4-76DC-4865-A431-018EFD8945A2}" type="presOf" srcId="{F5CA1574-7FB4-4660-A664-4B3F4C8CBE1A}" destId="{29E9D4AE-D26A-4002-93ED-E9F29CFB33D9}" srcOrd="0" destOrd="0" presId="urn:microsoft.com/office/officeart/2008/layout/HorizontalMultiLevelHierarchy"/>
    <dgm:cxn modelId="{249254AC-75DA-4C8C-AC42-3CE3AF44A6E1}" type="presOf" srcId="{8D0A4293-FE60-4FA3-AEDC-35E73A16E1EC}" destId="{00E60040-D8C1-4DBF-B427-5F3AD4D4F35C}" srcOrd="0" destOrd="0" presId="urn:microsoft.com/office/officeart/2008/layout/HorizontalMultiLevelHierarchy"/>
    <dgm:cxn modelId="{8C4D7B03-16EB-4186-9C6E-54C16B995961}" type="presParOf" srcId="{A89BB171-CD42-439D-8F6F-2DF92BF23B7C}" destId="{A57A21A0-1680-48B5-9536-0B79BABB42A5}" srcOrd="0" destOrd="0" presId="urn:microsoft.com/office/officeart/2008/layout/HorizontalMultiLevelHierarchy"/>
    <dgm:cxn modelId="{2422552B-B063-4964-9DF6-FB9EC8FDB35C}" type="presParOf" srcId="{A57A21A0-1680-48B5-9536-0B79BABB42A5}" destId="{0128F36A-8F3D-497A-A062-3BBEF02A4AE3}" srcOrd="0" destOrd="0" presId="urn:microsoft.com/office/officeart/2008/layout/HorizontalMultiLevelHierarchy"/>
    <dgm:cxn modelId="{982CCA37-6332-4970-928C-86B18850C62E}" type="presParOf" srcId="{A57A21A0-1680-48B5-9536-0B79BABB42A5}" destId="{7EA3662D-73BB-4EB8-A7B2-CCC1277C8EBE}" srcOrd="1" destOrd="0" presId="urn:microsoft.com/office/officeart/2008/layout/HorizontalMultiLevelHierarchy"/>
    <dgm:cxn modelId="{69824C73-F4E4-4D13-84CF-8F6D525D50F2}" type="presParOf" srcId="{7EA3662D-73BB-4EB8-A7B2-CCC1277C8EBE}" destId="{88800159-6EE3-439E-9C55-FD7AAB6F6D31}" srcOrd="0" destOrd="0" presId="urn:microsoft.com/office/officeart/2008/layout/HorizontalMultiLevelHierarchy"/>
    <dgm:cxn modelId="{05162C83-9F51-471D-9D54-E057D3B62803}" type="presParOf" srcId="{88800159-6EE3-439E-9C55-FD7AAB6F6D31}" destId="{FDF2A042-09DC-41CD-83A8-27A9796DB79F}" srcOrd="0" destOrd="0" presId="urn:microsoft.com/office/officeart/2008/layout/HorizontalMultiLevelHierarchy"/>
    <dgm:cxn modelId="{28A8CF66-5747-45BC-B5EA-5791C0F76653}" type="presParOf" srcId="{7EA3662D-73BB-4EB8-A7B2-CCC1277C8EBE}" destId="{29B34BA4-E2C6-44C9-820E-9C1B0FB39907}" srcOrd="1" destOrd="0" presId="urn:microsoft.com/office/officeart/2008/layout/HorizontalMultiLevelHierarchy"/>
    <dgm:cxn modelId="{A73C94E3-0E10-49F0-95F8-EA367A2E1C13}" type="presParOf" srcId="{29B34BA4-E2C6-44C9-820E-9C1B0FB39907}" destId="{29E9D4AE-D26A-4002-93ED-E9F29CFB33D9}" srcOrd="0" destOrd="0" presId="urn:microsoft.com/office/officeart/2008/layout/HorizontalMultiLevelHierarchy"/>
    <dgm:cxn modelId="{D61C0492-AAE5-449A-BDA8-A009F8DCC138}" type="presParOf" srcId="{29B34BA4-E2C6-44C9-820E-9C1B0FB39907}" destId="{0B13D1C8-E659-4E0D-93D6-F50905133A62}" srcOrd="1" destOrd="0" presId="urn:microsoft.com/office/officeart/2008/layout/HorizontalMultiLevelHierarchy"/>
    <dgm:cxn modelId="{2294933A-79C9-4833-91E5-397B18CC148D}" type="presParOf" srcId="{7EA3662D-73BB-4EB8-A7B2-CCC1277C8EBE}" destId="{00E60040-D8C1-4DBF-B427-5F3AD4D4F35C}" srcOrd="2" destOrd="0" presId="urn:microsoft.com/office/officeart/2008/layout/HorizontalMultiLevelHierarchy"/>
    <dgm:cxn modelId="{0989FF50-E5E1-4CE5-91D2-86238304BFA7}" type="presParOf" srcId="{00E60040-D8C1-4DBF-B427-5F3AD4D4F35C}" destId="{8976BBD9-AB6D-458E-8646-1272BA1A06A4}" srcOrd="0" destOrd="0" presId="urn:microsoft.com/office/officeart/2008/layout/HorizontalMultiLevelHierarchy"/>
    <dgm:cxn modelId="{233791F1-2B27-44A5-8EAB-64B5053BB7D6}" type="presParOf" srcId="{7EA3662D-73BB-4EB8-A7B2-CCC1277C8EBE}" destId="{388B60E3-4FA1-4FD4-A985-3525D624B8E9}" srcOrd="3" destOrd="0" presId="urn:microsoft.com/office/officeart/2008/layout/HorizontalMultiLevelHierarchy"/>
    <dgm:cxn modelId="{2BC93A2C-D869-4573-82DF-2E215EEC8464}" type="presParOf" srcId="{388B60E3-4FA1-4FD4-A985-3525D624B8E9}" destId="{5C0BFB95-9573-4B6D-844A-61F820FFFC9C}" srcOrd="0" destOrd="0" presId="urn:microsoft.com/office/officeart/2008/layout/HorizontalMultiLevelHierarchy"/>
    <dgm:cxn modelId="{6AC6ECBD-C828-45B7-8A98-61D2226AB0FE}" type="presParOf" srcId="{388B60E3-4FA1-4FD4-A985-3525D624B8E9}" destId="{D19881EB-C529-4605-8690-CC28EC111709}" srcOrd="1" destOrd="0" presId="urn:microsoft.com/office/officeart/2008/layout/HorizontalMultiLevelHierarchy"/>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30C844B1-0DA3-47E6-83DB-6BE92CA2E30C}" type="doc">
      <dgm:prSet loTypeId="urn:microsoft.com/office/officeart/2008/layout/HorizontalMultiLevelHierarchy" loCatId="hierarchy" qsTypeId="urn:microsoft.com/office/officeart/2005/8/quickstyle/simple1" qsCatId="simple" csTypeId="urn:microsoft.com/office/officeart/2005/8/colors/colorful1#4" csCatId="colorful" phldr="1"/>
      <dgm:spPr/>
      <dgm:t>
        <a:bodyPr/>
        <a:lstStyle/>
        <a:p>
          <a:endParaRPr lang="tr-TR"/>
        </a:p>
      </dgm:t>
    </dgm:pt>
    <dgm:pt modelId="{16E2FD47-1937-4FF1-89FF-3ECF6FA03F42}">
      <dgm:prSet phldrT="[Metin]"/>
      <dgm:spPr/>
      <dgm:t>
        <a:bodyPr/>
        <a:lstStyle/>
        <a:p>
          <a:r>
            <a:rPr lang="tr-TR" dirty="0"/>
            <a:t>İSTEKLİ C</a:t>
          </a:r>
        </a:p>
      </dgm:t>
    </dgm:pt>
    <dgm:pt modelId="{3556FD29-CFD4-4738-9130-CDB887E02D12}" type="parTrans" cxnId="{2EA8EC79-B20C-4A77-8806-FC517062EBCE}">
      <dgm:prSet/>
      <dgm:spPr/>
      <dgm:t>
        <a:bodyPr/>
        <a:lstStyle/>
        <a:p>
          <a:endParaRPr lang="tr-TR"/>
        </a:p>
      </dgm:t>
    </dgm:pt>
    <dgm:pt modelId="{E518A236-E7DE-4C81-A46F-2877D22A397E}" type="sibTrans" cxnId="{2EA8EC79-B20C-4A77-8806-FC517062EBCE}">
      <dgm:prSet/>
      <dgm:spPr/>
      <dgm:t>
        <a:bodyPr/>
        <a:lstStyle/>
        <a:p>
          <a:endParaRPr lang="tr-TR"/>
        </a:p>
      </dgm:t>
    </dgm:pt>
    <dgm:pt modelId="{875F2F40-5475-4902-BAC5-93C210DEB4D3}">
      <dgm:prSet phldrT="[Metin]" custT="1"/>
      <dgm:spPr/>
      <dgm:t>
        <a:bodyPr/>
        <a:lstStyle/>
        <a:p>
          <a:r>
            <a:rPr lang="tr-TR" sz="2200" b="1" dirty="0">
              <a:solidFill>
                <a:srgbClr val="FF0000"/>
              </a:solidFill>
              <a:latin typeface="Arial" panose="020B0604020202020204" pitchFamily="34" charset="0"/>
              <a:cs typeface="Arial" panose="020B0604020202020204" pitchFamily="34" charset="0"/>
            </a:rPr>
            <a:t>İstekli C</a:t>
          </a:r>
        </a:p>
        <a:p>
          <a:r>
            <a:rPr lang="tr-TR" sz="2200" b="1" dirty="0">
              <a:solidFill>
                <a:srgbClr val="FF0000"/>
              </a:solidFill>
              <a:latin typeface="Arial" panose="020B0604020202020204" pitchFamily="34" charset="0"/>
              <a:cs typeface="Arial" panose="020B0604020202020204" pitchFamily="34" charset="0"/>
            </a:rPr>
            <a:t>2.Sıradasınız</a:t>
          </a:r>
        </a:p>
        <a:p>
          <a:r>
            <a:rPr lang="tr-TR" sz="2200" b="1" dirty="0">
              <a:solidFill>
                <a:srgbClr val="FF0000"/>
              </a:solidFill>
              <a:latin typeface="Arial" panose="020B0604020202020204" pitchFamily="34" charset="0"/>
              <a:cs typeface="Arial" panose="020B0604020202020204" pitchFamily="34" charset="0"/>
            </a:rPr>
            <a:t>Teklifiniz:</a:t>
          </a:r>
        </a:p>
        <a:p>
          <a:r>
            <a:rPr lang="tr-TR" sz="2200" b="1" dirty="0">
              <a:solidFill>
                <a:srgbClr val="FF0000"/>
              </a:solidFill>
              <a:latin typeface="Arial" panose="020B0604020202020204" pitchFamily="34" charset="0"/>
              <a:cs typeface="Arial" panose="020B0604020202020204" pitchFamily="34" charset="0"/>
            </a:rPr>
            <a:t>6.850 TL</a:t>
          </a:r>
        </a:p>
      </dgm:t>
    </dgm:pt>
    <dgm:pt modelId="{2D21488E-42BE-494A-854E-831B80FA0D40}" type="parTrans" cxnId="{BAE49EB5-FF83-4FAF-9D4C-6FAA5E7F44D5}">
      <dgm:prSet/>
      <dgm:spPr/>
      <dgm:t>
        <a:bodyPr/>
        <a:lstStyle/>
        <a:p>
          <a:endParaRPr lang="tr-TR"/>
        </a:p>
      </dgm:t>
    </dgm:pt>
    <dgm:pt modelId="{C7AC76E1-40AE-4E5A-85FC-A73EA03CA9DD}" type="sibTrans" cxnId="{BAE49EB5-FF83-4FAF-9D4C-6FAA5E7F44D5}">
      <dgm:prSet/>
      <dgm:spPr/>
      <dgm:t>
        <a:bodyPr/>
        <a:lstStyle/>
        <a:p>
          <a:endParaRPr lang="tr-TR"/>
        </a:p>
      </dgm:t>
    </dgm:pt>
    <dgm:pt modelId="{F136858E-EA57-47DE-9D8F-176E5E059756}">
      <dgm:prSet phldrT="[Metin]"/>
      <dgm:spPr/>
      <dgm:t>
        <a:bodyPr/>
        <a:lstStyle/>
        <a:p>
          <a:r>
            <a:rPr lang="tr-TR" b="1" dirty="0">
              <a:solidFill>
                <a:srgbClr val="C00000"/>
              </a:solidFill>
            </a:rPr>
            <a:t>Yaklaşık Maliyet: </a:t>
          </a:r>
        </a:p>
        <a:p>
          <a:r>
            <a:rPr lang="tr-TR" b="1" dirty="0">
              <a:solidFill>
                <a:srgbClr val="C00000"/>
              </a:solidFill>
            </a:rPr>
            <a:t>7.500 TL</a:t>
          </a:r>
        </a:p>
      </dgm:t>
    </dgm:pt>
    <dgm:pt modelId="{FB71204A-915C-416A-85B7-79DD3442D995}" type="parTrans" cxnId="{E7FBD772-49D5-45B3-B4D8-3DA07974C125}">
      <dgm:prSet/>
      <dgm:spPr/>
      <dgm:t>
        <a:bodyPr/>
        <a:lstStyle/>
        <a:p>
          <a:endParaRPr lang="tr-TR"/>
        </a:p>
      </dgm:t>
    </dgm:pt>
    <dgm:pt modelId="{4401FBF0-5C29-4FCF-8F47-EDEE38740F12}" type="sibTrans" cxnId="{E7FBD772-49D5-45B3-B4D8-3DA07974C125}">
      <dgm:prSet/>
      <dgm:spPr/>
      <dgm:t>
        <a:bodyPr/>
        <a:lstStyle/>
        <a:p>
          <a:endParaRPr lang="tr-TR"/>
        </a:p>
      </dgm:t>
    </dgm:pt>
    <dgm:pt modelId="{A89BB171-CD42-439D-8F6F-2DF92BF23B7C}" type="pres">
      <dgm:prSet presAssocID="{30C844B1-0DA3-47E6-83DB-6BE92CA2E30C}" presName="Name0" presStyleCnt="0">
        <dgm:presLayoutVars>
          <dgm:chPref val="1"/>
          <dgm:dir/>
          <dgm:animOne val="branch"/>
          <dgm:animLvl val="lvl"/>
          <dgm:resizeHandles val="exact"/>
        </dgm:presLayoutVars>
      </dgm:prSet>
      <dgm:spPr/>
      <dgm:t>
        <a:bodyPr/>
        <a:lstStyle/>
        <a:p>
          <a:endParaRPr lang="tr-TR"/>
        </a:p>
      </dgm:t>
    </dgm:pt>
    <dgm:pt modelId="{A57A21A0-1680-48B5-9536-0B79BABB42A5}" type="pres">
      <dgm:prSet presAssocID="{16E2FD47-1937-4FF1-89FF-3ECF6FA03F42}" presName="root1" presStyleCnt="0"/>
      <dgm:spPr/>
    </dgm:pt>
    <dgm:pt modelId="{0128F36A-8F3D-497A-A062-3BBEF02A4AE3}" type="pres">
      <dgm:prSet presAssocID="{16E2FD47-1937-4FF1-89FF-3ECF6FA03F42}" presName="LevelOneTextNode" presStyleLbl="node0" presStyleIdx="0" presStyleCnt="1">
        <dgm:presLayoutVars>
          <dgm:chPref val="3"/>
        </dgm:presLayoutVars>
      </dgm:prSet>
      <dgm:spPr/>
      <dgm:t>
        <a:bodyPr/>
        <a:lstStyle/>
        <a:p>
          <a:endParaRPr lang="tr-TR"/>
        </a:p>
      </dgm:t>
    </dgm:pt>
    <dgm:pt modelId="{7EA3662D-73BB-4EB8-A7B2-CCC1277C8EBE}" type="pres">
      <dgm:prSet presAssocID="{16E2FD47-1937-4FF1-89FF-3ECF6FA03F42}" presName="level2hierChild" presStyleCnt="0"/>
      <dgm:spPr/>
    </dgm:pt>
    <dgm:pt modelId="{33810418-F4F5-4591-B827-28F7BD9B6BD9}" type="pres">
      <dgm:prSet presAssocID="{2D21488E-42BE-494A-854E-831B80FA0D40}" presName="conn2-1" presStyleLbl="parChTrans1D2" presStyleIdx="0" presStyleCnt="2"/>
      <dgm:spPr/>
      <dgm:t>
        <a:bodyPr/>
        <a:lstStyle/>
        <a:p>
          <a:endParaRPr lang="tr-TR"/>
        </a:p>
      </dgm:t>
    </dgm:pt>
    <dgm:pt modelId="{7A4258DF-991F-4F48-BAB7-EC408392638A}" type="pres">
      <dgm:prSet presAssocID="{2D21488E-42BE-494A-854E-831B80FA0D40}" presName="connTx" presStyleLbl="parChTrans1D2" presStyleIdx="0" presStyleCnt="2"/>
      <dgm:spPr/>
      <dgm:t>
        <a:bodyPr/>
        <a:lstStyle/>
        <a:p>
          <a:endParaRPr lang="tr-TR"/>
        </a:p>
      </dgm:t>
    </dgm:pt>
    <dgm:pt modelId="{FD6BE66E-2594-4C15-A740-6BAACC4C7A11}" type="pres">
      <dgm:prSet presAssocID="{875F2F40-5475-4902-BAC5-93C210DEB4D3}" presName="root2" presStyleCnt="0"/>
      <dgm:spPr/>
    </dgm:pt>
    <dgm:pt modelId="{210DC4FD-643A-447A-ADBE-630D3168E374}" type="pres">
      <dgm:prSet presAssocID="{875F2F40-5475-4902-BAC5-93C210DEB4D3}" presName="LevelTwoTextNode" presStyleLbl="node2" presStyleIdx="0" presStyleCnt="2" custScaleY="337254">
        <dgm:presLayoutVars>
          <dgm:chPref val="3"/>
        </dgm:presLayoutVars>
      </dgm:prSet>
      <dgm:spPr/>
      <dgm:t>
        <a:bodyPr/>
        <a:lstStyle/>
        <a:p>
          <a:endParaRPr lang="tr-TR"/>
        </a:p>
      </dgm:t>
    </dgm:pt>
    <dgm:pt modelId="{49DB2544-4479-476D-A8D3-386BE18FD3BA}" type="pres">
      <dgm:prSet presAssocID="{875F2F40-5475-4902-BAC5-93C210DEB4D3}" presName="level3hierChild" presStyleCnt="0"/>
      <dgm:spPr/>
    </dgm:pt>
    <dgm:pt modelId="{24DD3F5F-361E-4434-97D2-220EFD3E05AD}" type="pres">
      <dgm:prSet presAssocID="{FB71204A-915C-416A-85B7-79DD3442D995}" presName="conn2-1" presStyleLbl="parChTrans1D2" presStyleIdx="1" presStyleCnt="2"/>
      <dgm:spPr/>
      <dgm:t>
        <a:bodyPr/>
        <a:lstStyle/>
        <a:p>
          <a:endParaRPr lang="tr-TR"/>
        </a:p>
      </dgm:t>
    </dgm:pt>
    <dgm:pt modelId="{EC6CCEC0-63F2-4387-8319-B9D20A3EC009}" type="pres">
      <dgm:prSet presAssocID="{FB71204A-915C-416A-85B7-79DD3442D995}" presName="connTx" presStyleLbl="parChTrans1D2" presStyleIdx="1" presStyleCnt="2"/>
      <dgm:spPr/>
      <dgm:t>
        <a:bodyPr/>
        <a:lstStyle/>
        <a:p>
          <a:endParaRPr lang="tr-TR"/>
        </a:p>
      </dgm:t>
    </dgm:pt>
    <dgm:pt modelId="{C3791E56-C389-4863-9CCC-AACC7564D9D9}" type="pres">
      <dgm:prSet presAssocID="{F136858E-EA57-47DE-9D8F-176E5E059756}" presName="root2" presStyleCnt="0"/>
      <dgm:spPr/>
    </dgm:pt>
    <dgm:pt modelId="{91A5ADB0-7672-460C-B60E-419B0B6A0C6B}" type="pres">
      <dgm:prSet presAssocID="{F136858E-EA57-47DE-9D8F-176E5E059756}" presName="LevelTwoTextNode" presStyleLbl="node2" presStyleIdx="1" presStyleCnt="2" custScaleY="122243">
        <dgm:presLayoutVars>
          <dgm:chPref val="3"/>
        </dgm:presLayoutVars>
      </dgm:prSet>
      <dgm:spPr/>
      <dgm:t>
        <a:bodyPr/>
        <a:lstStyle/>
        <a:p>
          <a:endParaRPr lang="tr-TR"/>
        </a:p>
      </dgm:t>
    </dgm:pt>
    <dgm:pt modelId="{EEF93DB3-69CE-4306-865F-C875C19275CC}" type="pres">
      <dgm:prSet presAssocID="{F136858E-EA57-47DE-9D8F-176E5E059756}" presName="level3hierChild" presStyleCnt="0"/>
      <dgm:spPr/>
    </dgm:pt>
  </dgm:ptLst>
  <dgm:cxnLst>
    <dgm:cxn modelId="{E7FBD772-49D5-45B3-B4D8-3DA07974C125}" srcId="{16E2FD47-1937-4FF1-89FF-3ECF6FA03F42}" destId="{F136858E-EA57-47DE-9D8F-176E5E059756}" srcOrd="1" destOrd="0" parTransId="{FB71204A-915C-416A-85B7-79DD3442D995}" sibTransId="{4401FBF0-5C29-4FCF-8F47-EDEE38740F12}"/>
    <dgm:cxn modelId="{87B634F5-B4D7-4E34-ABF1-F431336CD9DD}" type="presOf" srcId="{FB71204A-915C-416A-85B7-79DD3442D995}" destId="{24DD3F5F-361E-4434-97D2-220EFD3E05AD}" srcOrd="0" destOrd="0" presId="urn:microsoft.com/office/officeart/2008/layout/HorizontalMultiLevelHierarchy"/>
    <dgm:cxn modelId="{AFE8F799-474A-43A1-9D6A-99825DC45C3D}" type="presOf" srcId="{F136858E-EA57-47DE-9D8F-176E5E059756}" destId="{91A5ADB0-7672-460C-B60E-419B0B6A0C6B}" srcOrd="0" destOrd="0" presId="urn:microsoft.com/office/officeart/2008/layout/HorizontalMultiLevelHierarchy"/>
    <dgm:cxn modelId="{4A8CA497-D2AA-49E4-B93D-B7EE2D6C6D41}" type="presOf" srcId="{FB71204A-915C-416A-85B7-79DD3442D995}" destId="{EC6CCEC0-63F2-4387-8319-B9D20A3EC009}" srcOrd="1" destOrd="0" presId="urn:microsoft.com/office/officeart/2008/layout/HorizontalMultiLevelHierarchy"/>
    <dgm:cxn modelId="{B42E9AC2-B8F8-418F-8390-BB989372366C}" type="presOf" srcId="{2D21488E-42BE-494A-854E-831B80FA0D40}" destId="{7A4258DF-991F-4F48-BAB7-EC408392638A}" srcOrd="1" destOrd="0" presId="urn:microsoft.com/office/officeart/2008/layout/HorizontalMultiLevelHierarchy"/>
    <dgm:cxn modelId="{7F3B7DB5-FE37-4C74-BBB2-134C4E5D9704}" type="presOf" srcId="{16E2FD47-1937-4FF1-89FF-3ECF6FA03F42}" destId="{0128F36A-8F3D-497A-A062-3BBEF02A4AE3}" srcOrd="0" destOrd="0" presId="urn:microsoft.com/office/officeart/2008/layout/HorizontalMultiLevelHierarchy"/>
    <dgm:cxn modelId="{AA303F15-7D1E-466A-BDF9-4E41AB66E398}" type="presOf" srcId="{875F2F40-5475-4902-BAC5-93C210DEB4D3}" destId="{210DC4FD-643A-447A-ADBE-630D3168E374}" srcOrd="0" destOrd="0" presId="urn:microsoft.com/office/officeart/2008/layout/HorizontalMultiLevelHierarchy"/>
    <dgm:cxn modelId="{DF789927-F681-4595-BEA7-0B57F5BD88A0}" type="presOf" srcId="{2D21488E-42BE-494A-854E-831B80FA0D40}" destId="{33810418-F4F5-4591-B827-28F7BD9B6BD9}" srcOrd="0" destOrd="0" presId="urn:microsoft.com/office/officeart/2008/layout/HorizontalMultiLevelHierarchy"/>
    <dgm:cxn modelId="{BAE49EB5-FF83-4FAF-9D4C-6FAA5E7F44D5}" srcId="{16E2FD47-1937-4FF1-89FF-3ECF6FA03F42}" destId="{875F2F40-5475-4902-BAC5-93C210DEB4D3}" srcOrd="0" destOrd="0" parTransId="{2D21488E-42BE-494A-854E-831B80FA0D40}" sibTransId="{C7AC76E1-40AE-4E5A-85FC-A73EA03CA9DD}"/>
    <dgm:cxn modelId="{F2F8DE30-199E-46ED-A2B6-BD986F76EDF1}" type="presOf" srcId="{30C844B1-0DA3-47E6-83DB-6BE92CA2E30C}" destId="{A89BB171-CD42-439D-8F6F-2DF92BF23B7C}" srcOrd="0" destOrd="0" presId="urn:microsoft.com/office/officeart/2008/layout/HorizontalMultiLevelHierarchy"/>
    <dgm:cxn modelId="{2EA8EC79-B20C-4A77-8806-FC517062EBCE}" srcId="{30C844B1-0DA3-47E6-83DB-6BE92CA2E30C}" destId="{16E2FD47-1937-4FF1-89FF-3ECF6FA03F42}" srcOrd="0" destOrd="0" parTransId="{3556FD29-CFD4-4738-9130-CDB887E02D12}" sibTransId="{E518A236-E7DE-4C81-A46F-2877D22A397E}"/>
    <dgm:cxn modelId="{73B2E8CC-A92B-489E-9D73-07B5ADA99BCB}" type="presParOf" srcId="{A89BB171-CD42-439D-8F6F-2DF92BF23B7C}" destId="{A57A21A0-1680-48B5-9536-0B79BABB42A5}" srcOrd="0" destOrd="0" presId="urn:microsoft.com/office/officeart/2008/layout/HorizontalMultiLevelHierarchy"/>
    <dgm:cxn modelId="{71874F60-A8AC-4159-B8AD-2C4F45DFA556}" type="presParOf" srcId="{A57A21A0-1680-48B5-9536-0B79BABB42A5}" destId="{0128F36A-8F3D-497A-A062-3BBEF02A4AE3}" srcOrd="0" destOrd="0" presId="urn:microsoft.com/office/officeart/2008/layout/HorizontalMultiLevelHierarchy"/>
    <dgm:cxn modelId="{FFC5F836-9501-4990-9E1C-2EFE27ADBB02}" type="presParOf" srcId="{A57A21A0-1680-48B5-9536-0B79BABB42A5}" destId="{7EA3662D-73BB-4EB8-A7B2-CCC1277C8EBE}" srcOrd="1" destOrd="0" presId="urn:microsoft.com/office/officeart/2008/layout/HorizontalMultiLevelHierarchy"/>
    <dgm:cxn modelId="{F5904AC0-9D9C-4E9F-B44F-6C965B59D674}" type="presParOf" srcId="{7EA3662D-73BB-4EB8-A7B2-CCC1277C8EBE}" destId="{33810418-F4F5-4591-B827-28F7BD9B6BD9}" srcOrd="0" destOrd="0" presId="urn:microsoft.com/office/officeart/2008/layout/HorizontalMultiLevelHierarchy"/>
    <dgm:cxn modelId="{C83CCCDF-EA3A-47A9-8C6B-650C8E1DD992}" type="presParOf" srcId="{33810418-F4F5-4591-B827-28F7BD9B6BD9}" destId="{7A4258DF-991F-4F48-BAB7-EC408392638A}" srcOrd="0" destOrd="0" presId="urn:microsoft.com/office/officeart/2008/layout/HorizontalMultiLevelHierarchy"/>
    <dgm:cxn modelId="{6D7098ED-E0AF-4A60-A544-996C9336CDBE}" type="presParOf" srcId="{7EA3662D-73BB-4EB8-A7B2-CCC1277C8EBE}" destId="{FD6BE66E-2594-4C15-A740-6BAACC4C7A11}" srcOrd="1" destOrd="0" presId="urn:microsoft.com/office/officeart/2008/layout/HorizontalMultiLevelHierarchy"/>
    <dgm:cxn modelId="{EC0E5632-CEEC-498A-9CBB-007143632275}" type="presParOf" srcId="{FD6BE66E-2594-4C15-A740-6BAACC4C7A11}" destId="{210DC4FD-643A-447A-ADBE-630D3168E374}" srcOrd="0" destOrd="0" presId="urn:microsoft.com/office/officeart/2008/layout/HorizontalMultiLevelHierarchy"/>
    <dgm:cxn modelId="{C546090C-8F7C-4055-8AB4-EEE1001538C1}" type="presParOf" srcId="{FD6BE66E-2594-4C15-A740-6BAACC4C7A11}" destId="{49DB2544-4479-476D-A8D3-386BE18FD3BA}" srcOrd="1" destOrd="0" presId="urn:microsoft.com/office/officeart/2008/layout/HorizontalMultiLevelHierarchy"/>
    <dgm:cxn modelId="{D2F354AA-C612-4C38-ACB2-3F5FF3D08FC9}" type="presParOf" srcId="{7EA3662D-73BB-4EB8-A7B2-CCC1277C8EBE}" destId="{24DD3F5F-361E-4434-97D2-220EFD3E05AD}" srcOrd="2" destOrd="0" presId="urn:microsoft.com/office/officeart/2008/layout/HorizontalMultiLevelHierarchy"/>
    <dgm:cxn modelId="{017EDE76-1675-4F59-BB26-CF0978E93321}" type="presParOf" srcId="{24DD3F5F-361E-4434-97D2-220EFD3E05AD}" destId="{EC6CCEC0-63F2-4387-8319-B9D20A3EC009}" srcOrd="0" destOrd="0" presId="urn:microsoft.com/office/officeart/2008/layout/HorizontalMultiLevelHierarchy"/>
    <dgm:cxn modelId="{798059E3-C4A1-42EF-9CBF-251E50D07EA1}" type="presParOf" srcId="{7EA3662D-73BB-4EB8-A7B2-CCC1277C8EBE}" destId="{C3791E56-C389-4863-9CCC-AACC7564D9D9}" srcOrd="3" destOrd="0" presId="urn:microsoft.com/office/officeart/2008/layout/HorizontalMultiLevelHierarchy"/>
    <dgm:cxn modelId="{6132E8C5-E0C7-47CF-8F15-11AC052FC539}" type="presParOf" srcId="{C3791E56-C389-4863-9CCC-AACC7564D9D9}" destId="{91A5ADB0-7672-460C-B60E-419B0B6A0C6B}" srcOrd="0" destOrd="0" presId="urn:microsoft.com/office/officeart/2008/layout/HorizontalMultiLevelHierarchy"/>
    <dgm:cxn modelId="{7BF3A75E-67CD-4A1F-819F-A14DA72C024F}" type="presParOf" srcId="{C3791E56-C389-4863-9CCC-AACC7564D9D9}" destId="{EEF93DB3-69CE-4306-865F-C875C19275CC}" srcOrd="1" destOrd="0" presId="urn:microsoft.com/office/officeart/2008/layout/HorizontalMultiLevelHierarchy"/>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30C844B1-0DA3-47E6-83DB-6BE92CA2E30C}" type="doc">
      <dgm:prSet loTypeId="urn:microsoft.com/office/officeart/2008/layout/HorizontalMultiLevelHierarchy" loCatId="hierarchy" qsTypeId="urn:microsoft.com/office/officeart/2005/8/quickstyle/simple1" qsCatId="simple" csTypeId="urn:microsoft.com/office/officeart/2005/8/colors/colorful1#2" csCatId="colorful" phldr="1"/>
      <dgm:spPr/>
      <dgm:t>
        <a:bodyPr/>
        <a:lstStyle/>
        <a:p>
          <a:endParaRPr lang="tr-TR"/>
        </a:p>
      </dgm:t>
    </dgm:pt>
    <dgm:pt modelId="{16E2FD47-1937-4FF1-89FF-3ECF6FA03F42}">
      <dgm:prSet phldrT="[Metin]"/>
      <dgm:spPr/>
      <dgm:t>
        <a:bodyPr/>
        <a:lstStyle/>
        <a:p>
          <a:r>
            <a:rPr lang="tr-TR" dirty="0"/>
            <a:t>İSTEKLİ D</a:t>
          </a:r>
        </a:p>
      </dgm:t>
    </dgm:pt>
    <dgm:pt modelId="{3556FD29-CFD4-4738-9130-CDB887E02D12}" type="parTrans" cxnId="{2EA8EC79-B20C-4A77-8806-FC517062EBCE}">
      <dgm:prSet/>
      <dgm:spPr/>
      <dgm:t>
        <a:bodyPr/>
        <a:lstStyle/>
        <a:p>
          <a:endParaRPr lang="tr-TR"/>
        </a:p>
      </dgm:t>
    </dgm:pt>
    <dgm:pt modelId="{E518A236-E7DE-4C81-A46F-2877D22A397E}" type="sibTrans" cxnId="{2EA8EC79-B20C-4A77-8806-FC517062EBCE}">
      <dgm:prSet/>
      <dgm:spPr/>
      <dgm:t>
        <a:bodyPr/>
        <a:lstStyle/>
        <a:p>
          <a:endParaRPr lang="tr-TR"/>
        </a:p>
      </dgm:t>
    </dgm:pt>
    <dgm:pt modelId="{3E08FEB7-1B45-40D5-9388-44F5283A7A50}">
      <dgm:prSet phldrT="[Metin]" custT="1"/>
      <dgm:spPr/>
      <dgm:t>
        <a:bodyPr/>
        <a:lstStyle/>
        <a:p>
          <a:r>
            <a:rPr lang="tr-TR" sz="2200" b="1" dirty="0">
              <a:solidFill>
                <a:srgbClr val="FF0000"/>
              </a:solidFill>
              <a:latin typeface="Arial" panose="020B0604020202020204" pitchFamily="34" charset="0"/>
              <a:cs typeface="Arial" panose="020B0604020202020204" pitchFamily="34" charset="0"/>
            </a:rPr>
            <a:t>İstekli D</a:t>
          </a:r>
        </a:p>
        <a:p>
          <a:r>
            <a:rPr lang="tr-TR" sz="2200" b="1" dirty="0">
              <a:solidFill>
                <a:srgbClr val="FF0000"/>
              </a:solidFill>
              <a:latin typeface="Arial" panose="020B0604020202020204" pitchFamily="34" charset="0"/>
              <a:cs typeface="Arial" panose="020B0604020202020204" pitchFamily="34" charset="0"/>
            </a:rPr>
            <a:t>4. Sıradasınız</a:t>
          </a:r>
        </a:p>
        <a:p>
          <a:r>
            <a:rPr lang="tr-TR" sz="2200" b="1" dirty="0">
              <a:solidFill>
                <a:srgbClr val="FF0000"/>
              </a:solidFill>
              <a:latin typeface="Arial" panose="020B0604020202020204" pitchFamily="34" charset="0"/>
              <a:cs typeface="Arial" panose="020B0604020202020204" pitchFamily="34" charset="0"/>
            </a:rPr>
            <a:t>Teklifiniz:</a:t>
          </a:r>
        </a:p>
        <a:p>
          <a:r>
            <a:rPr lang="tr-TR" sz="2200" b="1" dirty="0">
              <a:solidFill>
                <a:srgbClr val="FF0000"/>
              </a:solidFill>
              <a:latin typeface="Arial" panose="020B0604020202020204" pitchFamily="34" charset="0"/>
              <a:cs typeface="Arial" panose="020B0604020202020204" pitchFamily="34" charset="0"/>
            </a:rPr>
            <a:t>8.000 TL</a:t>
          </a:r>
        </a:p>
      </dgm:t>
    </dgm:pt>
    <dgm:pt modelId="{5AB2BF1B-CA3E-468C-B00C-FA6897C5EF94}" type="parTrans" cxnId="{2360BD16-8185-43E9-B651-16F177AF173F}">
      <dgm:prSet/>
      <dgm:spPr/>
      <dgm:t>
        <a:bodyPr/>
        <a:lstStyle/>
        <a:p>
          <a:endParaRPr lang="tr-TR"/>
        </a:p>
      </dgm:t>
    </dgm:pt>
    <dgm:pt modelId="{89008A45-07B8-434F-B840-C9C79DA89143}" type="sibTrans" cxnId="{2360BD16-8185-43E9-B651-16F177AF173F}">
      <dgm:prSet/>
      <dgm:spPr/>
      <dgm:t>
        <a:bodyPr/>
        <a:lstStyle/>
        <a:p>
          <a:endParaRPr lang="tr-TR"/>
        </a:p>
      </dgm:t>
    </dgm:pt>
    <dgm:pt modelId="{AD337B5E-88AF-4176-B340-45174E82520B}">
      <dgm:prSet phldrT="[Metin]"/>
      <dgm:spPr/>
      <dgm:t>
        <a:bodyPr/>
        <a:lstStyle/>
        <a:p>
          <a:r>
            <a:rPr lang="tr-TR" b="1" dirty="0">
              <a:solidFill>
                <a:srgbClr val="C00000"/>
              </a:solidFill>
            </a:rPr>
            <a:t>Yaklaşık Maliyet: </a:t>
          </a:r>
        </a:p>
        <a:p>
          <a:r>
            <a:rPr lang="tr-TR" b="1" dirty="0">
              <a:solidFill>
                <a:srgbClr val="C00000"/>
              </a:solidFill>
            </a:rPr>
            <a:t>7.500 TL</a:t>
          </a:r>
        </a:p>
      </dgm:t>
    </dgm:pt>
    <dgm:pt modelId="{36D70B00-E7C5-4DC3-B960-46CF9C0320EA}" type="parTrans" cxnId="{1D7674CA-9EAB-4371-AED2-17DB4A505E98}">
      <dgm:prSet/>
      <dgm:spPr/>
      <dgm:t>
        <a:bodyPr/>
        <a:lstStyle/>
        <a:p>
          <a:endParaRPr lang="tr-TR"/>
        </a:p>
      </dgm:t>
    </dgm:pt>
    <dgm:pt modelId="{721CED71-1E16-4108-9139-055A817A0148}" type="sibTrans" cxnId="{1D7674CA-9EAB-4371-AED2-17DB4A505E98}">
      <dgm:prSet/>
      <dgm:spPr/>
      <dgm:t>
        <a:bodyPr/>
        <a:lstStyle/>
        <a:p>
          <a:endParaRPr lang="tr-TR"/>
        </a:p>
      </dgm:t>
    </dgm:pt>
    <dgm:pt modelId="{A89BB171-CD42-439D-8F6F-2DF92BF23B7C}" type="pres">
      <dgm:prSet presAssocID="{30C844B1-0DA3-47E6-83DB-6BE92CA2E30C}" presName="Name0" presStyleCnt="0">
        <dgm:presLayoutVars>
          <dgm:chPref val="1"/>
          <dgm:dir/>
          <dgm:animOne val="branch"/>
          <dgm:animLvl val="lvl"/>
          <dgm:resizeHandles val="exact"/>
        </dgm:presLayoutVars>
      </dgm:prSet>
      <dgm:spPr/>
      <dgm:t>
        <a:bodyPr/>
        <a:lstStyle/>
        <a:p>
          <a:endParaRPr lang="tr-TR"/>
        </a:p>
      </dgm:t>
    </dgm:pt>
    <dgm:pt modelId="{A57A21A0-1680-48B5-9536-0B79BABB42A5}" type="pres">
      <dgm:prSet presAssocID="{16E2FD47-1937-4FF1-89FF-3ECF6FA03F42}" presName="root1" presStyleCnt="0"/>
      <dgm:spPr/>
    </dgm:pt>
    <dgm:pt modelId="{0128F36A-8F3D-497A-A062-3BBEF02A4AE3}" type="pres">
      <dgm:prSet presAssocID="{16E2FD47-1937-4FF1-89FF-3ECF6FA03F42}" presName="LevelOneTextNode" presStyleLbl="node0" presStyleIdx="0" presStyleCnt="1" custLinFactNeighborX="18158" custLinFactNeighborY="533">
        <dgm:presLayoutVars>
          <dgm:chPref val="3"/>
        </dgm:presLayoutVars>
      </dgm:prSet>
      <dgm:spPr/>
      <dgm:t>
        <a:bodyPr/>
        <a:lstStyle/>
        <a:p>
          <a:endParaRPr lang="tr-TR"/>
        </a:p>
      </dgm:t>
    </dgm:pt>
    <dgm:pt modelId="{7EA3662D-73BB-4EB8-A7B2-CCC1277C8EBE}" type="pres">
      <dgm:prSet presAssocID="{16E2FD47-1937-4FF1-89FF-3ECF6FA03F42}" presName="level2hierChild" presStyleCnt="0"/>
      <dgm:spPr/>
    </dgm:pt>
    <dgm:pt modelId="{BACA8497-57C1-499F-9F25-910A9610A044}" type="pres">
      <dgm:prSet presAssocID="{5AB2BF1B-CA3E-468C-B00C-FA6897C5EF94}" presName="conn2-1" presStyleLbl="parChTrans1D2" presStyleIdx="0" presStyleCnt="2"/>
      <dgm:spPr/>
      <dgm:t>
        <a:bodyPr/>
        <a:lstStyle/>
        <a:p>
          <a:endParaRPr lang="tr-TR"/>
        </a:p>
      </dgm:t>
    </dgm:pt>
    <dgm:pt modelId="{70C78B4F-F0CA-459F-BA64-64BBD32D910D}" type="pres">
      <dgm:prSet presAssocID="{5AB2BF1B-CA3E-468C-B00C-FA6897C5EF94}" presName="connTx" presStyleLbl="parChTrans1D2" presStyleIdx="0" presStyleCnt="2"/>
      <dgm:spPr/>
      <dgm:t>
        <a:bodyPr/>
        <a:lstStyle/>
        <a:p>
          <a:endParaRPr lang="tr-TR"/>
        </a:p>
      </dgm:t>
    </dgm:pt>
    <dgm:pt modelId="{F8A36971-4CE2-4FC6-BBB0-8F8FEB88C5A9}" type="pres">
      <dgm:prSet presAssocID="{3E08FEB7-1B45-40D5-9388-44F5283A7A50}" presName="root2" presStyleCnt="0"/>
      <dgm:spPr/>
    </dgm:pt>
    <dgm:pt modelId="{0D5CE1A6-274D-437A-A283-6FF18D96E8F7}" type="pres">
      <dgm:prSet presAssocID="{3E08FEB7-1B45-40D5-9388-44F5283A7A50}" presName="LevelTwoTextNode" presStyleLbl="node2" presStyleIdx="0" presStyleCnt="2" custScaleX="109565" custScaleY="354021" custLinFactNeighborX="84" custLinFactNeighborY="3610">
        <dgm:presLayoutVars>
          <dgm:chPref val="3"/>
        </dgm:presLayoutVars>
      </dgm:prSet>
      <dgm:spPr/>
      <dgm:t>
        <a:bodyPr/>
        <a:lstStyle/>
        <a:p>
          <a:endParaRPr lang="tr-TR"/>
        </a:p>
      </dgm:t>
    </dgm:pt>
    <dgm:pt modelId="{887872FA-34DC-4504-B804-01BCEC8B5929}" type="pres">
      <dgm:prSet presAssocID="{3E08FEB7-1B45-40D5-9388-44F5283A7A50}" presName="level3hierChild" presStyleCnt="0"/>
      <dgm:spPr/>
    </dgm:pt>
    <dgm:pt modelId="{781ED342-89EF-4EA3-B35F-10A4986FF686}" type="pres">
      <dgm:prSet presAssocID="{36D70B00-E7C5-4DC3-B960-46CF9C0320EA}" presName="conn2-1" presStyleLbl="parChTrans1D2" presStyleIdx="1" presStyleCnt="2"/>
      <dgm:spPr/>
      <dgm:t>
        <a:bodyPr/>
        <a:lstStyle/>
        <a:p>
          <a:endParaRPr lang="tr-TR"/>
        </a:p>
      </dgm:t>
    </dgm:pt>
    <dgm:pt modelId="{276A8C03-F9F4-4533-BD78-E3CF11B3203F}" type="pres">
      <dgm:prSet presAssocID="{36D70B00-E7C5-4DC3-B960-46CF9C0320EA}" presName="connTx" presStyleLbl="parChTrans1D2" presStyleIdx="1" presStyleCnt="2"/>
      <dgm:spPr/>
      <dgm:t>
        <a:bodyPr/>
        <a:lstStyle/>
        <a:p>
          <a:endParaRPr lang="tr-TR"/>
        </a:p>
      </dgm:t>
    </dgm:pt>
    <dgm:pt modelId="{2C82ECFD-5965-4642-846D-3ADD1E42204B}" type="pres">
      <dgm:prSet presAssocID="{AD337B5E-88AF-4176-B340-45174E82520B}" presName="root2" presStyleCnt="0"/>
      <dgm:spPr/>
    </dgm:pt>
    <dgm:pt modelId="{41E19EC0-37B8-4194-967A-DECBCF328B09}" type="pres">
      <dgm:prSet presAssocID="{AD337B5E-88AF-4176-B340-45174E82520B}" presName="LevelTwoTextNode" presStyleLbl="node2" presStyleIdx="1" presStyleCnt="2" custScaleX="109251" custScaleY="122243">
        <dgm:presLayoutVars>
          <dgm:chPref val="3"/>
        </dgm:presLayoutVars>
      </dgm:prSet>
      <dgm:spPr/>
      <dgm:t>
        <a:bodyPr/>
        <a:lstStyle/>
        <a:p>
          <a:endParaRPr lang="tr-TR"/>
        </a:p>
      </dgm:t>
    </dgm:pt>
    <dgm:pt modelId="{ADD80D11-9848-4414-B6CF-406FA3A98786}" type="pres">
      <dgm:prSet presAssocID="{AD337B5E-88AF-4176-B340-45174E82520B}" presName="level3hierChild" presStyleCnt="0"/>
      <dgm:spPr/>
    </dgm:pt>
  </dgm:ptLst>
  <dgm:cxnLst>
    <dgm:cxn modelId="{4BC51194-4DB7-4817-8107-742611FCB23C}" type="presOf" srcId="{36D70B00-E7C5-4DC3-B960-46CF9C0320EA}" destId="{276A8C03-F9F4-4533-BD78-E3CF11B3203F}" srcOrd="1" destOrd="0" presId="urn:microsoft.com/office/officeart/2008/layout/HorizontalMultiLevelHierarchy"/>
    <dgm:cxn modelId="{2360BD16-8185-43E9-B651-16F177AF173F}" srcId="{16E2FD47-1937-4FF1-89FF-3ECF6FA03F42}" destId="{3E08FEB7-1B45-40D5-9388-44F5283A7A50}" srcOrd="0" destOrd="0" parTransId="{5AB2BF1B-CA3E-468C-B00C-FA6897C5EF94}" sibTransId="{89008A45-07B8-434F-B840-C9C79DA89143}"/>
    <dgm:cxn modelId="{B0A00AC7-2128-4856-AF10-0F00235B6DF4}" type="presOf" srcId="{5AB2BF1B-CA3E-468C-B00C-FA6897C5EF94}" destId="{70C78B4F-F0CA-459F-BA64-64BBD32D910D}" srcOrd="1" destOrd="0" presId="urn:microsoft.com/office/officeart/2008/layout/HorizontalMultiLevelHierarchy"/>
    <dgm:cxn modelId="{178F6282-8ADE-47D9-8B8E-5D1F8D2D76F2}" type="presOf" srcId="{AD337B5E-88AF-4176-B340-45174E82520B}" destId="{41E19EC0-37B8-4194-967A-DECBCF328B09}" srcOrd="0" destOrd="0" presId="urn:microsoft.com/office/officeart/2008/layout/HorizontalMultiLevelHierarchy"/>
    <dgm:cxn modelId="{5BF10CC6-E232-458D-A9CD-022791A22A89}" type="presOf" srcId="{5AB2BF1B-CA3E-468C-B00C-FA6897C5EF94}" destId="{BACA8497-57C1-499F-9F25-910A9610A044}" srcOrd="0" destOrd="0" presId="urn:microsoft.com/office/officeart/2008/layout/HorizontalMultiLevelHierarchy"/>
    <dgm:cxn modelId="{BF70BA0D-A003-4C95-9519-D534F2487E8C}" type="presOf" srcId="{30C844B1-0DA3-47E6-83DB-6BE92CA2E30C}" destId="{A89BB171-CD42-439D-8F6F-2DF92BF23B7C}" srcOrd="0" destOrd="0" presId="urn:microsoft.com/office/officeart/2008/layout/HorizontalMultiLevelHierarchy"/>
    <dgm:cxn modelId="{E6C1A78D-2B3F-47AF-B0FB-CC36DB65428D}" type="presOf" srcId="{36D70B00-E7C5-4DC3-B960-46CF9C0320EA}" destId="{781ED342-89EF-4EA3-B35F-10A4986FF686}" srcOrd="0" destOrd="0" presId="urn:microsoft.com/office/officeart/2008/layout/HorizontalMultiLevelHierarchy"/>
    <dgm:cxn modelId="{3FEFD487-4DB7-4640-B239-F36B79C7B6AE}" type="presOf" srcId="{16E2FD47-1937-4FF1-89FF-3ECF6FA03F42}" destId="{0128F36A-8F3D-497A-A062-3BBEF02A4AE3}" srcOrd="0" destOrd="0" presId="urn:microsoft.com/office/officeart/2008/layout/HorizontalMultiLevelHierarchy"/>
    <dgm:cxn modelId="{1D7674CA-9EAB-4371-AED2-17DB4A505E98}" srcId="{16E2FD47-1937-4FF1-89FF-3ECF6FA03F42}" destId="{AD337B5E-88AF-4176-B340-45174E82520B}" srcOrd="1" destOrd="0" parTransId="{36D70B00-E7C5-4DC3-B960-46CF9C0320EA}" sibTransId="{721CED71-1E16-4108-9139-055A817A0148}"/>
    <dgm:cxn modelId="{2EA8EC79-B20C-4A77-8806-FC517062EBCE}" srcId="{30C844B1-0DA3-47E6-83DB-6BE92CA2E30C}" destId="{16E2FD47-1937-4FF1-89FF-3ECF6FA03F42}" srcOrd="0" destOrd="0" parTransId="{3556FD29-CFD4-4738-9130-CDB887E02D12}" sibTransId="{E518A236-E7DE-4C81-A46F-2877D22A397E}"/>
    <dgm:cxn modelId="{E60CF1FC-37D2-4474-AF0B-0215557C08A9}" type="presOf" srcId="{3E08FEB7-1B45-40D5-9388-44F5283A7A50}" destId="{0D5CE1A6-274D-437A-A283-6FF18D96E8F7}" srcOrd="0" destOrd="0" presId="urn:microsoft.com/office/officeart/2008/layout/HorizontalMultiLevelHierarchy"/>
    <dgm:cxn modelId="{1917666D-A87A-4AAA-A5A0-6D3AC7225684}" type="presParOf" srcId="{A89BB171-CD42-439D-8F6F-2DF92BF23B7C}" destId="{A57A21A0-1680-48B5-9536-0B79BABB42A5}" srcOrd="0" destOrd="0" presId="urn:microsoft.com/office/officeart/2008/layout/HorizontalMultiLevelHierarchy"/>
    <dgm:cxn modelId="{6E9FFABB-2CE9-42AC-8C46-F6D8161A7312}" type="presParOf" srcId="{A57A21A0-1680-48B5-9536-0B79BABB42A5}" destId="{0128F36A-8F3D-497A-A062-3BBEF02A4AE3}" srcOrd="0" destOrd="0" presId="urn:microsoft.com/office/officeart/2008/layout/HorizontalMultiLevelHierarchy"/>
    <dgm:cxn modelId="{F471F867-7723-4875-BFD7-AEBD5128845F}" type="presParOf" srcId="{A57A21A0-1680-48B5-9536-0B79BABB42A5}" destId="{7EA3662D-73BB-4EB8-A7B2-CCC1277C8EBE}" srcOrd="1" destOrd="0" presId="urn:microsoft.com/office/officeart/2008/layout/HorizontalMultiLevelHierarchy"/>
    <dgm:cxn modelId="{43701E82-1F22-4314-A775-1304BB6D3A94}" type="presParOf" srcId="{7EA3662D-73BB-4EB8-A7B2-CCC1277C8EBE}" destId="{BACA8497-57C1-499F-9F25-910A9610A044}" srcOrd="0" destOrd="0" presId="urn:microsoft.com/office/officeart/2008/layout/HorizontalMultiLevelHierarchy"/>
    <dgm:cxn modelId="{E86421FB-5CA4-4DCD-9135-A61CB1BFA25F}" type="presParOf" srcId="{BACA8497-57C1-499F-9F25-910A9610A044}" destId="{70C78B4F-F0CA-459F-BA64-64BBD32D910D}" srcOrd="0" destOrd="0" presId="urn:microsoft.com/office/officeart/2008/layout/HorizontalMultiLevelHierarchy"/>
    <dgm:cxn modelId="{20852588-51C6-4035-8D1D-A838B932309D}" type="presParOf" srcId="{7EA3662D-73BB-4EB8-A7B2-CCC1277C8EBE}" destId="{F8A36971-4CE2-4FC6-BBB0-8F8FEB88C5A9}" srcOrd="1" destOrd="0" presId="urn:microsoft.com/office/officeart/2008/layout/HorizontalMultiLevelHierarchy"/>
    <dgm:cxn modelId="{A0C380C5-6310-47B5-964B-0D8C7BA5AEAF}" type="presParOf" srcId="{F8A36971-4CE2-4FC6-BBB0-8F8FEB88C5A9}" destId="{0D5CE1A6-274D-437A-A283-6FF18D96E8F7}" srcOrd="0" destOrd="0" presId="urn:microsoft.com/office/officeart/2008/layout/HorizontalMultiLevelHierarchy"/>
    <dgm:cxn modelId="{5329F1FD-9064-4296-AEC5-3BD0AF509386}" type="presParOf" srcId="{F8A36971-4CE2-4FC6-BBB0-8F8FEB88C5A9}" destId="{887872FA-34DC-4504-B804-01BCEC8B5929}" srcOrd="1" destOrd="0" presId="urn:microsoft.com/office/officeart/2008/layout/HorizontalMultiLevelHierarchy"/>
    <dgm:cxn modelId="{90FCB0A8-8A89-44CD-BBC8-F6ADA2991EDA}" type="presParOf" srcId="{7EA3662D-73BB-4EB8-A7B2-CCC1277C8EBE}" destId="{781ED342-89EF-4EA3-B35F-10A4986FF686}" srcOrd="2" destOrd="0" presId="urn:microsoft.com/office/officeart/2008/layout/HorizontalMultiLevelHierarchy"/>
    <dgm:cxn modelId="{47F21F16-5559-41F9-BF05-847D49ADB3BA}" type="presParOf" srcId="{781ED342-89EF-4EA3-B35F-10A4986FF686}" destId="{276A8C03-F9F4-4533-BD78-E3CF11B3203F}" srcOrd="0" destOrd="0" presId="urn:microsoft.com/office/officeart/2008/layout/HorizontalMultiLevelHierarchy"/>
    <dgm:cxn modelId="{16670F3D-AA1B-48C8-8AA2-D2B752B10ABF}" type="presParOf" srcId="{7EA3662D-73BB-4EB8-A7B2-CCC1277C8EBE}" destId="{2C82ECFD-5965-4642-846D-3ADD1E42204B}" srcOrd="3" destOrd="0" presId="urn:microsoft.com/office/officeart/2008/layout/HorizontalMultiLevelHierarchy"/>
    <dgm:cxn modelId="{06B6DDB3-BB72-4167-AD50-02E273F5F016}" type="presParOf" srcId="{2C82ECFD-5965-4642-846D-3ADD1E42204B}" destId="{41E19EC0-37B8-4194-967A-DECBCF328B09}" srcOrd="0" destOrd="0" presId="urn:microsoft.com/office/officeart/2008/layout/HorizontalMultiLevelHierarchy"/>
    <dgm:cxn modelId="{542F99ED-19BC-44E2-849E-544D1BE4037B}" type="presParOf" srcId="{2C82ECFD-5965-4642-846D-3ADD1E42204B}" destId="{ADD80D11-9848-4414-B6CF-406FA3A98786}" srcOrd="1" destOrd="0" presId="urn:microsoft.com/office/officeart/2008/layout/HorizontalMultiLevelHierarchy"/>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0C844B1-0DA3-47E6-83DB-6BE92CA2E30C}" type="doc">
      <dgm:prSet loTypeId="urn:microsoft.com/office/officeart/2008/layout/HorizontalMultiLevelHierarchy" loCatId="hierarchy" qsTypeId="urn:microsoft.com/office/officeart/2005/8/quickstyle/simple1" qsCatId="simple" csTypeId="urn:microsoft.com/office/officeart/2005/8/colors/colorful1#3" csCatId="colorful" phldr="1"/>
      <dgm:spPr/>
      <dgm:t>
        <a:bodyPr/>
        <a:lstStyle/>
        <a:p>
          <a:endParaRPr lang="tr-TR"/>
        </a:p>
      </dgm:t>
    </dgm:pt>
    <dgm:pt modelId="{16E2FD47-1937-4FF1-89FF-3ECF6FA03F42}">
      <dgm:prSet phldrT="[Metin]"/>
      <dgm:spPr/>
      <dgm:t>
        <a:bodyPr/>
        <a:lstStyle/>
        <a:p>
          <a:r>
            <a:rPr lang="tr-TR" dirty="0"/>
            <a:t>İSTEKLİ B</a:t>
          </a:r>
        </a:p>
      </dgm:t>
    </dgm:pt>
    <dgm:pt modelId="{3556FD29-CFD4-4738-9130-CDB887E02D12}" type="parTrans" cxnId="{2EA8EC79-B20C-4A77-8806-FC517062EBCE}">
      <dgm:prSet/>
      <dgm:spPr/>
      <dgm:t>
        <a:bodyPr/>
        <a:lstStyle/>
        <a:p>
          <a:endParaRPr lang="tr-TR"/>
        </a:p>
      </dgm:t>
    </dgm:pt>
    <dgm:pt modelId="{E518A236-E7DE-4C81-A46F-2877D22A397E}" type="sibTrans" cxnId="{2EA8EC79-B20C-4A77-8806-FC517062EBCE}">
      <dgm:prSet/>
      <dgm:spPr/>
      <dgm:t>
        <a:bodyPr/>
        <a:lstStyle/>
        <a:p>
          <a:endParaRPr lang="tr-TR"/>
        </a:p>
      </dgm:t>
    </dgm:pt>
    <dgm:pt modelId="{F5CA1574-7FB4-4660-A664-4B3F4C8CBE1A}">
      <dgm:prSet phldrT="[Metin]" custT="1"/>
      <dgm:spPr/>
      <dgm:t>
        <a:bodyPr/>
        <a:lstStyle/>
        <a:p>
          <a:r>
            <a:rPr lang="tr-TR" sz="1700" dirty="0">
              <a:solidFill>
                <a:schemeClr val="tx1"/>
              </a:solidFill>
              <a:latin typeface="Arial" panose="020B0604020202020204" pitchFamily="34" charset="0"/>
              <a:cs typeface="Arial" panose="020B0604020202020204" pitchFamily="34" charset="0"/>
            </a:rPr>
            <a:t>1-İstekli A</a:t>
          </a:r>
        </a:p>
        <a:p>
          <a:r>
            <a:rPr lang="tr-TR" sz="1700" dirty="0">
              <a:solidFill>
                <a:schemeClr val="tx1"/>
              </a:solidFill>
              <a:latin typeface="Arial" panose="020B0604020202020204" pitchFamily="34" charset="0"/>
              <a:cs typeface="Arial" panose="020B0604020202020204" pitchFamily="34" charset="0"/>
            </a:rPr>
            <a:t>***</a:t>
          </a:r>
          <a:endParaRPr lang="tr-TR" sz="1700" b="1" dirty="0">
            <a:solidFill>
              <a:srgbClr val="FF0000"/>
            </a:solidFill>
            <a:latin typeface="Arial" panose="020B0604020202020204" pitchFamily="34" charset="0"/>
            <a:cs typeface="Arial" panose="020B0604020202020204" pitchFamily="34" charset="0"/>
          </a:endParaRPr>
        </a:p>
      </dgm:t>
    </dgm:pt>
    <dgm:pt modelId="{953A4F0C-662F-49F7-82E8-6809DA91008D}" type="parTrans" cxnId="{19B0A03F-601C-4AA5-A271-DD2D53E9F045}">
      <dgm:prSet/>
      <dgm:spPr/>
      <dgm:t>
        <a:bodyPr/>
        <a:lstStyle/>
        <a:p>
          <a:endParaRPr lang="tr-TR"/>
        </a:p>
      </dgm:t>
    </dgm:pt>
    <dgm:pt modelId="{4CA73584-0017-4F81-A3E0-7AC4F7A3A8C2}" type="sibTrans" cxnId="{19B0A03F-601C-4AA5-A271-DD2D53E9F045}">
      <dgm:prSet/>
      <dgm:spPr/>
      <dgm:t>
        <a:bodyPr/>
        <a:lstStyle/>
        <a:p>
          <a:endParaRPr lang="tr-TR"/>
        </a:p>
      </dgm:t>
    </dgm:pt>
    <dgm:pt modelId="{3E08FEB7-1B45-40D5-9388-44F5283A7A50}">
      <dgm:prSet phldrT="[Metin]"/>
      <dgm:spPr/>
      <dgm:t>
        <a:bodyPr/>
        <a:lstStyle/>
        <a:p>
          <a:r>
            <a:rPr lang="tr-TR" dirty="0">
              <a:solidFill>
                <a:schemeClr val="tx1"/>
              </a:solidFill>
            </a:rPr>
            <a:t>2-İstekli C</a:t>
          </a:r>
        </a:p>
        <a:p>
          <a:r>
            <a:rPr lang="tr-TR" dirty="0">
              <a:solidFill>
                <a:schemeClr val="tx1"/>
              </a:solidFill>
            </a:rPr>
            <a:t>***</a:t>
          </a:r>
        </a:p>
      </dgm:t>
    </dgm:pt>
    <dgm:pt modelId="{5AB2BF1B-CA3E-468C-B00C-FA6897C5EF94}" type="parTrans" cxnId="{2360BD16-8185-43E9-B651-16F177AF173F}">
      <dgm:prSet/>
      <dgm:spPr/>
      <dgm:t>
        <a:bodyPr/>
        <a:lstStyle/>
        <a:p>
          <a:endParaRPr lang="tr-TR"/>
        </a:p>
      </dgm:t>
    </dgm:pt>
    <dgm:pt modelId="{89008A45-07B8-434F-B840-C9C79DA89143}" type="sibTrans" cxnId="{2360BD16-8185-43E9-B651-16F177AF173F}">
      <dgm:prSet/>
      <dgm:spPr/>
      <dgm:t>
        <a:bodyPr/>
        <a:lstStyle/>
        <a:p>
          <a:endParaRPr lang="tr-TR"/>
        </a:p>
      </dgm:t>
    </dgm:pt>
    <dgm:pt modelId="{875F2F40-5475-4902-BAC5-93C210DEB4D3}">
      <dgm:prSet phldrT="[Metin]" custT="1"/>
      <dgm:spPr/>
      <dgm:t>
        <a:bodyPr/>
        <a:lstStyle/>
        <a:p>
          <a:r>
            <a:rPr lang="tr-TR" sz="1700" b="1" dirty="0">
              <a:solidFill>
                <a:srgbClr val="FF0000"/>
              </a:solidFill>
              <a:latin typeface="Arial" panose="020B0604020202020204" pitchFamily="34" charset="0"/>
              <a:cs typeface="Arial" panose="020B0604020202020204" pitchFamily="34" charset="0"/>
            </a:rPr>
            <a:t>3-  (SİZ) İstekli B</a:t>
          </a:r>
        </a:p>
        <a:p>
          <a:r>
            <a:rPr lang="tr-TR" sz="1700" b="1" dirty="0">
              <a:solidFill>
                <a:srgbClr val="FF0000"/>
              </a:solidFill>
              <a:latin typeface="Arial" panose="020B0604020202020204" pitchFamily="34" charset="0"/>
              <a:cs typeface="Arial" panose="020B0604020202020204" pitchFamily="34" charset="0"/>
            </a:rPr>
            <a:t>8.200 TL</a:t>
          </a:r>
          <a:endParaRPr lang="tr-TR" sz="1700" dirty="0">
            <a:solidFill>
              <a:schemeClr val="tx1"/>
            </a:solidFill>
          </a:endParaRPr>
        </a:p>
      </dgm:t>
    </dgm:pt>
    <dgm:pt modelId="{2D21488E-42BE-494A-854E-831B80FA0D40}" type="parTrans" cxnId="{BAE49EB5-FF83-4FAF-9D4C-6FAA5E7F44D5}">
      <dgm:prSet/>
      <dgm:spPr/>
      <dgm:t>
        <a:bodyPr/>
        <a:lstStyle/>
        <a:p>
          <a:endParaRPr lang="tr-TR"/>
        </a:p>
      </dgm:t>
    </dgm:pt>
    <dgm:pt modelId="{C7AC76E1-40AE-4E5A-85FC-A73EA03CA9DD}" type="sibTrans" cxnId="{BAE49EB5-FF83-4FAF-9D4C-6FAA5E7F44D5}">
      <dgm:prSet/>
      <dgm:spPr/>
      <dgm:t>
        <a:bodyPr/>
        <a:lstStyle/>
        <a:p>
          <a:endParaRPr lang="tr-TR"/>
        </a:p>
      </dgm:t>
    </dgm:pt>
    <dgm:pt modelId="{4C365D45-ED46-4CD4-B6A1-4D2131C98566}">
      <dgm:prSet phldrT="[Metin]"/>
      <dgm:spPr/>
      <dgm:t>
        <a:bodyPr/>
        <a:lstStyle/>
        <a:p>
          <a:r>
            <a:rPr lang="tr-TR" dirty="0">
              <a:solidFill>
                <a:schemeClr val="tx1"/>
              </a:solidFill>
            </a:rPr>
            <a:t>4-İstekli D</a:t>
          </a:r>
        </a:p>
        <a:p>
          <a:r>
            <a:rPr lang="tr-TR" dirty="0">
              <a:solidFill>
                <a:schemeClr val="tx1"/>
              </a:solidFill>
            </a:rPr>
            <a:t>***</a:t>
          </a:r>
        </a:p>
      </dgm:t>
    </dgm:pt>
    <dgm:pt modelId="{864A7B89-BCB0-4A12-ABBF-F52D164409BA}" type="parTrans" cxnId="{11D712D7-9880-4324-B6EE-E1759AC06210}">
      <dgm:prSet/>
      <dgm:spPr/>
      <dgm:t>
        <a:bodyPr/>
        <a:lstStyle/>
        <a:p>
          <a:endParaRPr lang="tr-TR"/>
        </a:p>
      </dgm:t>
    </dgm:pt>
    <dgm:pt modelId="{386FB1D4-EB5C-44B8-8D0B-4AF3B3CE2823}" type="sibTrans" cxnId="{11D712D7-9880-4324-B6EE-E1759AC06210}">
      <dgm:prSet/>
      <dgm:spPr/>
      <dgm:t>
        <a:bodyPr/>
        <a:lstStyle/>
        <a:p>
          <a:endParaRPr lang="tr-TR"/>
        </a:p>
      </dgm:t>
    </dgm:pt>
    <dgm:pt modelId="{A89BB171-CD42-439D-8F6F-2DF92BF23B7C}" type="pres">
      <dgm:prSet presAssocID="{30C844B1-0DA3-47E6-83DB-6BE92CA2E30C}" presName="Name0" presStyleCnt="0">
        <dgm:presLayoutVars>
          <dgm:chPref val="1"/>
          <dgm:dir/>
          <dgm:animOne val="branch"/>
          <dgm:animLvl val="lvl"/>
          <dgm:resizeHandles val="exact"/>
        </dgm:presLayoutVars>
      </dgm:prSet>
      <dgm:spPr/>
      <dgm:t>
        <a:bodyPr/>
        <a:lstStyle/>
        <a:p>
          <a:endParaRPr lang="tr-TR"/>
        </a:p>
      </dgm:t>
    </dgm:pt>
    <dgm:pt modelId="{A57A21A0-1680-48B5-9536-0B79BABB42A5}" type="pres">
      <dgm:prSet presAssocID="{16E2FD47-1937-4FF1-89FF-3ECF6FA03F42}" presName="root1" presStyleCnt="0"/>
      <dgm:spPr/>
    </dgm:pt>
    <dgm:pt modelId="{0128F36A-8F3D-497A-A062-3BBEF02A4AE3}" type="pres">
      <dgm:prSet presAssocID="{16E2FD47-1937-4FF1-89FF-3ECF6FA03F42}" presName="LevelOneTextNode" presStyleLbl="node0" presStyleIdx="0" presStyleCnt="1">
        <dgm:presLayoutVars>
          <dgm:chPref val="3"/>
        </dgm:presLayoutVars>
      </dgm:prSet>
      <dgm:spPr/>
      <dgm:t>
        <a:bodyPr/>
        <a:lstStyle/>
        <a:p>
          <a:endParaRPr lang="tr-TR"/>
        </a:p>
      </dgm:t>
    </dgm:pt>
    <dgm:pt modelId="{7EA3662D-73BB-4EB8-A7B2-CCC1277C8EBE}" type="pres">
      <dgm:prSet presAssocID="{16E2FD47-1937-4FF1-89FF-3ECF6FA03F42}" presName="level2hierChild" presStyleCnt="0"/>
      <dgm:spPr/>
    </dgm:pt>
    <dgm:pt modelId="{88800159-6EE3-439E-9C55-FD7AAB6F6D31}" type="pres">
      <dgm:prSet presAssocID="{953A4F0C-662F-49F7-82E8-6809DA91008D}" presName="conn2-1" presStyleLbl="parChTrans1D2" presStyleIdx="0" presStyleCnt="4"/>
      <dgm:spPr/>
      <dgm:t>
        <a:bodyPr/>
        <a:lstStyle/>
        <a:p>
          <a:endParaRPr lang="tr-TR"/>
        </a:p>
      </dgm:t>
    </dgm:pt>
    <dgm:pt modelId="{FDF2A042-09DC-41CD-83A8-27A9796DB79F}" type="pres">
      <dgm:prSet presAssocID="{953A4F0C-662F-49F7-82E8-6809DA91008D}" presName="connTx" presStyleLbl="parChTrans1D2" presStyleIdx="0" presStyleCnt="4"/>
      <dgm:spPr/>
      <dgm:t>
        <a:bodyPr/>
        <a:lstStyle/>
        <a:p>
          <a:endParaRPr lang="tr-TR"/>
        </a:p>
      </dgm:t>
    </dgm:pt>
    <dgm:pt modelId="{29B34BA4-E2C6-44C9-820E-9C1B0FB39907}" type="pres">
      <dgm:prSet presAssocID="{F5CA1574-7FB4-4660-A664-4B3F4C8CBE1A}" presName="root2" presStyleCnt="0"/>
      <dgm:spPr/>
    </dgm:pt>
    <dgm:pt modelId="{29E9D4AE-D26A-4002-93ED-E9F29CFB33D9}" type="pres">
      <dgm:prSet presAssocID="{F5CA1574-7FB4-4660-A664-4B3F4C8CBE1A}" presName="LevelTwoTextNode" presStyleLbl="node2" presStyleIdx="0" presStyleCnt="4" custScaleY="108740" custLinFactNeighborX="80">
        <dgm:presLayoutVars>
          <dgm:chPref val="3"/>
        </dgm:presLayoutVars>
      </dgm:prSet>
      <dgm:spPr/>
      <dgm:t>
        <a:bodyPr/>
        <a:lstStyle/>
        <a:p>
          <a:endParaRPr lang="tr-TR"/>
        </a:p>
      </dgm:t>
    </dgm:pt>
    <dgm:pt modelId="{0B13D1C8-E659-4E0D-93D6-F50905133A62}" type="pres">
      <dgm:prSet presAssocID="{F5CA1574-7FB4-4660-A664-4B3F4C8CBE1A}" presName="level3hierChild" presStyleCnt="0"/>
      <dgm:spPr/>
    </dgm:pt>
    <dgm:pt modelId="{BACA8497-57C1-499F-9F25-910A9610A044}" type="pres">
      <dgm:prSet presAssocID="{5AB2BF1B-CA3E-468C-B00C-FA6897C5EF94}" presName="conn2-1" presStyleLbl="parChTrans1D2" presStyleIdx="1" presStyleCnt="4"/>
      <dgm:spPr/>
      <dgm:t>
        <a:bodyPr/>
        <a:lstStyle/>
        <a:p>
          <a:endParaRPr lang="tr-TR"/>
        </a:p>
      </dgm:t>
    </dgm:pt>
    <dgm:pt modelId="{70C78B4F-F0CA-459F-BA64-64BBD32D910D}" type="pres">
      <dgm:prSet presAssocID="{5AB2BF1B-CA3E-468C-B00C-FA6897C5EF94}" presName="connTx" presStyleLbl="parChTrans1D2" presStyleIdx="1" presStyleCnt="4"/>
      <dgm:spPr/>
      <dgm:t>
        <a:bodyPr/>
        <a:lstStyle/>
        <a:p>
          <a:endParaRPr lang="tr-TR"/>
        </a:p>
      </dgm:t>
    </dgm:pt>
    <dgm:pt modelId="{F8A36971-4CE2-4FC6-BBB0-8F8FEB88C5A9}" type="pres">
      <dgm:prSet presAssocID="{3E08FEB7-1B45-40D5-9388-44F5283A7A50}" presName="root2" presStyleCnt="0"/>
      <dgm:spPr/>
    </dgm:pt>
    <dgm:pt modelId="{0D5CE1A6-274D-437A-A283-6FF18D96E8F7}" type="pres">
      <dgm:prSet presAssocID="{3E08FEB7-1B45-40D5-9388-44F5283A7A50}" presName="LevelTwoTextNode" presStyleLbl="node2" presStyleIdx="1" presStyleCnt="4" custScaleY="104369">
        <dgm:presLayoutVars>
          <dgm:chPref val="3"/>
        </dgm:presLayoutVars>
      </dgm:prSet>
      <dgm:spPr/>
      <dgm:t>
        <a:bodyPr/>
        <a:lstStyle/>
        <a:p>
          <a:endParaRPr lang="tr-TR"/>
        </a:p>
      </dgm:t>
    </dgm:pt>
    <dgm:pt modelId="{887872FA-34DC-4504-B804-01BCEC8B5929}" type="pres">
      <dgm:prSet presAssocID="{3E08FEB7-1B45-40D5-9388-44F5283A7A50}" presName="level3hierChild" presStyleCnt="0"/>
      <dgm:spPr/>
    </dgm:pt>
    <dgm:pt modelId="{33810418-F4F5-4591-B827-28F7BD9B6BD9}" type="pres">
      <dgm:prSet presAssocID="{2D21488E-42BE-494A-854E-831B80FA0D40}" presName="conn2-1" presStyleLbl="parChTrans1D2" presStyleIdx="2" presStyleCnt="4"/>
      <dgm:spPr/>
      <dgm:t>
        <a:bodyPr/>
        <a:lstStyle/>
        <a:p>
          <a:endParaRPr lang="tr-TR"/>
        </a:p>
      </dgm:t>
    </dgm:pt>
    <dgm:pt modelId="{7A4258DF-991F-4F48-BAB7-EC408392638A}" type="pres">
      <dgm:prSet presAssocID="{2D21488E-42BE-494A-854E-831B80FA0D40}" presName="connTx" presStyleLbl="parChTrans1D2" presStyleIdx="2" presStyleCnt="4"/>
      <dgm:spPr/>
      <dgm:t>
        <a:bodyPr/>
        <a:lstStyle/>
        <a:p>
          <a:endParaRPr lang="tr-TR"/>
        </a:p>
      </dgm:t>
    </dgm:pt>
    <dgm:pt modelId="{FD6BE66E-2594-4C15-A740-6BAACC4C7A11}" type="pres">
      <dgm:prSet presAssocID="{875F2F40-5475-4902-BAC5-93C210DEB4D3}" presName="root2" presStyleCnt="0"/>
      <dgm:spPr/>
    </dgm:pt>
    <dgm:pt modelId="{210DC4FD-643A-447A-ADBE-630D3168E374}" type="pres">
      <dgm:prSet presAssocID="{875F2F40-5475-4902-BAC5-93C210DEB4D3}" presName="LevelTwoTextNode" presStyleLbl="node2" presStyleIdx="2" presStyleCnt="4" custScaleY="112717">
        <dgm:presLayoutVars>
          <dgm:chPref val="3"/>
        </dgm:presLayoutVars>
      </dgm:prSet>
      <dgm:spPr/>
      <dgm:t>
        <a:bodyPr/>
        <a:lstStyle/>
        <a:p>
          <a:endParaRPr lang="tr-TR"/>
        </a:p>
      </dgm:t>
    </dgm:pt>
    <dgm:pt modelId="{49DB2544-4479-476D-A8D3-386BE18FD3BA}" type="pres">
      <dgm:prSet presAssocID="{875F2F40-5475-4902-BAC5-93C210DEB4D3}" presName="level3hierChild" presStyleCnt="0"/>
      <dgm:spPr/>
    </dgm:pt>
    <dgm:pt modelId="{C5576116-576E-498A-9B44-5CDD26D9A6A7}" type="pres">
      <dgm:prSet presAssocID="{864A7B89-BCB0-4A12-ABBF-F52D164409BA}" presName="conn2-1" presStyleLbl="parChTrans1D2" presStyleIdx="3" presStyleCnt="4"/>
      <dgm:spPr/>
      <dgm:t>
        <a:bodyPr/>
        <a:lstStyle/>
        <a:p>
          <a:endParaRPr lang="tr-TR"/>
        </a:p>
      </dgm:t>
    </dgm:pt>
    <dgm:pt modelId="{A7693845-BC15-4DE3-B222-4DFCAB59D228}" type="pres">
      <dgm:prSet presAssocID="{864A7B89-BCB0-4A12-ABBF-F52D164409BA}" presName="connTx" presStyleLbl="parChTrans1D2" presStyleIdx="3" presStyleCnt="4"/>
      <dgm:spPr/>
      <dgm:t>
        <a:bodyPr/>
        <a:lstStyle/>
        <a:p>
          <a:endParaRPr lang="tr-TR"/>
        </a:p>
      </dgm:t>
    </dgm:pt>
    <dgm:pt modelId="{E4AC7C79-BD3E-4826-B8F8-62293656AAB8}" type="pres">
      <dgm:prSet presAssocID="{4C365D45-ED46-4CD4-B6A1-4D2131C98566}" presName="root2" presStyleCnt="0"/>
      <dgm:spPr/>
    </dgm:pt>
    <dgm:pt modelId="{2443C7D9-56C8-4B81-AA00-294B24FB6093}" type="pres">
      <dgm:prSet presAssocID="{4C365D45-ED46-4CD4-B6A1-4D2131C98566}" presName="LevelTwoTextNode" presStyleLbl="node2" presStyleIdx="3" presStyleCnt="4" custScaleY="99076">
        <dgm:presLayoutVars>
          <dgm:chPref val="3"/>
        </dgm:presLayoutVars>
      </dgm:prSet>
      <dgm:spPr/>
      <dgm:t>
        <a:bodyPr/>
        <a:lstStyle/>
        <a:p>
          <a:endParaRPr lang="tr-TR"/>
        </a:p>
      </dgm:t>
    </dgm:pt>
    <dgm:pt modelId="{1A8FE62D-2003-4158-8EBE-D191F168666B}" type="pres">
      <dgm:prSet presAssocID="{4C365D45-ED46-4CD4-B6A1-4D2131C98566}" presName="level3hierChild" presStyleCnt="0"/>
      <dgm:spPr/>
    </dgm:pt>
  </dgm:ptLst>
  <dgm:cxnLst>
    <dgm:cxn modelId="{11D712D7-9880-4324-B6EE-E1759AC06210}" srcId="{16E2FD47-1937-4FF1-89FF-3ECF6FA03F42}" destId="{4C365D45-ED46-4CD4-B6A1-4D2131C98566}" srcOrd="3" destOrd="0" parTransId="{864A7B89-BCB0-4A12-ABBF-F52D164409BA}" sibTransId="{386FB1D4-EB5C-44B8-8D0B-4AF3B3CE2823}"/>
    <dgm:cxn modelId="{61D9DFB8-2FB9-4636-9247-C084E70344B4}" type="presOf" srcId="{5AB2BF1B-CA3E-468C-B00C-FA6897C5EF94}" destId="{70C78B4F-F0CA-459F-BA64-64BBD32D910D}" srcOrd="1" destOrd="0" presId="urn:microsoft.com/office/officeart/2008/layout/HorizontalMultiLevelHierarchy"/>
    <dgm:cxn modelId="{CE519982-DFF9-407C-9187-663CD1AC372D}" type="presOf" srcId="{953A4F0C-662F-49F7-82E8-6809DA91008D}" destId="{88800159-6EE3-439E-9C55-FD7AAB6F6D31}" srcOrd="0" destOrd="0" presId="urn:microsoft.com/office/officeart/2008/layout/HorizontalMultiLevelHierarchy"/>
    <dgm:cxn modelId="{C91C2011-1019-467E-ABA2-C0267D6E46A0}" type="presOf" srcId="{864A7B89-BCB0-4A12-ABBF-F52D164409BA}" destId="{C5576116-576E-498A-9B44-5CDD26D9A6A7}" srcOrd="0" destOrd="0" presId="urn:microsoft.com/office/officeart/2008/layout/HorizontalMultiLevelHierarchy"/>
    <dgm:cxn modelId="{2360BD16-8185-43E9-B651-16F177AF173F}" srcId="{16E2FD47-1937-4FF1-89FF-3ECF6FA03F42}" destId="{3E08FEB7-1B45-40D5-9388-44F5283A7A50}" srcOrd="1" destOrd="0" parTransId="{5AB2BF1B-CA3E-468C-B00C-FA6897C5EF94}" sibTransId="{89008A45-07B8-434F-B840-C9C79DA89143}"/>
    <dgm:cxn modelId="{71218A9D-E4F6-4B10-AA2E-117F581AD57E}" type="presOf" srcId="{2D21488E-42BE-494A-854E-831B80FA0D40}" destId="{7A4258DF-991F-4F48-BAB7-EC408392638A}" srcOrd="1" destOrd="0" presId="urn:microsoft.com/office/officeart/2008/layout/HorizontalMultiLevelHierarchy"/>
    <dgm:cxn modelId="{A1885ACF-B433-4440-89F9-638DC5C90BD9}" type="presOf" srcId="{864A7B89-BCB0-4A12-ABBF-F52D164409BA}" destId="{A7693845-BC15-4DE3-B222-4DFCAB59D228}" srcOrd="1" destOrd="0" presId="urn:microsoft.com/office/officeart/2008/layout/HorizontalMultiLevelHierarchy"/>
    <dgm:cxn modelId="{A4E7AE41-CEC8-4C06-85C8-7F749E0C95B8}" type="presOf" srcId="{4C365D45-ED46-4CD4-B6A1-4D2131C98566}" destId="{2443C7D9-56C8-4B81-AA00-294B24FB6093}" srcOrd="0" destOrd="0" presId="urn:microsoft.com/office/officeart/2008/layout/HorizontalMultiLevelHierarchy"/>
    <dgm:cxn modelId="{8DEDC578-C71E-4A51-A8FE-9ECD908A90F3}" type="presOf" srcId="{F5CA1574-7FB4-4660-A664-4B3F4C8CBE1A}" destId="{29E9D4AE-D26A-4002-93ED-E9F29CFB33D9}" srcOrd="0" destOrd="0" presId="urn:microsoft.com/office/officeart/2008/layout/HorizontalMultiLevelHierarchy"/>
    <dgm:cxn modelId="{FBA82307-99B7-4A3A-8642-EAECB09D0AB1}" type="presOf" srcId="{16E2FD47-1937-4FF1-89FF-3ECF6FA03F42}" destId="{0128F36A-8F3D-497A-A062-3BBEF02A4AE3}" srcOrd="0" destOrd="0" presId="urn:microsoft.com/office/officeart/2008/layout/HorizontalMultiLevelHierarchy"/>
    <dgm:cxn modelId="{BAE49EB5-FF83-4FAF-9D4C-6FAA5E7F44D5}" srcId="{16E2FD47-1937-4FF1-89FF-3ECF6FA03F42}" destId="{875F2F40-5475-4902-BAC5-93C210DEB4D3}" srcOrd="2" destOrd="0" parTransId="{2D21488E-42BE-494A-854E-831B80FA0D40}" sibTransId="{C7AC76E1-40AE-4E5A-85FC-A73EA03CA9DD}"/>
    <dgm:cxn modelId="{524EA636-D032-4A2C-B454-361DB6BDFEBA}" type="presOf" srcId="{5AB2BF1B-CA3E-468C-B00C-FA6897C5EF94}" destId="{BACA8497-57C1-499F-9F25-910A9610A044}" srcOrd="0" destOrd="0" presId="urn:microsoft.com/office/officeart/2008/layout/HorizontalMultiLevelHierarchy"/>
    <dgm:cxn modelId="{694F519B-A5DB-4D75-A8AD-C588077F7637}" type="presOf" srcId="{30C844B1-0DA3-47E6-83DB-6BE92CA2E30C}" destId="{A89BB171-CD42-439D-8F6F-2DF92BF23B7C}" srcOrd="0" destOrd="0" presId="urn:microsoft.com/office/officeart/2008/layout/HorizontalMultiLevelHierarchy"/>
    <dgm:cxn modelId="{19B0A03F-601C-4AA5-A271-DD2D53E9F045}" srcId="{16E2FD47-1937-4FF1-89FF-3ECF6FA03F42}" destId="{F5CA1574-7FB4-4660-A664-4B3F4C8CBE1A}" srcOrd="0" destOrd="0" parTransId="{953A4F0C-662F-49F7-82E8-6809DA91008D}" sibTransId="{4CA73584-0017-4F81-A3E0-7AC4F7A3A8C2}"/>
    <dgm:cxn modelId="{679A380E-379C-4E00-B7FF-8AC37DC8E462}" type="presOf" srcId="{3E08FEB7-1B45-40D5-9388-44F5283A7A50}" destId="{0D5CE1A6-274D-437A-A283-6FF18D96E8F7}" srcOrd="0" destOrd="0" presId="urn:microsoft.com/office/officeart/2008/layout/HorizontalMultiLevelHierarchy"/>
    <dgm:cxn modelId="{2EA8EC79-B20C-4A77-8806-FC517062EBCE}" srcId="{30C844B1-0DA3-47E6-83DB-6BE92CA2E30C}" destId="{16E2FD47-1937-4FF1-89FF-3ECF6FA03F42}" srcOrd="0" destOrd="0" parTransId="{3556FD29-CFD4-4738-9130-CDB887E02D12}" sibTransId="{E518A236-E7DE-4C81-A46F-2877D22A397E}"/>
    <dgm:cxn modelId="{1F58D033-2C1B-471B-8294-714C8CB8F25E}" type="presOf" srcId="{953A4F0C-662F-49F7-82E8-6809DA91008D}" destId="{FDF2A042-09DC-41CD-83A8-27A9796DB79F}" srcOrd="1" destOrd="0" presId="urn:microsoft.com/office/officeart/2008/layout/HorizontalMultiLevelHierarchy"/>
    <dgm:cxn modelId="{91BBB4D3-6203-4E21-BD21-D23513E65766}" type="presOf" srcId="{2D21488E-42BE-494A-854E-831B80FA0D40}" destId="{33810418-F4F5-4591-B827-28F7BD9B6BD9}" srcOrd="0" destOrd="0" presId="urn:microsoft.com/office/officeart/2008/layout/HorizontalMultiLevelHierarchy"/>
    <dgm:cxn modelId="{32BBC934-E0B8-46D3-9FD4-F135D4011CA8}" type="presOf" srcId="{875F2F40-5475-4902-BAC5-93C210DEB4D3}" destId="{210DC4FD-643A-447A-ADBE-630D3168E374}" srcOrd="0" destOrd="0" presId="urn:microsoft.com/office/officeart/2008/layout/HorizontalMultiLevelHierarchy"/>
    <dgm:cxn modelId="{8BCB3CE3-9E12-417E-A8A9-2D444DB1EB43}" type="presParOf" srcId="{A89BB171-CD42-439D-8F6F-2DF92BF23B7C}" destId="{A57A21A0-1680-48B5-9536-0B79BABB42A5}" srcOrd="0" destOrd="0" presId="urn:microsoft.com/office/officeart/2008/layout/HorizontalMultiLevelHierarchy"/>
    <dgm:cxn modelId="{CFB3DF73-44FF-4ABD-97F5-6621C43E7691}" type="presParOf" srcId="{A57A21A0-1680-48B5-9536-0B79BABB42A5}" destId="{0128F36A-8F3D-497A-A062-3BBEF02A4AE3}" srcOrd="0" destOrd="0" presId="urn:microsoft.com/office/officeart/2008/layout/HorizontalMultiLevelHierarchy"/>
    <dgm:cxn modelId="{B7DAE978-4488-48B3-B2C7-63B566D32385}" type="presParOf" srcId="{A57A21A0-1680-48B5-9536-0B79BABB42A5}" destId="{7EA3662D-73BB-4EB8-A7B2-CCC1277C8EBE}" srcOrd="1" destOrd="0" presId="urn:microsoft.com/office/officeart/2008/layout/HorizontalMultiLevelHierarchy"/>
    <dgm:cxn modelId="{793BBA98-35F8-4FFF-B926-926842990256}" type="presParOf" srcId="{7EA3662D-73BB-4EB8-A7B2-CCC1277C8EBE}" destId="{88800159-6EE3-439E-9C55-FD7AAB6F6D31}" srcOrd="0" destOrd="0" presId="urn:microsoft.com/office/officeart/2008/layout/HorizontalMultiLevelHierarchy"/>
    <dgm:cxn modelId="{C53EC596-53D7-40A6-814A-A732A9597D31}" type="presParOf" srcId="{88800159-6EE3-439E-9C55-FD7AAB6F6D31}" destId="{FDF2A042-09DC-41CD-83A8-27A9796DB79F}" srcOrd="0" destOrd="0" presId="urn:microsoft.com/office/officeart/2008/layout/HorizontalMultiLevelHierarchy"/>
    <dgm:cxn modelId="{D54E7167-1CDE-4DE7-9966-64FE12CEB8D5}" type="presParOf" srcId="{7EA3662D-73BB-4EB8-A7B2-CCC1277C8EBE}" destId="{29B34BA4-E2C6-44C9-820E-9C1B0FB39907}" srcOrd="1" destOrd="0" presId="urn:microsoft.com/office/officeart/2008/layout/HorizontalMultiLevelHierarchy"/>
    <dgm:cxn modelId="{5A86E132-22A7-46D0-9A1A-3E25B9B97AB6}" type="presParOf" srcId="{29B34BA4-E2C6-44C9-820E-9C1B0FB39907}" destId="{29E9D4AE-D26A-4002-93ED-E9F29CFB33D9}" srcOrd="0" destOrd="0" presId="urn:microsoft.com/office/officeart/2008/layout/HorizontalMultiLevelHierarchy"/>
    <dgm:cxn modelId="{AB360AF3-CED6-47F5-A86E-18AE152B61B5}" type="presParOf" srcId="{29B34BA4-E2C6-44C9-820E-9C1B0FB39907}" destId="{0B13D1C8-E659-4E0D-93D6-F50905133A62}" srcOrd="1" destOrd="0" presId="urn:microsoft.com/office/officeart/2008/layout/HorizontalMultiLevelHierarchy"/>
    <dgm:cxn modelId="{88852198-1CF9-4B33-A26C-0FDA452560CA}" type="presParOf" srcId="{7EA3662D-73BB-4EB8-A7B2-CCC1277C8EBE}" destId="{BACA8497-57C1-499F-9F25-910A9610A044}" srcOrd="2" destOrd="0" presId="urn:microsoft.com/office/officeart/2008/layout/HorizontalMultiLevelHierarchy"/>
    <dgm:cxn modelId="{97452129-4E4B-49CB-A349-3A1A0FEC652E}" type="presParOf" srcId="{BACA8497-57C1-499F-9F25-910A9610A044}" destId="{70C78B4F-F0CA-459F-BA64-64BBD32D910D}" srcOrd="0" destOrd="0" presId="urn:microsoft.com/office/officeart/2008/layout/HorizontalMultiLevelHierarchy"/>
    <dgm:cxn modelId="{C77A023A-2E2A-4AEC-BC5B-76BA411C6263}" type="presParOf" srcId="{7EA3662D-73BB-4EB8-A7B2-CCC1277C8EBE}" destId="{F8A36971-4CE2-4FC6-BBB0-8F8FEB88C5A9}" srcOrd="3" destOrd="0" presId="urn:microsoft.com/office/officeart/2008/layout/HorizontalMultiLevelHierarchy"/>
    <dgm:cxn modelId="{6644595D-E5B7-444D-A12B-AFD225BC51B3}" type="presParOf" srcId="{F8A36971-4CE2-4FC6-BBB0-8F8FEB88C5A9}" destId="{0D5CE1A6-274D-437A-A283-6FF18D96E8F7}" srcOrd="0" destOrd="0" presId="urn:microsoft.com/office/officeart/2008/layout/HorizontalMultiLevelHierarchy"/>
    <dgm:cxn modelId="{BEB16293-724E-43D8-BBEA-DC5EF2F60509}" type="presParOf" srcId="{F8A36971-4CE2-4FC6-BBB0-8F8FEB88C5A9}" destId="{887872FA-34DC-4504-B804-01BCEC8B5929}" srcOrd="1" destOrd="0" presId="urn:microsoft.com/office/officeart/2008/layout/HorizontalMultiLevelHierarchy"/>
    <dgm:cxn modelId="{483F284A-DBB7-46FB-97E9-61AF3C6B8879}" type="presParOf" srcId="{7EA3662D-73BB-4EB8-A7B2-CCC1277C8EBE}" destId="{33810418-F4F5-4591-B827-28F7BD9B6BD9}" srcOrd="4" destOrd="0" presId="urn:microsoft.com/office/officeart/2008/layout/HorizontalMultiLevelHierarchy"/>
    <dgm:cxn modelId="{68F3C5C8-1890-4304-A058-00BC9201FBF8}" type="presParOf" srcId="{33810418-F4F5-4591-B827-28F7BD9B6BD9}" destId="{7A4258DF-991F-4F48-BAB7-EC408392638A}" srcOrd="0" destOrd="0" presId="urn:microsoft.com/office/officeart/2008/layout/HorizontalMultiLevelHierarchy"/>
    <dgm:cxn modelId="{7D2FC8BB-121E-44C8-B50D-EFB4BF5C2C04}" type="presParOf" srcId="{7EA3662D-73BB-4EB8-A7B2-CCC1277C8EBE}" destId="{FD6BE66E-2594-4C15-A740-6BAACC4C7A11}" srcOrd="5" destOrd="0" presId="urn:microsoft.com/office/officeart/2008/layout/HorizontalMultiLevelHierarchy"/>
    <dgm:cxn modelId="{3541D283-4BD7-4F17-9EE4-82A5FA64397D}" type="presParOf" srcId="{FD6BE66E-2594-4C15-A740-6BAACC4C7A11}" destId="{210DC4FD-643A-447A-ADBE-630D3168E374}" srcOrd="0" destOrd="0" presId="urn:microsoft.com/office/officeart/2008/layout/HorizontalMultiLevelHierarchy"/>
    <dgm:cxn modelId="{A0AA5DE0-3BAC-44EA-98B1-A2E0390CCA4F}" type="presParOf" srcId="{FD6BE66E-2594-4C15-A740-6BAACC4C7A11}" destId="{49DB2544-4479-476D-A8D3-386BE18FD3BA}" srcOrd="1" destOrd="0" presId="urn:microsoft.com/office/officeart/2008/layout/HorizontalMultiLevelHierarchy"/>
    <dgm:cxn modelId="{A3E8D56E-8905-422D-BBEB-B28F47B098AF}" type="presParOf" srcId="{7EA3662D-73BB-4EB8-A7B2-CCC1277C8EBE}" destId="{C5576116-576E-498A-9B44-5CDD26D9A6A7}" srcOrd="6" destOrd="0" presId="urn:microsoft.com/office/officeart/2008/layout/HorizontalMultiLevelHierarchy"/>
    <dgm:cxn modelId="{98032961-85C5-4D14-BEEA-F888D1D7CC64}" type="presParOf" srcId="{C5576116-576E-498A-9B44-5CDD26D9A6A7}" destId="{A7693845-BC15-4DE3-B222-4DFCAB59D228}" srcOrd="0" destOrd="0" presId="urn:microsoft.com/office/officeart/2008/layout/HorizontalMultiLevelHierarchy"/>
    <dgm:cxn modelId="{29AD3D55-4CC5-466B-BDD3-B23CB35C2B0B}" type="presParOf" srcId="{7EA3662D-73BB-4EB8-A7B2-CCC1277C8EBE}" destId="{E4AC7C79-BD3E-4826-B8F8-62293656AAB8}" srcOrd="7" destOrd="0" presId="urn:microsoft.com/office/officeart/2008/layout/HorizontalMultiLevelHierarchy"/>
    <dgm:cxn modelId="{16D20D35-F06E-43A2-B712-ECC6EAF82619}" type="presParOf" srcId="{E4AC7C79-BD3E-4826-B8F8-62293656AAB8}" destId="{2443C7D9-56C8-4B81-AA00-294B24FB6093}" srcOrd="0" destOrd="0" presId="urn:microsoft.com/office/officeart/2008/layout/HorizontalMultiLevelHierarchy"/>
    <dgm:cxn modelId="{082F3543-13A5-4381-BCD2-F992FD87ED9C}" type="presParOf" srcId="{E4AC7C79-BD3E-4826-B8F8-62293656AAB8}" destId="{1A8FE62D-2003-4158-8EBE-D191F168666B}" srcOrd="1" destOrd="0" presId="urn:microsoft.com/office/officeart/2008/layout/HorizontalMultiLevelHierarchy"/>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0C844B1-0DA3-47E6-83DB-6BE92CA2E30C}" type="doc">
      <dgm:prSet loTypeId="urn:microsoft.com/office/officeart/2008/layout/HorizontalMultiLevelHierarchy" loCatId="hierarchy" qsTypeId="urn:microsoft.com/office/officeart/2005/8/quickstyle/simple1" qsCatId="simple" csTypeId="urn:microsoft.com/office/officeart/2005/8/colors/colorful1#4" csCatId="colorful" phldr="1"/>
      <dgm:spPr/>
      <dgm:t>
        <a:bodyPr/>
        <a:lstStyle/>
        <a:p>
          <a:endParaRPr lang="tr-TR"/>
        </a:p>
      </dgm:t>
    </dgm:pt>
    <dgm:pt modelId="{16E2FD47-1937-4FF1-89FF-3ECF6FA03F42}">
      <dgm:prSet phldrT="[Metin]"/>
      <dgm:spPr/>
      <dgm:t>
        <a:bodyPr/>
        <a:lstStyle/>
        <a:p>
          <a:r>
            <a:rPr lang="tr-TR" dirty="0"/>
            <a:t>İSTEKLİ C</a:t>
          </a:r>
        </a:p>
      </dgm:t>
    </dgm:pt>
    <dgm:pt modelId="{3556FD29-CFD4-4738-9130-CDB887E02D12}" type="parTrans" cxnId="{2EA8EC79-B20C-4A77-8806-FC517062EBCE}">
      <dgm:prSet/>
      <dgm:spPr/>
      <dgm:t>
        <a:bodyPr/>
        <a:lstStyle/>
        <a:p>
          <a:endParaRPr lang="tr-TR"/>
        </a:p>
      </dgm:t>
    </dgm:pt>
    <dgm:pt modelId="{E518A236-E7DE-4C81-A46F-2877D22A397E}" type="sibTrans" cxnId="{2EA8EC79-B20C-4A77-8806-FC517062EBCE}">
      <dgm:prSet/>
      <dgm:spPr/>
      <dgm:t>
        <a:bodyPr/>
        <a:lstStyle/>
        <a:p>
          <a:endParaRPr lang="tr-TR"/>
        </a:p>
      </dgm:t>
    </dgm:pt>
    <dgm:pt modelId="{F5CA1574-7FB4-4660-A664-4B3F4C8CBE1A}">
      <dgm:prSet phldrT="[Metin]"/>
      <dgm:spPr/>
      <dgm:t>
        <a:bodyPr/>
        <a:lstStyle/>
        <a:p>
          <a:r>
            <a:rPr lang="tr-TR" dirty="0">
              <a:solidFill>
                <a:schemeClr val="tx1"/>
              </a:solidFill>
              <a:latin typeface="Arial" panose="020B0604020202020204" pitchFamily="34" charset="0"/>
              <a:cs typeface="Arial" panose="020B0604020202020204" pitchFamily="34" charset="0"/>
            </a:rPr>
            <a:t>1- İstekli A</a:t>
          </a:r>
        </a:p>
        <a:p>
          <a:r>
            <a:rPr lang="tr-TR" dirty="0">
              <a:solidFill>
                <a:schemeClr val="tx1"/>
              </a:solidFill>
              <a:latin typeface="Arial" panose="020B0604020202020204" pitchFamily="34" charset="0"/>
              <a:cs typeface="Arial" panose="020B0604020202020204" pitchFamily="34" charset="0"/>
            </a:rPr>
            <a:t>***</a:t>
          </a:r>
        </a:p>
      </dgm:t>
    </dgm:pt>
    <dgm:pt modelId="{953A4F0C-662F-49F7-82E8-6809DA91008D}" type="parTrans" cxnId="{19B0A03F-601C-4AA5-A271-DD2D53E9F045}">
      <dgm:prSet/>
      <dgm:spPr/>
      <dgm:t>
        <a:bodyPr/>
        <a:lstStyle/>
        <a:p>
          <a:endParaRPr lang="tr-TR"/>
        </a:p>
      </dgm:t>
    </dgm:pt>
    <dgm:pt modelId="{4CA73584-0017-4F81-A3E0-7AC4F7A3A8C2}" type="sibTrans" cxnId="{19B0A03F-601C-4AA5-A271-DD2D53E9F045}">
      <dgm:prSet/>
      <dgm:spPr/>
      <dgm:t>
        <a:bodyPr/>
        <a:lstStyle/>
        <a:p>
          <a:endParaRPr lang="tr-TR"/>
        </a:p>
      </dgm:t>
    </dgm:pt>
    <dgm:pt modelId="{3E08FEB7-1B45-40D5-9388-44F5283A7A50}">
      <dgm:prSet phldrT="[Metin]" custT="1"/>
      <dgm:spPr/>
      <dgm:t>
        <a:bodyPr/>
        <a:lstStyle/>
        <a:p>
          <a:r>
            <a:rPr lang="tr-TR" sz="1700" b="1" dirty="0">
              <a:solidFill>
                <a:srgbClr val="FF0000"/>
              </a:solidFill>
              <a:latin typeface="Arial" panose="020B0604020202020204" pitchFamily="34" charset="0"/>
              <a:cs typeface="Arial" panose="020B0604020202020204" pitchFamily="34" charset="0"/>
            </a:rPr>
            <a:t>2- (SİZ) İstekli C</a:t>
          </a:r>
        </a:p>
        <a:p>
          <a:r>
            <a:rPr lang="tr-TR" sz="1700" b="1" dirty="0">
              <a:solidFill>
                <a:srgbClr val="FF0000"/>
              </a:solidFill>
              <a:latin typeface="Arial" panose="020B0604020202020204" pitchFamily="34" charset="0"/>
              <a:cs typeface="Arial" panose="020B0604020202020204" pitchFamily="34" charset="0"/>
            </a:rPr>
            <a:t>8.000 TL</a:t>
          </a:r>
          <a:endParaRPr lang="tr-TR" sz="1700" dirty="0">
            <a:solidFill>
              <a:schemeClr val="tx1"/>
            </a:solidFill>
            <a:latin typeface="Arial" panose="020B0604020202020204" pitchFamily="34" charset="0"/>
            <a:cs typeface="Arial" panose="020B0604020202020204" pitchFamily="34" charset="0"/>
          </a:endParaRPr>
        </a:p>
      </dgm:t>
    </dgm:pt>
    <dgm:pt modelId="{5AB2BF1B-CA3E-468C-B00C-FA6897C5EF94}" type="parTrans" cxnId="{2360BD16-8185-43E9-B651-16F177AF173F}">
      <dgm:prSet/>
      <dgm:spPr/>
      <dgm:t>
        <a:bodyPr/>
        <a:lstStyle/>
        <a:p>
          <a:endParaRPr lang="tr-TR"/>
        </a:p>
      </dgm:t>
    </dgm:pt>
    <dgm:pt modelId="{89008A45-07B8-434F-B840-C9C79DA89143}" type="sibTrans" cxnId="{2360BD16-8185-43E9-B651-16F177AF173F}">
      <dgm:prSet/>
      <dgm:spPr/>
      <dgm:t>
        <a:bodyPr/>
        <a:lstStyle/>
        <a:p>
          <a:endParaRPr lang="tr-TR"/>
        </a:p>
      </dgm:t>
    </dgm:pt>
    <dgm:pt modelId="{875F2F40-5475-4902-BAC5-93C210DEB4D3}">
      <dgm:prSet phldrT="[Metin]"/>
      <dgm:spPr/>
      <dgm:t>
        <a:bodyPr/>
        <a:lstStyle/>
        <a:p>
          <a:r>
            <a:rPr lang="tr-TR" dirty="0">
              <a:solidFill>
                <a:schemeClr val="tx1"/>
              </a:solidFill>
            </a:rPr>
            <a:t>3-İstekli B</a:t>
          </a:r>
        </a:p>
        <a:p>
          <a:r>
            <a:rPr lang="tr-TR" dirty="0">
              <a:solidFill>
                <a:schemeClr val="tx1"/>
              </a:solidFill>
            </a:rPr>
            <a:t>***</a:t>
          </a:r>
          <a:endParaRPr lang="tr-TR" b="1" dirty="0">
            <a:solidFill>
              <a:srgbClr val="FF0000"/>
            </a:solidFill>
            <a:latin typeface="Arial" panose="020B0604020202020204" pitchFamily="34" charset="0"/>
            <a:cs typeface="Arial" panose="020B0604020202020204" pitchFamily="34" charset="0"/>
          </a:endParaRPr>
        </a:p>
      </dgm:t>
    </dgm:pt>
    <dgm:pt modelId="{2D21488E-42BE-494A-854E-831B80FA0D40}" type="parTrans" cxnId="{BAE49EB5-FF83-4FAF-9D4C-6FAA5E7F44D5}">
      <dgm:prSet/>
      <dgm:spPr/>
      <dgm:t>
        <a:bodyPr/>
        <a:lstStyle/>
        <a:p>
          <a:endParaRPr lang="tr-TR"/>
        </a:p>
      </dgm:t>
    </dgm:pt>
    <dgm:pt modelId="{C7AC76E1-40AE-4E5A-85FC-A73EA03CA9DD}" type="sibTrans" cxnId="{BAE49EB5-FF83-4FAF-9D4C-6FAA5E7F44D5}">
      <dgm:prSet/>
      <dgm:spPr/>
      <dgm:t>
        <a:bodyPr/>
        <a:lstStyle/>
        <a:p>
          <a:endParaRPr lang="tr-TR"/>
        </a:p>
      </dgm:t>
    </dgm:pt>
    <dgm:pt modelId="{F6B62D21-E013-4CE4-A7E8-AFC5B3C84067}">
      <dgm:prSet phldrT="[Metin]"/>
      <dgm:spPr/>
      <dgm:t>
        <a:bodyPr/>
        <a:lstStyle/>
        <a:p>
          <a:r>
            <a:rPr lang="tr-TR" dirty="0">
              <a:solidFill>
                <a:schemeClr val="tx1"/>
              </a:solidFill>
            </a:rPr>
            <a:t>4-İstekli D</a:t>
          </a:r>
        </a:p>
        <a:p>
          <a:r>
            <a:rPr lang="tr-TR" dirty="0">
              <a:solidFill>
                <a:schemeClr val="tx1"/>
              </a:solidFill>
            </a:rPr>
            <a:t>***</a:t>
          </a:r>
          <a:endParaRPr lang="tr-TR" b="1" dirty="0">
            <a:solidFill>
              <a:srgbClr val="FF0000"/>
            </a:solidFill>
            <a:latin typeface="Arial" panose="020B0604020202020204" pitchFamily="34" charset="0"/>
            <a:cs typeface="Arial" panose="020B0604020202020204" pitchFamily="34" charset="0"/>
          </a:endParaRPr>
        </a:p>
      </dgm:t>
    </dgm:pt>
    <dgm:pt modelId="{E42222EE-D41B-4579-93F3-B08149D7E789}" type="parTrans" cxnId="{D8021FC9-66D9-4A8F-A832-89AC9C40EC61}">
      <dgm:prSet/>
      <dgm:spPr/>
      <dgm:t>
        <a:bodyPr/>
        <a:lstStyle/>
        <a:p>
          <a:endParaRPr lang="tr-TR"/>
        </a:p>
      </dgm:t>
    </dgm:pt>
    <dgm:pt modelId="{B9C65623-118E-42F2-BF4A-E1AB83553A67}" type="sibTrans" cxnId="{D8021FC9-66D9-4A8F-A832-89AC9C40EC61}">
      <dgm:prSet/>
      <dgm:spPr/>
      <dgm:t>
        <a:bodyPr/>
        <a:lstStyle/>
        <a:p>
          <a:endParaRPr lang="tr-TR"/>
        </a:p>
      </dgm:t>
    </dgm:pt>
    <dgm:pt modelId="{A89BB171-CD42-439D-8F6F-2DF92BF23B7C}" type="pres">
      <dgm:prSet presAssocID="{30C844B1-0DA3-47E6-83DB-6BE92CA2E30C}" presName="Name0" presStyleCnt="0">
        <dgm:presLayoutVars>
          <dgm:chPref val="1"/>
          <dgm:dir/>
          <dgm:animOne val="branch"/>
          <dgm:animLvl val="lvl"/>
          <dgm:resizeHandles val="exact"/>
        </dgm:presLayoutVars>
      </dgm:prSet>
      <dgm:spPr/>
      <dgm:t>
        <a:bodyPr/>
        <a:lstStyle/>
        <a:p>
          <a:endParaRPr lang="tr-TR"/>
        </a:p>
      </dgm:t>
    </dgm:pt>
    <dgm:pt modelId="{A57A21A0-1680-48B5-9536-0B79BABB42A5}" type="pres">
      <dgm:prSet presAssocID="{16E2FD47-1937-4FF1-89FF-3ECF6FA03F42}" presName="root1" presStyleCnt="0"/>
      <dgm:spPr/>
    </dgm:pt>
    <dgm:pt modelId="{0128F36A-8F3D-497A-A062-3BBEF02A4AE3}" type="pres">
      <dgm:prSet presAssocID="{16E2FD47-1937-4FF1-89FF-3ECF6FA03F42}" presName="LevelOneTextNode" presStyleLbl="node0" presStyleIdx="0" presStyleCnt="1">
        <dgm:presLayoutVars>
          <dgm:chPref val="3"/>
        </dgm:presLayoutVars>
      </dgm:prSet>
      <dgm:spPr/>
      <dgm:t>
        <a:bodyPr/>
        <a:lstStyle/>
        <a:p>
          <a:endParaRPr lang="tr-TR"/>
        </a:p>
      </dgm:t>
    </dgm:pt>
    <dgm:pt modelId="{7EA3662D-73BB-4EB8-A7B2-CCC1277C8EBE}" type="pres">
      <dgm:prSet presAssocID="{16E2FD47-1937-4FF1-89FF-3ECF6FA03F42}" presName="level2hierChild" presStyleCnt="0"/>
      <dgm:spPr/>
    </dgm:pt>
    <dgm:pt modelId="{88800159-6EE3-439E-9C55-FD7AAB6F6D31}" type="pres">
      <dgm:prSet presAssocID="{953A4F0C-662F-49F7-82E8-6809DA91008D}" presName="conn2-1" presStyleLbl="parChTrans1D2" presStyleIdx="0" presStyleCnt="4"/>
      <dgm:spPr/>
      <dgm:t>
        <a:bodyPr/>
        <a:lstStyle/>
        <a:p>
          <a:endParaRPr lang="tr-TR"/>
        </a:p>
      </dgm:t>
    </dgm:pt>
    <dgm:pt modelId="{FDF2A042-09DC-41CD-83A8-27A9796DB79F}" type="pres">
      <dgm:prSet presAssocID="{953A4F0C-662F-49F7-82E8-6809DA91008D}" presName="connTx" presStyleLbl="parChTrans1D2" presStyleIdx="0" presStyleCnt="4"/>
      <dgm:spPr/>
      <dgm:t>
        <a:bodyPr/>
        <a:lstStyle/>
        <a:p>
          <a:endParaRPr lang="tr-TR"/>
        </a:p>
      </dgm:t>
    </dgm:pt>
    <dgm:pt modelId="{29B34BA4-E2C6-44C9-820E-9C1B0FB39907}" type="pres">
      <dgm:prSet presAssocID="{F5CA1574-7FB4-4660-A664-4B3F4C8CBE1A}" presName="root2" presStyleCnt="0"/>
      <dgm:spPr/>
    </dgm:pt>
    <dgm:pt modelId="{29E9D4AE-D26A-4002-93ED-E9F29CFB33D9}" type="pres">
      <dgm:prSet presAssocID="{F5CA1574-7FB4-4660-A664-4B3F4C8CBE1A}" presName="LevelTwoTextNode" presStyleLbl="node2" presStyleIdx="0" presStyleCnt="4" custScaleY="115550">
        <dgm:presLayoutVars>
          <dgm:chPref val="3"/>
        </dgm:presLayoutVars>
      </dgm:prSet>
      <dgm:spPr/>
      <dgm:t>
        <a:bodyPr/>
        <a:lstStyle/>
        <a:p>
          <a:endParaRPr lang="tr-TR"/>
        </a:p>
      </dgm:t>
    </dgm:pt>
    <dgm:pt modelId="{0B13D1C8-E659-4E0D-93D6-F50905133A62}" type="pres">
      <dgm:prSet presAssocID="{F5CA1574-7FB4-4660-A664-4B3F4C8CBE1A}" presName="level3hierChild" presStyleCnt="0"/>
      <dgm:spPr/>
    </dgm:pt>
    <dgm:pt modelId="{BACA8497-57C1-499F-9F25-910A9610A044}" type="pres">
      <dgm:prSet presAssocID="{5AB2BF1B-CA3E-468C-B00C-FA6897C5EF94}" presName="conn2-1" presStyleLbl="parChTrans1D2" presStyleIdx="1" presStyleCnt="4"/>
      <dgm:spPr/>
      <dgm:t>
        <a:bodyPr/>
        <a:lstStyle/>
        <a:p>
          <a:endParaRPr lang="tr-TR"/>
        </a:p>
      </dgm:t>
    </dgm:pt>
    <dgm:pt modelId="{70C78B4F-F0CA-459F-BA64-64BBD32D910D}" type="pres">
      <dgm:prSet presAssocID="{5AB2BF1B-CA3E-468C-B00C-FA6897C5EF94}" presName="connTx" presStyleLbl="parChTrans1D2" presStyleIdx="1" presStyleCnt="4"/>
      <dgm:spPr/>
      <dgm:t>
        <a:bodyPr/>
        <a:lstStyle/>
        <a:p>
          <a:endParaRPr lang="tr-TR"/>
        </a:p>
      </dgm:t>
    </dgm:pt>
    <dgm:pt modelId="{F8A36971-4CE2-4FC6-BBB0-8F8FEB88C5A9}" type="pres">
      <dgm:prSet presAssocID="{3E08FEB7-1B45-40D5-9388-44F5283A7A50}" presName="root2" presStyleCnt="0"/>
      <dgm:spPr/>
    </dgm:pt>
    <dgm:pt modelId="{0D5CE1A6-274D-437A-A283-6FF18D96E8F7}" type="pres">
      <dgm:prSet presAssocID="{3E08FEB7-1B45-40D5-9388-44F5283A7A50}" presName="LevelTwoTextNode" presStyleLbl="node2" presStyleIdx="1" presStyleCnt="4">
        <dgm:presLayoutVars>
          <dgm:chPref val="3"/>
        </dgm:presLayoutVars>
      </dgm:prSet>
      <dgm:spPr/>
      <dgm:t>
        <a:bodyPr/>
        <a:lstStyle/>
        <a:p>
          <a:endParaRPr lang="tr-TR"/>
        </a:p>
      </dgm:t>
    </dgm:pt>
    <dgm:pt modelId="{887872FA-34DC-4504-B804-01BCEC8B5929}" type="pres">
      <dgm:prSet presAssocID="{3E08FEB7-1B45-40D5-9388-44F5283A7A50}" presName="level3hierChild" presStyleCnt="0"/>
      <dgm:spPr/>
    </dgm:pt>
    <dgm:pt modelId="{33810418-F4F5-4591-B827-28F7BD9B6BD9}" type="pres">
      <dgm:prSet presAssocID="{2D21488E-42BE-494A-854E-831B80FA0D40}" presName="conn2-1" presStyleLbl="parChTrans1D2" presStyleIdx="2" presStyleCnt="4"/>
      <dgm:spPr/>
      <dgm:t>
        <a:bodyPr/>
        <a:lstStyle/>
        <a:p>
          <a:endParaRPr lang="tr-TR"/>
        </a:p>
      </dgm:t>
    </dgm:pt>
    <dgm:pt modelId="{7A4258DF-991F-4F48-BAB7-EC408392638A}" type="pres">
      <dgm:prSet presAssocID="{2D21488E-42BE-494A-854E-831B80FA0D40}" presName="connTx" presStyleLbl="parChTrans1D2" presStyleIdx="2" presStyleCnt="4"/>
      <dgm:spPr/>
      <dgm:t>
        <a:bodyPr/>
        <a:lstStyle/>
        <a:p>
          <a:endParaRPr lang="tr-TR"/>
        </a:p>
      </dgm:t>
    </dgm:pt>
    <dgm:pt modelId="{FD6BE66E-2594-4C15-A740-6BAACC4C7A11}" type="pres">
      <dgm:prSet presAssocID="{875F2F40-5475-4902-BAC5-93C210DEB4D3}" presName="root2" presStyleCnt="0"/>
      <dgm:spPr/>
    </dgm:pt>
    <dgm:pt modelId="{210DC4FD-643A-447A-ADBE-630D3168E374}" type="pres">
      <dgm:prSet presAssocID="{875F2F40-5475-4902-BAC5-93C210DEB4D3}" presName="LevelTwoTextNode" presStyleLbl="node2" presStyleIdx="2" presStyleCnt="4">
        <dgm:presLayoutVars>
          <dgm:chPref val="3"/>
        </dgm:presLayoutVars>
      </dgm:prSet>
      <dgm:spPr/>
      <dgm:t>
        <a:bodyPr/>
        <a:lstStyle/>
        <a:p>
          <a:endParaRPr lang="tr-TR"/>
        </a:p>
      </dgm:t>
    </dgm:pt>
    <dgm:pt modelId="{49DB2544-4479-476D-A8D3-386BE18FD3BA}" type="pres">
      <dgm:prSet presAssocID="{875F2F40-5475-4902-BAC5-93C210DEB4D3}" presName="level3hierChild" presStyleCnt="0"/>
      <dgm:spPr/>
    </dgm:pt>
    <dgm:pt modelId="{410B67C3-3DCC-453A-B722-7DE6AAE3413A}" type="pres">
      <dgm:prSet presAssocID="{E42222EE-D41B-4579-93F3-B08149D7E789}" presName="conn2-1" presStyleLbl="parChTrans1D2" presStyleIdx="3" presStyleCnt="4"/>
      <dgm:spPr/>
      <dgm:t>
        <a:bodyPr/>
        <a:lstStyle/>
        <a:p>
          <a:endParaRPr lang="tr-TR"/>
        </a:p>
      </dgm:t>
    </dgm:pt>
    <dgm:pt modelId="{07D7A175-6C71-4E72-A01C-C74C1F50E380}" type="pres">
      <dgm:prSet presAssocID="{E42222EE-D41B-4579-93F3-B08149D7E789}" presName="connTx" presStyleLbl="parChTrans1D2" presStyleIdx="3" presStyleCnt="4"/>
      <dgm:spPr/>
      <dgm:t>
        <a:bodyPr/>
        <a:lstStyle/>
        <a:p>
          <a:endParaRPr lang="tr-TR"/>
        </a:p>
      </dgm:t>
    </dgm:pt>
    <dgm:pt modelId="{B070CC46-204F-4E7A-BED0-86EBF7F41041}" type="pres">
      <dgm:prSet presAssocID="{F6B62D21-E013-4CE4-A7E8-AFC5B3C84067}" presName="root2" presStyleCnt="0"/>
      <dgm:spPr/>
    </dgm:pt>
    <dgm:pt modelId="{A0051B26-BE84-4220-B1AA-9B63B0C2B18C}" type="pres">
      <dgm:prSet presAssocID="{F6B62D21-E013-4CE4-A7E8-AFC5B3C84067}" presName="LevelTwoTextNode" presStyleLbl="node2" presStyleIdx="3" presStyleCnt="4">
        <dgm:presLayoutVars>
          <dgm:chPref val="3"/>
        </dgm:presLayoutVars>
      </dgm:prSet>
      <dgm:spPr/>
      <dgm:t>
        <a:bodyPr/>
        <a:lstStyle/>
        <a:p>
          <a:endParaRPr lang="tr-TR"/>
        </a:p>
      </dgm:t>
    </dgm:pt>
    <dgm:pt modelId="{1A8F8D7C-F194-43C8-B639-78AC00830766}" type="pres">
      <dgm:prSet presAssocID="{F6B62D21-E013-4CE4-A7E8-AFC5B3C84067}" presName="level3hierChild" presStyleCnt="0"/>
      <dgm:spPr/>
    </dgm:pt>
  </dgm:ptLst>
  <dgm:cxnLst>
    <dgm:cxn modelId="{B2E6E747-B76E-4E35-8F5A-13F0F47E3D67}" type="presOf" srcId="{3E08FEB7-1B45-40D5-9388-44F5283A7A50}" destId="{0D5CE1A6-274D-437A-A283-6FF18D96E8F7}" srcOrd="0" destOrd="0" presId="urn:microsoft.com/office/officeart/2008/layout/HorizontalMultiLevelHierarchy"/>
    <dgm:cxn modelId="{D8021FC9-66D9-4A8F-A832-89AC9C40EC61}" srcId="{16E2FD47-1937-4FF1-89FF-3ECF6FA03F42}" destId="{F6B62D21-E013-4CE4-A7E8-AFC5B3C84067}" srcOrd="3" destOrd="0" parTransId="{E42222EE-D41B-4579-93F3-B08149D7E789}" sibTransId="{B9C65623-118E-42F2-BF4A-E1AB83553A67}"/>
    <dgm:cxn modelId="{7C308295-531C-4C1F-BB78-8618421DD252}" type="presOf" srcId="{2D21488E-42BE-494A-854E-831B80FA0D40}" destId="{33810418-F4F5-4591-B827-28F7BD9B6BD9}" srcOrd="0" destOrd="0" presId="urn:microsoft.com/office/officeart/2008/layout/HorizontalMultiLevelHierarchy"/>
    <dgm:cxn modelId="{2BC10776-34F6-429A-AEFA-142710A9646A}" type="presOf" srcId="{F6B62D21-E013-4CE4-A7E8-AFC5B3C84067}" destId="{A0051B26-BE84-4220-B1AA-9B63B0C2B18C}" srcOrd="0" destOrd="0" presId="urn:microsoft.com/office/officeart/2008/layout/HorizontalMultiLevelHierarchy"/>
    <dgm:cxn modelId="{90C4ADB8-4B60-4ED8-A5D1-290AD13EDAB5}" type="presOf" srcId="{875F2F40-5475-4902-BAC5-93C210DEB4D3}" destId="{210DC4FD-643A-447A-ADBE-630D3168E374}" srcOrd="0" destOrd="0" presId="urn:microsoft.com/office/officeart/2008/layout/HorizontalMultiLevelHierarchy"/>
    <dgm:cxn modelId="{2EA8EC79-B20C-4A77-8806-FC517062EBCE}" srcId="{30C844B1-0DA3-47E6-83DB-6BE92CA2E30C}" destId="{16E2FD47-1937-4FF1-89FF-3ECF6FA03F42}" srcOrd="0" destOrd="0" parTransId="{3556FD29-CFD4-4738-9130-CDB887E02D12}" sibTransId="{E518A236-E7DE-4C81-A46F-2877D22A397E}"/>
    <dgm:cxn modelId="{AF2558B1-1109-4CE1-A7B2-4D763647A09B}" type="presOf" srcId="{5AB2BF1B-CA3E-468C-B00C-FA6897C5EF94}" destId="{70C78B4F-F0CA-459F-BA64-64BBD32D910D}" srcOrd="1" destOrd="0" presId="urn:microsoft.com/office/officeart/2008/layout/HorizontalMultiLevelHierarchy"/>
    <dgm:cxn modelId="{EFD59775-6177-4F0C-BBB8-D2D3C2B9CEEB}" type="presOf" srcId="{2D21488E-42BE-494A-854E-831B80FA0D40}" destId="{7A4258DF-991F-4F48-BAB7-EC408392638A}" srcOrd="1" destOrd="0" presId="urn:microsoft.com/office/officeart/2008/layout/HorizontalMultiLevelHierarchy"/>
    <dgm:cxn modelId="{5B4A735B-DEBD-4614-BD97-9FF1EB6D2410}" type="presOf" srcId="{5AB2BF1B-CA3E-468C-B00C-FA6897C5EF94}" destId="{BACA8497-57C1-499F-9F25-910A9610A044}" srcOrd="0" destOrd="0" presId="urn:microsoft.com/office/officeart/2008/layout/HorizontalMultiLevelHierarchy"/>
    <dgm:cxn modelId="{2360BD16-8185-43E9-B651-16F177AF173F}" srcId="{16E2FD47-1937-4FF1-89FF-3ECF6FA03F42}" destId="{3E08FEB7-1B45-40D5-9388-44F5283A7A50}" srcOrd="1" destOrd="0" parTransId="{5AB2BF1B-CA3E-468C-B00C-FA6897C5EF94}" sibTransId="{89008A45-07B8-434F-B840-C9C79DA89143}"/>
    <dgm:cxn modelId="{215B2BBB-D3EC-4A53-A6FA-9560EF6D9640}" type="presOf" srcId="{953A4F0C-662F-49F7-82E8-6809DA91008D}" destId="{FDF2A042-09DC-41CD-83A8-27A9796DB79F}" srcOrd="1" destOrd="0" presId="urn:microsoft.com/office/officeart/2008/layout/HorizontalMultiLevelHierarchy"/>
    <dgm:cxn modelId="{A17D1005-2DFC-4234-AB71-146ED7AE7AD8}" type="presOf" srcId="{16E2FD47-1937-4FF1-89FF-3ECF6FA03F42}" destId="{0128F36A-8F3D-497A-A062-3BBEF02A4AE3}" srcOrd="0" destOrd="0" presId="urn:microsoft.com/office/officeart/2008/layout/HorizontalMultiLevelHierarchy"/>
    <dgm:cxn modelId="{19B0A03F-601C-4AA5-A271-DD2D53E9F045}" srcId="{16E2FD47-1937-4FF1-89FF-3ECF6FA03F42}" destId="{F5CA1574-7FB4-4660-A664-4B3F4C8CBE1A}" srcOrd="0" destOrd="0" parTransId="{953A4F0C-662F-49F7-82E8-6809DA91008D}" sibTransId="{4CA73584-0017-4F81-A3E0-7AC4F7A3A8C2}"/>
    <dgm:cxn modelId="{EE793AD5-9568-457D-B7BC-7EC8FB9BBE94}" type="presOf" srcId="{E42222EE-D41B-4579-93F3-B08149D7E789}" destId="{410B67C3-3DCC-453A-B722-7DE6AAE3413A}" srcOrd="0" destOrd="0" presId="urn:microsoft.com/office/officeart/2008/layout/HorizontalMultiLevelHierarchy"/>
    <dgm:cxn modelId="{254742FC-4183-41D3-B20A-0A045ED61B1B}" type="presOf" srcId="{953A4F0C-662F-49F7-82E8-6809DA91008D}" destId="{88800159-6EE3-439E-9C55-FD7AAB6F6D31}" srcOrd="0" destOrd="0" presId="urn:microsoft.com/office/officeart/2008/layout/HorizontalMultiLevelHierarchy"/>
    <dgm:cxn modelId="{83AAD834-2CEB-435F-BA23-4C87259EBEB0}" type="presOf" srcId="{E42222EE-D41B-4579-93F3-B08149D7E789}" destId="{07D7A175-6C71-4E72-A01C-C74C1F50E380}" srcOrd="1" destOrd="0" presId="urn:microsoft.com/office/officeart/2008/layout/HorizontalMultiLevelHierarchy"/>
    <dgm:cxn modelId="{BAE49EB5-FF83-4FAF-9D4C-6FAA5E7F44D5}" srcId="{16E2FD47-1937-4FF1-89FF-3ECF6FA03F42}" destId="{875F2F40-5475-4902-BAC5-93C210DEB4D3}" srcOrd="2" destOrd="0" parTransId="{2D21488E-42BE-494A-854E-831B80FA0D40}" sibTransId="{C7AC76E1-40AE-4E5A-85FC-A73EA03CA9DD}"/>
    <dgm:cxn modelId="{82CBE447-B5EF-4761-B686-BC11FF52DA0D}" type="presOf" srcId="{F5CA1574-7FB4-4660-A664-4B3F4C8CBE1A}" destId="{29E9D4AE-D26A-4002-93ED-E9F29CFB33D9}" srcOrd="0" destOrd="0" presId="urn:microsoft.com/office/officeart/2008/layout/HorizontalMultiLevelHierarchy"/>
    <dgm:cxn modelId="{471DBD9D-549E-46E4-BC56-0184372873EF}" type="presOf" srcId="{30C844B1-0DA3-47E6-83DB-6BE92CA2E30C}" destId="{A89BB171-CD42-439D-8F6F-2DF92BF23B7C}" srcOrd="0" destOrd="0" presId="urn:microsoft.com/office/officeart/2008/layout/HorizontalMultiLevelHierarchy"/>
    <dgm:cxn modelId="{0F7B92CF-4161-4419-9CAD-F3374DA2FCD1}" type="presParOf" srcId="{A89BB171-CD42-439D-8F6F-2DF92BF23B7C}" destId="{A57A21A0-1680-48B5-9536-0B79BABB42A5}" srcOrd="0" destOrd="0" presId="urn:microsoft.com/office/officeart/2008/layout/HorizontalMultiLevelHierarchy"/>
    <dgm:cxn modelId="{C9462AD6-1C04-4F52-BFB4-F015E441F21C}" type="presParOf" srcId="{A57A21A0-1680-48B5-9536-0B79BABB42A5}" destId="{0128F36A-8F3D-497A-A062-3BBEF02A4AE3}" srcOrd="0" destOrd="0" presId="urn:microsoft.com/office/officeart/2008/layout/HorizontalMultiLevelHierarchy"/>
    <dgm:cxn modelId="{5E538D65-77F6-4397-9CCC-78B2DC998C6C}" type="presParOf" srcId="{A57A21A0-1680-48B5-9536-0B79BABB42A5}" destId="{7EA3662D-73BB-4EB8-A7B2-CCC1277C8EBE}" srcOrd="1" destOrd="0" presId="urn:microsoft.com/office/officeart/2008/layout/HorizontalMultiLevelHierarchy"/>
    <dgm:cxn modelId="{60B4069E-E805-4B3C-A3F3-40604D1B81B5}" type="presParOf" srcId="{7EA3662D-73BB-4EB8-A7B2-CCC1277C8EBE}" destId="{88800159-6EE3-439E-9C55-FD7AAB6F6D31}" srcOrd="0" destOrd="0" presId="urn:microsoft.com/office/officeart/2008/layout/HorizontalMultiLevelHierarchy"/>
    <dgm:cxn modelId="{FFF11D1C-8477-40C3-AA44-0DA11600FAD0}" type="presParOf" srcId="{88800159-6EE3-439E-9C55-FD7AAB6F6D31}" destId="{FDF2A042-09DC-41CD-83A8-27A9796DB79F}" srcOrd="0" destOrd="0" presId="urn:microsoft.com/office/officeart/2008/layout/HorizontalMultiLevelHierarchy"/>
    <dgm:cxn modelId="{05126331-527C-4072-96B8-822519F415D9}" type="presParOf" srcId="{7EA3662D-73BB-4EB8-A7B2-CCC1277C8EBE}" destId="{29B34BA4-E2C6-44C9-820E-9C1B0FB39907}" srcOrd="1" destOrd="0" presId="urn:microsoft.com/office/officeart/2008/layout/HorizontalMultiLevelHierarchy"/>
    <dgm:cxn modelId="{F267B2BD-F16C-4621-B29E-9B511AD62179}" type="presParOf" srcId="{29B34BA4-E2C6-44C9-820E-9C1B0FB39907}" destId="{29E9D4AE-D26A-4002-93ED-E9F29CFB33D9}" srcOrd="0" destOrd="0" presId="urn:microsoft.com/office/officeart/2008/layout/HorizontalMultiLevelHierarchy"/>
    <dgm:cxn modelId="{9AB43943-39BF-4FC8-9386-BCCC205FB0C3}" type="presParOf" srcId="{29B34BA4-E2C6-44C9-820E-9C1B0FB39907}" destId="{0B13D1C8-E659-4E0D-93D6-F50905133A62}" srcOrd="1" destOrd="0" presId="urn:microsoft.com/office/officeart/2008/layout/HorizontalMultiLevelHierarchy"/>
    <dgm:cxn modelId="{4E522A0C-0C99-4737-A60C-8B0C2F13B999}" type="presParOf" srcId="{7EA3662D-73BB-4EB8-A7B2-CCC1277C8EBE}" destId="{BACA8497-57C1-499F-9F25-910A9610A044}" srcOrd="2" destOrd="0" presId="urn:microsoft.com/office/officeart/2008/layout/HorizontalMultiLevelHierarchy"/>
    <dgm:cxn modelId="{8E9E894F-19C4-4014-BFD6-8DE355CC642A}" type="presParOf" srcId="{BACA8497-57C1-499F-9F25-910A9610A044}" destId="{70C78B4F-F0CA-459F-BA64-64BBD32D910D}" srcOrd="0" destOrd="0" presId="urn:microsoft.com/office/officeart/2008/layout/HorizontalMultiLevelHierarchy"/>
    <dgm:cxn modelId="{843841B8-0A7A-4FC2-A58B-210207FB2DA0}" type="presParOf" srcId="{7EA3662D-73BB-4EB8-A7B2-CCC1277C8EBE}" destId="{F8A36971-4CE2-4FC6-BBB0-8F8FEB88C5A9}" srcOrd="3" destOrd="0" presId="urn:microsoft.com/office/officeart/2008/layout/HorizontalMultiLevelHierarchy"/>
    <dgm:cxn modelId="{57D4959A-D4EE-4FD8-9B52-D3D71353C5EF}" type="presParOf" srcId="{F8A36971-4CE2-4FC6-BBB0-8F8FEB88C5A9}" destId="{0D5CE1A6-274D-437A-A283-6FF18D96E8F7}" srcOrd="0" destOrd="0" presId="urn:microsoft.com/office/officeart/2008/layout/HorizontalMultiLevelHierarchy"/>
    <dgm:cxn modelId="{DC157734-41ED-4246-9072-B0C3AC139B53}" type="presParOf" srcId="{F8A36971-4CE2-4FC6-BBB0-8F8FEB88C5A9}" destId="{887872FA-34DC-4504-B804-01BCEC8B5929}" srcOrd="1" destOrd="0" presId="urn:microsoft.com/office/officeart/2008/layout/HorizontalMultiLevelHierarchy"/>
    <dgm:cxn modelId="{4417204E-01D3-4CEF-BD49-6B330CAB8669}" type="presParOf" srcId="{7EA3662D-73BB-4EB8-A7B2-CCC1277C8EBE}" destId="{33810418-F4F5-4591-B827-28F7BD9B6BD9}" srcOrd="4" destOrd="0" presId="urn:microsoft.com/office/officeart/2008/layout/HorizontalMultiLevelHierarchy"/>
    <dgm:cxn modelId="{48727708-933F-465F-A505-3E8B8E053633}" type="presParOf" srcId="{33810418-F4F5-4591-B827-28F7BD9B6BD9}" destId="{7A4258DF-991F-4F48-BAB7-EC408392638A}" srcOrd="0" destOrd="0" presId="urn:microsoft.com/office/officeart/2008/layout/HorizontalMultiLevelHierarchy"/>
    <dgm:cxn modelId="{622AEFEA-AB2B-4115-BAA7-FBA1EDE2A2EC}" type="presParOf" srcId="{7EA3662D-73BB-4EB8-A7B2-CCC1277C8EBE}" destId="{FD6BE66E-2594-4C15-A740-6BAACC4C7A11}" srcOrd="5" destOrd="0" presId="urn:microsoft.com/office/officeart/2008/layout/HorizontalMultiLevelHierarchy"/>
    <dgm:cxn modelId="{E1A2CBEA-7703-45F4-ACA9-B847DCA802E7}" type="presParOf" srcId="{FD6BE66E-2594-4C15-A740-6BAACC4C7A11}" destId="{210DC4FD-643A-447A-ADBE-630D3168E374}" srcOrd="0" destOrd="0" presId="urn:microsoft.com/office/officeart/2008/layout/HorizontalMultiLevelHierarchy"/>
    <dgm:cxn modelId="{5C7C55B9-3D28-4728-9F41-F97AF434473C}" type="presParOf" srcId="{FD6BE66E-2594-4C15-A740-6BAACC4C7A11}" destId="{49DB2544-4479-476D-A8D3-386BE18FD3BA}" srcOrd="1" destOrd="0" presId="urn:microsoft.com/office/officeart/2008/layout/HorizontalMultiLevelHierarchy"/>
    <dgm:cxn modelId="{19DDCC98-6D7B-40B5-88FB-18488308FBFC}" type="presParOf" srcId="{7EA3662D-73BB-4EB8-A7B2-CCC1277C8EBE}" destId="{410B67C3-3DCC-453A-B722-7DE6AAE3413A}" srcOrd="6" destOrd="0" presId="urn:microsoft.com/office/officeart/2008/layout/HorizontalMultiLevelHierarchy"/>
    <dgm:cxn modelId="{CACC0716-5E42-4299-B0A0-3A1D3598AD05}" type="presParOf" srcId="{410B67C3-3DCC-453A-B722-7DE6AAE3413A}" destId="{07D7A175-6C71-4E72-A01C-C74C1F50E380}" srcOrd="0" destOrd="0" presId="urn:microsoft.com/office/officeart/2008/layout/HorizontalMultiLevelHierarchy"/>
    <dgm:cxn modelId="{769C4F10-D27D-4090-A445-B75768D1BD28}" type="presParOf" srcId="{7EA3662D-73BB-4EB8-A7B2-CCC1277C8EBE}" destId="{B070CC46-204F-4E7A-BED0-86EBF7F41041}" srcOrd="7" destOrd="0" presId="urn:microsoft.com/office/officeart/2008/layout/HorizontalMultiLevelHierarchy"/>
    <dgm:cxn modelId="{7157C17E-3D0F-4EC7-BE05-816647456D78}" type="presParOf" srcId="{B070CC46-204F-4E7A-BED0-86EBF7F41041}" destId="{A0051B26-BE84-4220-B1AA-9B63B0C2B18C}" srcOrd="0" destOrd="0" presId="urn:microsoft.com/office/officeart/2008/layout/HorizontalMultiLevelHierarchy"/>
    <dgm:cxn modelId="{BC6AC79E-5BD6-4E03-B9FC-EC9D07441CC7}" type="presParOf" srcId="{B070CC46-204F-4E7A-BED0-86EBF7F41041}" destId="{1A8F8D7C-F194-43C8-B639-78AC00830766}" srcOrd="1" destOrd="0" presId="urn:microsoft.com/office/officeart/2008/layout/HorizontalMultiLevelHierarchy"/>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0C844B1-0DA3-47E6-83DB-6BE92CA2E30C}" type="doc">
      <dgm:prSet loTypeId="urn:microsoft.com/office/officeart/2008/layout/HorizontalMultiLevelHierarchy" loCatId="hierarchy" qsTypeId="urn:microsoft.com/office/officeart/2005/8/quickstyle/simple1" qsCatId="simple" csTypeId="urn:microsoft.com/office/officeart/2005/8/colors/colorful1#2" csCatId="colorful" phldr="1"/>
      <dgm:spPr/>
      <dgm:t>
        <a:bodyPr/>
        <a:lstStyle/>
        <a:p>
          <a:endParaRPr lang="tr-TR"/>
        </a:p>
      </dgm:t>
    </dgm:pt>
    <dgm:pt modelId="{16E2FD47-1937-4FF1-89FF-3ECF6FA03F42}">
      <dgm:prSet phldrT="[Metin]"/>
      <dgm:spPr/>
      <dgm:t>
        <a:bodyPr/>
        <a:lstStyle/>
        <a:p>
          <a:r>
            <a:rPr lang="tr-TR" dirty="0"/>
            <a:t>İSTEKLİ D</a:t>
          </a:r>
        </a:p>
      </dgm:t>
    </dgm:pt>
    <dgm:pt modelId="{3556FD29-CFD4-4738-9130-CDB887E02D12}" type="parTrans" cxnId="{2EA8EC79-B20C-4A77-8806-FC517062EBCE}">
      <dgm:prSet/>
      <dgm:spPr/>
      <dgm:t>
        <a:bodyPr/>
        <a:lstStyle/>
        <a:p>
          <a:endParaRPr lang="tr-TR"/>
        </a:p>
      </dgm:t>
    </dgm:pt>
    <dgm:pt modelId="{E518A236-E7DE-4C81-A46F-2877D22A397E}" type="sibTrans" cxnId="{2EA8EC79-B20C-4A77-8806-FC517062EBCE}">
      <dgm:prSet/>
      <dgm:spPr/>
      <dgm:t>
        <a:bodyPr/>
        <a:lstStyle/>
        <a:p>
          <a:endParaRPr lang="tr-TR"/>
        </a:p>
      </dgm:t>
    </dgm:pt>
    <dgm:pt modelId="{F5CA1574-7FB4-4660-A664-4B3F4C8CBE1A}">
      <dgm:prSet phldrT="[Metin]"/>
      <dgm:spPr/>
      <dgm:t>
        <a:bodyPr/>
        <a:lstStyle/>
        <a:p>
          <a:r>
            <a:rPr lang="tr-TR" dirty="0">
              <a:solidFill>
                <a:schemeClr val="tx1"/>
              </a:solidFill>
              <a:latin typeface="Arial" panose="020B0604020202020204" pitchFamily="34" charset="0"/>
              <a:cs typeface="Arial" panose="020B0604020202020204" pitchFamily="34" charset="0"/>
            </a:rPr>
            <a:t>1- İstekli A</a:t>
          </a:r>
        </a:p>
        <a:p>
          <a:r>
            <a:rPr lang="tr-TR" dirty="0">
              <a:solidFill>
                <a:schemeClr val="tx1"/>
              </a:solidFill>
              <a:latin typeface="Arial" panose="020B0604020202020204" pitchFamily="34" charset="0"/>
              <a:cs typeface="Arial" panose="020B0604020202020204" pitchFamily="34" charset="0"/>
            </a:rPr>
            <a:t>***</a:t>
          </a:r>
        </a:p>
      </dgm:t>
    </dgm:pt>
    <dgm:pt modelId="{953A4F0C-662F-49F7-82E8-6809DA91008D}" type="parTrans" cxnId="{19B0A03F-601C-4AA5-A271-DD2D53E9F045}">
      <dgm:prSet/>
      <dgm:spPr/>
      <dgm:t>
        <a:bodyPr/>
        <a:lstStyle/>
        <a:p>
          <a:endParaRPr lang="tr-TR"/>
        </a:p>
      </dgm:t>
    </dgm:pt>
    <dgm:pt modelId="{4CA73584-0017-4F81-A3E0-7AC4F7A3A8C2}" type="sibTrans" cxnId="{19B0A03F-601C-4AA5-A271-DD2D53E9F045}">
      <dgm:prSet/>
      <dgm:spPr/>
      <dgm:t>
        <a:bodyPr/>
        <a:lstStyle/>
        <a:p>
          <a:endParaRPr lang="tr-TR"/>
        </a:p>
      </dgm:t>
    </dgm:pt>
    <dgm:pt modelId="{3E08FEB7-1B45-40D5-9388-44F5283A7A50}">
      <dgm:prSet phldrT="[Metin]"/>
      <dgm:spPr/>
      <dgm:t>
        <a:bodyPr/>
        <a:lstStyle/>
        <a:p>
          <a:r>
            <a:rPr lang="tr-TR" dirty="0">
              <a:solidFill>
                <a:schemeClr val="tx1"/>
              </a:solidFill>
            </a:rPr>
            <a:t>2-İstekli C</a:t>
          </a:r>
        </a:p>
        <a:p>
          <a:r>
            <a:rPr lang="tr-TR" dirty="0">
              <a:solidFill>
                <a:schemeClr val="tx1"/>
              </a:solidFill>
            </a:rPr>
            <a:t>***</a:t>
          </a:r>
          <a:endParaRPr lang="tr-TR" b="1" dirty="0">
            <a:solidFill>
              <a:srgbClr val="FF0000"/>
            </a:solidFill>
            <a:latin typeface="Arial" panose="020B0604020202020204" pitchFamily="34" charset="0"/>
            <a:cs typeface="Arial" panose="020B0604020202020204" pitchFamily="34" charset="0"/>
          </a:endParaRPr>
        </a:p>
      </dgm:t>
    </dgm:pt>
    <dgm:pt modelId="{5AB2BF1B-CA3E-468C-B00C-FA6897C5EF94}" type="parTrans" cxnId="{2360BD16-8185-43E9-B651-16F177AF173F}">
      <dgm:prSet/>
      <dgm:spPr/>
      <dgm:t>
        <a:bodyPr/>
        <a:lstStyle/>
        <a:p>
          <a:endParaRPr lang="tr-TR"/>
        </a:p>
      </dgm:t>
    </dgm:pt>
    <dgm:pt modelId="{89008A45-07B8-434F-B840-C9C79DA89143}" type="sibTrans" cxnId="{2360BD16-8185-43E9-B651-16F177AF173F}">
      <dgm:prSet/>
      <dgm:spPr/>
      <dgm:t>
        <a:bodyPr/>
        <a:lstStyle/>
        <a:p>
          <a:endParaRPr lang="tr-TR"/>
        </a:p>
      </dgm:t>
    </dgm:pt>
    <dgm:pt modelId="{875F2F40-5475-4902-BAC5-93C210DEB4D3}">
      <dgm:prSet phldrT="[Metin]"/>
      <dgm:spPr/>
      <dgm:t>
        <a:bodyPr/>
        <a:lstStyle/>
        <a:p>
          <a:r>
            <a:rPr lang="tr-TR" dirty="0">
              <a:solidFill>
                <a:schemeClr val="tx1"/>
              </a:solidFill>
            </a:rPr>
            <a:t>3-İstekli B</a:t>
          </a:r>
        </a:p>
        <a:p>
          <a:r>
            <a:rPr lang="tr-TR" dirty="0">
              <a:solidFill>
                <a:schemeClr val="tx1"/>
              </a:solidFill>
            </a:rPr>
            <a:t>***</a:t>
          </a:r>
        </a:p>
      </dgm:t>
    </dgm:pt>
    <dgm:pt modelId="{2D21488E-42BE-494A-854E-831B80FA0D40}" type="parTrans" cxnId="{BAE49EB5-FF83-4FAF-9D4C-6FAA5E7F44D5}">
      <dgm:prSet/>
      <dgm:spPr/>
      <dgm:t>
        <a:bodyPr/>
        <a:lstStyle/>
        <a:p>
          <a:endParaRPr lang="tr-TR"/>
        </a:p>
      </dgm:t>
    </dgm:pt>
    <dgm:pt modelId="{C7AC76E1-40AE-4E5A-85FC-A73EA03CA9DD}" type="sibTrans" cxnId="{BAE49EB5-FF83-4FAF-9D4C-6FAA5E7F44D5}">
      <dgm:prSet/>
      <dgm:spPr/>
      <dgm:t>
        <a:bodyPr/>
        <a:lstStyle/>
        <a:p>
          <a:endParaRPr lang="tr-TR"/>
        </a:p>
      </dgm:t>
    </dgm:pt>
    <dgm:pt modelId="{ED74556E-975F-422F-AF7B-CA0098E0FE33}">
      <dgm:prSet phldrT="[Metin]"/>
      <dgm:spPr/>
      <dgm:t>
        <a:bodyPr/>
        <a:lstStyle/>
        <a:p>
          <a:r>
            <a:rPr lang="tr-TR" b="1" dirty="0">
              <a:solidFill>
                <a:srgbClr val="FF0000"/>
              </a:solidFill>
              <a:latin typeface="Arial" panose="020B0604020202020204" pitchFamily="34" charset="0"/>
              <a:cs typeface="Arial" panose="020B0604020202020204" pitchFamily="34" charset="0"/>
            </a:rPr>
            <a:t>4- (SİZ) İstekli D</a:t>
          </a:r>
        </a:p>
        <a:p>
          <a:r>
            <a:rPr lang="tr-TR" b="1" dirty="0">
              <a:solidFill>
                <a:srgbClr val="FF0000"/>
              </a:solidFill>
              <a:latin typeface="Arial" panose="020B0604020202020204" pitchFamily="34" charset="0"/>
              <a:cs typeface="Arial" panose="020B0604020202020204" pitchFamily="34" charset="0"/>
            </a:rPr>
            <a:t>9.000 TL</a:t>
          </a:r>
          <a:endParaRPr lang="tr-TR" dirty="0">
            <a:solidFill>
              <a:schemeClr val="tx1"/>
            </a:solidFill>
            <a:latin typeface="Arial" panose="020B0604020202020204" pitchFamily="34" charset="0"/>
            <a:cs typeface="Arial" panose="020B0604020202020204" pitchFamily="34" charset="0"/>
          </a:endParaRPr>
        </a:p>
      </dgm:t>
    </dgm:pt>
    <dgm:pt modelId="{CB70741B-7046-44B9-B79E-826FAD638F93}" type="parTrans" cxnId="{660D2CB0-3B7E-4D38-AC8B-EA7C42CC339C}">
      <dgm:prSet/>
      <dgm:spPr/>
      <dgm:t>
        <a:bodyPr/>
        <a:lstStyle/>
        <a:p>
          <a:endParaRPr lang="tr-TR"/>
        </a:p>
      </dgm:t>
    </dgm:pt>
    <dgm:pt modelId="{022B61B5-DDBA-4660-A895-EFD90F3A0E22}" type="sibTrans" cxnId="{660D2CB0-3B7E-4D38-AC8B-EA7C42CC339C}">
      <dgm:prSet/>
      <dgm:spPr/>
      <dgm:t>
        <a:bodyPr/>
        <a:lstStyle/>
        <a:p>
          <a:endParaRPr lang="tr-TR"/>
        </a:p>
      </dgm:t>
    </dgm:pt>
    <dgm:pt modelId="{A89BB171-CD42-439D-8F6F-2DF92BF23B7C}" type="pres">
      <dgm:prSet presAssocID="{30C844B1-0DA3-47E6-83DB-6BE92CA2E30C}" presName="Name0" presStyleCnt="0">
        <dgm:presLayoutVars>
          <dgm:chPref val="1"/>
          <dgm:dir/>
          <dgm:animOne val="branch"/>
          <dgm:animLvl val="lvl"/>
          <dgm:resizeHandles val="exact"/>
        </dgm:presLayoutVars>
      </dgm:prSet>
      <dgm:spPr/>
      <dgm:t>
        <a:bodyPr/>
        <a:lstStyle/>
        <a:p>
          <a:endParaRPr lang="tr-TR"/>
        </a:p>
      </dgm:t>
    </dgm:pt>
    <dgm:pt modelId="{A57A21A0-1680-48B5-9536-0B79BABB42A5}" type="pres">
      <dgm:prSet presAssocID="{16E2FD47-1937-4FF1-89FF-3ECF6FA03F42}" presName="root1" presStyleCnt="0"/>
      <dgm:spPr/>
    </dgm:pt>
    <dgm:pt modelId="{0128F36A-8F3D-497A-A062-3BBEF02A4AE3}" type="pres">
      <dgm:prSet presAssocID="{16E2FD47-1937-4FF1-89FF-3ECF6FA03F42}" presName="LevelOneTextNode" presStyleLbl="node0" presStyleIdx="0" presStyleCnt="1">
        <dgm:presLayoutVars>
          <dgm:chPref val="3"/>
        </dgm:presLayoutVars>
      </dgm:prSet>
      <dgm:spPr/>
      <dgm:t>
        <a:bodyPr/>
        <a:lstStyle/>
        <a:p>
          <a:endParaRPr lang="tr-TR"/>
        </a:p>
      </dgm:t>
    </dgm:pt>
    <dgm:pt modelId="{7EA3662D-73BB-4EB8-A7B2-CCC1277C8EBE}" type="pres">
      <dgm:prSet presAssocID="{16E2FD47-1937-4FF1-89FF-3ECF6FA03F42}" presName="level2hierChild" presStyleCnt="0"/>
      <dgm:spPr/>
    </dgm:pt>
    <dgm:pt modelId="{88800159-6EE3-439E-9C55-FD7AAB6F6D31}" type="pres">
      <dgm:prSet presAssocID="{953A4F0C-662F-49F7-82E8-6809DA91008D}" presName="conn2-1" presStyleLbl="parChTrans1D2" presStyleIdx="0" presStyleCnt="4"/>
      <dgm:spPr/>
      <dgm:t>
        <a:bodyPr/>
        <a:lstStyle/>
        <a:p>
          <a:endParaRPr lang="tr-TR"/>
        </a:p>
      </dgm:t>
    </dgm:pt>
    <dgm:pt modelId="{FDF2A042-09DC-41CD-83A8-27A9796DB79F}" type="pres">
      <dgm:prSet presAssocID="{953A4F0C-662F-49F7-82E8-6809DA91008D}" presName="connTx" presStyleLbl="parChTrans1D2" presStyleIdx="0" presStyleCnt="4"/>
      <dgm:spPr/>
      <dgm:t>
        <a:bodyPr/>
        <a:lstStyle/>
        <a:p>
          <a:endParaRPr lang="tr-TR"/>
        </a:p>
      </dgm:t>
    </dgm:pt>
    <dgm:pt modelId="{29B34BA4-E2C6-44C9-820E-9C1B0FB39907}" type="pres">
      <dgm:prSet presAssocID="{F5CA1574-7FB4-4660-A664-4B3F4C8CBE1A}" presName="root2" presStyleCnt="0"/>
      <dgm:spPr/>
    </dgm:pt>
    <dgm:pt modelId="{29E9D4AE-D26A-4002-93ED-E9F29CFB33D9}" type="pres">
      <dgm:prSet presAssocID="{F5CA1574-7FB4-4660-A664-4B3F4C8CBE1A}" presName="LevelTwoTextNode" presStyleLbl="node2" presStyleIdx="0" presStyleCnt="4">
        <dgm:presLayoutVars>
          <dgm:chPref val="3"/>
        </dgm:presLayoutVars>
      </dgm:prSet>
      <dgm:spPr/>
      <dgm:t>
        <a:bodyPr/>
        <a:lstStyle/>
        <a:p>
          <a:endParaRPr lang="tr-TR"/>
        </a:p>
      </dgm:t>
    </dgm:pt>
    <dgm:pt modelId="{0B13D1C8-E659-4E0D-93D6-F50905133A62}" type="pres">
      <dgm:prSet presAssocID="{F5CA1574-7FB4-4660-A664-4B3F4C8CBE1A}" presName="level3hierChild" presStyleCnt="0"/>
      <dgm:spPr/>
    </dgm:pt>
    <dgm:pt modelId="{BACA8497-57C1-499F-9F25-910A9610A044}" type="pres">
      <dgm:prSet presAssocID="{5AB2BF1B-CA3E-468C-B00C-FA6897C5EF94}" presName="conn2-1" presStyleLbl="parChTrans1D2" presStyleIdx="1" presStyleCnt="4"/>
      <dgm:spPr/>
      <dgm:t>
        <a:bodyPr/>
        <a:lstStyle/>
        <a:p>
          <a:endParaRPr lang="tr-TR"/>
        </a:p>
      </dgm:t>
    </dgm:pt>
    <dgm:pt modelId="{70C78B4F-F0CA-459F-BA64-64BBD32D910D}" type="pres">
      <dgm:prSet presAssocID="{5AB2BF1B-CA3E-468C-B00C-FA6897C5EF94}" presName="connTx" presStyleLbl="parChTrans1D2" presStyleIdx="1" presStyleCnt="4"/>
      <dgm:spPr/>
      <dgm:t>
        <a:bodyPr/>
        <a:lstStyle/>
        <a:p>
          <a:endParaRPr lang="tr-TR"/>
        </a:p>
      </dgm:t>
    </dgm:pt>
    <dgm:pt modelId="{F8A36971-4CE2-4FC6-BBB0-8F8FEB88C5A9}" type="pres">
      <dgm:prSet presAssocID="{3E08FEB7-1B45-40D5-9388-44F5283A7A50}" presName="root2" presStyleCnt="0"/>
      <dgm:spPr/>
    </dgm:pt>
    <dgm:pt modelId="{0D5CE1A6-274D-437A-A283-6FF18D96E8F7}" type="pres">
      <dgm:prSet presAssocID="{3E08FEB7-1B45-40D5-9388-44F5283A7A50}" presName="LevelTwoTextNode" presStyleLbl="node2" presStyleIdx="1" presStyleCnt="4">
        <dgm:presLayoutVars>
          <dgm:chPref val="3"/>
        </dgm:presLayoutVars>
      </dgm:prSet>
      <dgm:spPr/>
      <dgm:t>
        <a:bodyPr/>
        <a:lstStyle/>
        <a:p>
          <a:endParaRPr lang="tr-TR"/>
        </a:p>
      </dgm:t>
    </dgm:pt>
    <dgm:pt modelId="{887872FA-34DC-4504-B804-01BCEC8B5929}" type="pres">
      <dgm:prSet presAssocID="{3E08FEB7-1B45-40D5-9388-44F5283A7A50}" presName="level3hierChild" presStyleCnt="0"/>
      <dgm:spPr/>
    </dgm:pt>
    <dgm:pt modelId="{33810418-F4F5-4591-B827-28F7BD9B6BD9}" type="pres">
      <dgm:prSet presAssocID="{2D21488E-42BE-494A-854E-831B80FA0D40}" presName="conn2-1" presStyleLbl="parChTrans1D2" presStyleIdx="2" presStyleCnt="4"/>
      <dgm:spPr/>
      <dgm:t>
        <a:bodyPr/>
        <a:lstStyle/>
        <a:p>
          <a:endParaRPr lang="tr-TR"/>
        </a:p>
      </dgm:t>
    </dgm:pt>
    <dgm:pt modelId="{7A4258DF-991F-4F48-BAB7-EC408392638A}" type="pres">
      <dgm:prSet presAssocID="{2D21488E-42BE-494A-854E-831B80FA0D40}" presName="connTx" presStyleLbl="parChTrans1D2" presStyleIdx="2" presStyleCnt="4"/>
      <dgm:spPr/>
      <dgm:t>
        <a:bodyPr/>
        <a:lstStyle/>
        <a:p>
          <a:endParaRPr lang="tr-TR"/>
        </a:p>
      </dgm:t>
    </dgm:pt>
    <dgm:pt modelId="{FD6BE66E-2594-4C15-A740-6BAACC4C7A11}" type="pres">
      <dgm:prSet presAssocID="{875F2F40-5475-4902-BAC5-93C210DEB4D3}" presName="root2" presStyleCnt="0"/>
      <dgm:spPr/>
    </dgm:pt>
    <dgm:pt modelId="{210DC4FD-643A-447A-ADBE-630D3168E374}" type="pres">
      <dgm:prSet presAssocID="{875F2F40-5475-4902-BAC5-93C210DEB4D3}" presName="LevelTwoTextNode" presStyleLbl="node2" presStyleIdx="2" presStyleCnt="4">
        <dgm:presLayoutVars>
          <dgm:chPref val="3"/>
        </dgm:presLayoutVars>
      </dgm:prSet>
      <dgm:spPr/>
      <dgm:t>
        <a:bodyPr/>
        <a:lstStyle/>
        <a:p>
          <a:endParaRPr lang="tr-TR"/>
        </a:p>
      </dgm:t>
    </dgm:pt>
    <dgm:pt modelId="{49DB2544-4479-476D-A8D3-386BE18FD3BA}" type="pres">
      <dgm:prSet presAssocID="{875F2F40-5475-4902-BAC5-93C210DEB4D3}" presName="level3hierChild" presStyleCnt="0"/>
      <dgm:spPr/>
    </dgm:pt>
    <dgm:pt modelId="{E35AB03E-6FAE-441C-A874-235C2958711B}" type="pres">
      <dgm:prSet presAssocID="{CB70741B-7046-44B9-B79E-826FAD638F93}" presName="conn2-1" presStyleLbl="parChTrans1D2" presStyleIdx="3" presStyleCnt="4"/>
      <dgm:spPr/>
      <dgm:t>
        <a:bodyPr/>
        <a:lstStyle/>
        <a:p>
          <a:endParaRPr lang="tr-TR"/>
        </a:p>
      </dgm:t>
    </dgm:pt>
    <dgm:pt modelId="{A625CD83-627E-44D9-9A34-0024B2CBB290}" type="pres">
      <dgm:prSet presAssocID="{CB70741B-7046-44B9-B79E-826FAD638F93}" presName="connTx" presStyleLbl="parChTrans1D2" presStyleIdx="3" presStyleCnt="4"/>
      <dgm:spPr/>
      <dgm:t>
        <a:bodyPr/>
        <a:lstStyle/>
        <a:p>
          <a:endParaRPr lang="tr-TR"/>
        </a:p>
      </dgm:t>
    </dgm:pt>
    <dgm:pt modelId="{8119B0AC-B377-4134-BB23-426C95A93650}" type="pres">
      <dgm:prSet presAssocID="{ED74556E-975F-422F-AF7B-CA0098E0FE33}" presName="root2" presStyleCnt="0"/>
      <dgm:spPr/>
    </dgm:pt>
    <dgm:pt modelId="{20EE18CD-6F66-44A5-8ACA-ED970B3CE0D6}" type="pres">
      <dgm:prSet presAssocID="{ED74556E-975F-422F-AF7B-CA0098E0FE33}" presName="LevelTwoTextNode" presStyleLbl="node2" presStyleIdx="3" presStyleCnt="4">
        <dgm:presLayoutVars>
          <dgm:chPref val="3"/>
        </dgm:presLayoutVars>
      </dgm:prSet>
      <dgm:spPr/>
      <dgm:t>
        <a:bodyPr/>
        <a:lstStyle/>
        <a:p>
          <a:endParaRPr lang="tr-TR"/>
        </a:p>
      </dgm:t>
    </dgm:pt>
    <dgm:pt modelId="{CF2F2FEA-17F1-44B3-BEB6-63581A171C52}" type="pres">
      <dgm:prSet presAssocID="{ED74556E-975F-422F-AF7B-CA0098E0FE33}" presName="level3hierChild" presStyleCnt="0"/>
      <dgm:spPr/>
    </dgm:pt>
  </dgm:ptLst>
  <dgm:cxnLst>
    <dgm:cxn modelId="{660D2CB0-3B7E-4D38-AC8B-EA7C42CC339C}" srcId="{16E2FD47-1937-4FF1-89FF-3ECF6FA03F42}" destId="{ED74556E-975F-422F-AF7B-CA0098E0FE33}" srcOrd="3" destOrd="0" parTransId="{CB70741B-7046-44B9-B79E-826FAD638F93}" sibTransId="{022B61B5-DDBA-4660-A895-EFD90F3A0E22}"/>
    <dgm:cxn modelId="{3FE5ACC3-DD92-48EC-8D49-722A62DC82A8}" type="presOf" srcId="{953A4F0C-662F-49F7-82E8-6809DA91008D}" destId="{FDF2A042-09DC-41CD-83A8-27A9796DB79F}" srcOrd="1" destOrd="0" presId="urn:microsoft.com/office/officeart/2008/layout/HorizontalMultiLevelHierarchy"/>
    <dgm:cxn modelId="{D19A42CC-F061-45B6-9910-CA824162EE7B}" type="presOf" srcId="{5AB2BF1B-CA3E-468C-B00C-FA6897C5EF94}" destId="{BACA8497-57C1-499F-9F25-910A9610A044}" srcOrd="0" destOrd="0" presId="urn:microsoft.com/office/officeart/2008/layout/HorizontalMultiLevelHierarchy"/>
    <dgm:cxn modelId="{C3D780ED-A071-4E03-9284-6619D1EE307F}" type="presOf" srcId="{30C844B1-0DA3-47E6-83DB-6BE92CA2E30C}" destId="{A89BB171-CD42-439D-8F6F-2DF92BF23B7C}" srcOrd="0" destOrd="0" presId="urn:microsoft.com/office/officeart/2008/layout/HorizontalMultiLevelHierarchy"/>
    <dgm:cxn modelId="{FF95014A-89A3-4129-9FC5-09ADC7A0D72D}" type="presOf" srcId="{3E08FEB7-1B45-40D5-9388-44F5283A7A50}" destId="{0D5CE1A6-274D-437A-A283-6FF18D96E8F7}" srcOrd="0" destOrd="0" presId="urn:microsoft.com/office/officeart/2008/layout/HorizontalMultiLevelHierarchy"/>
    <dgm:cxn modelId="{2EA8EC79-B20C-4A77-8806-FC517062EBCE}" srcId="{30C844B1-0DA3-47E6-83DB-6BE92CA2E30C}" destId="{16E2FD47-1937-4FF1-89FF-3ECF6FA03F42}" srcOrd="0" destOrd="0" parTransId="{3556FD29-CFD4-4738-9130-CDB887E02D12}" sibTransId="{E518A236-E7DE-4C81-A46F-2877D22A397E}"/>
    <dgm:cxn modelId="{2360BD16-8185-43E9-B651-16F177AF173F}" srcId="{16E2FD47-1937-4FF1-89FF-3ECF6FA03F42}" destId="{3E08FEB7-1B45-40D5-9388-44F5283A7A50}" srcOrd="1" destOrd="0" parTransId="{5AB2BF1B-CA3E-468C-B00C-FA6897C5EF94}" sibTransId="{89008A45-07B8-434F-B840-C9C79DA89143}"/>
    <dgm:cxn modelId="{16FEE3E8-25EC-4822-A188-409F20A4DEB1}" type="presOf" srcId="{2D21488E-42BE-494A-854E-831B80FA0D40}" destId="{7A4258DF-991F-4F48-BAB7-EC408392638A}" srcOrd="1" destOrd="0" presId="urn:microsoft.com/office/officeart/2008/layout/HorizontalMultiLevelHierarchy"/>
    <dgm:cxn modelId="{A549516C-8759-46BA-8592-B3C475EC24A2}" type="presOf" srcId="{16E2FD47-1937-4FF1-89FF-3ECF6FA03F42}" destId="{0128F36A-8F3D-497A-A062-3BBEF02A4AE3}" srcOrd="0" destOrd="0" presId="urn:microsoft.com/office/officeart/2008/layout/HorizontalMultiLevelHierarchy"/>
    <dgm:cxn modelId="{0C1EED83-283C-405A-8BDD-09C0C19BCED5}" type="presOf" srcId="{F5CA1574-7FB4-4660-A664-4B3F4C8CBE1A}" destId="{29E9D4AE-D26A-4002-93ED-E9F29CFB33D9}" srcOrd="0" destOrd="0" presId="urn:microsoft.com/office/officeart/2008/layout/HorizontalMultiLevelHierarchy"/>
    <dgm:cxn modelId="{552EB63C-C1FB-4024-9C2F-DB6216315ACB}" type="presOf" srcId="{953A4F0C-662F-49F7-82E8-6809DA91008D}" destId="{88800159-6EE3-439E-9C55-FD7AAB6F6D31}" srcOrd="0" destOrd="0" presId="urn:microsoft.com/office/officeart/2008/layout/HorizontalMultiLevelHierarchy"/>
    <dgm:cxn modelId="{AC3EAF63-E2F4-4EF5-BB70-7AC8F5F55EB4}" type="presOf" srcId="{CB70741B-7046-44B9-B79E-826FAD638F93}" destId="{E35AB03E-6FAE-441C-A874-235C2958711B}" srcOrd="0" destOrd="0" presId="urn:microsoft.com/office/officeart/2008/layout/HorizontalMultiLevelHierarchy"/>
    <dgm:cxn modelId="{021FB093-CBF3-4ACE-BCB2-7FD0A617A95D}" type="presOf" srcId="{875F2F40-5475-4902-BAC5-93C210DEB4D3}" destId="{210DC4FD-643A-447A-ADBE-630D3168E374}" srcOrd="0" destOrd="0" presId="urn:microsoft.com/office/officeart/2008/layout/HorizontalMultiLevelHierarchy"/>
    <dgm:cxn modelId="{A2251239-6AF5-4FCD-A156-CD431BA0D9A4}" type="presOf" srcId="{5AB2BF1B-CA3E-468C-B00C-FA6897C5EF94}" destId="{70C78B4F-F0CA-459F-BA64-64BBD32D910D}" srcOrd="1" destOrd="0" presId="urn:microsoft.com/office/officeart/2008/layout/HorizontalMultiLevelHierarchy"/>
    <dgm:cxn modelId="{19B0A03F-601C-4AA5-A271-DD2D53E9F045}" srcId="{16E2FD47-1937-4FF1-89FF-3ECF6FA03F42}" destId="{F5CA1574-7FB4-4660-A664-4B3F4C8CBE1A}" srcOrd="0" destOrd="0" parTransId="{953A4F0C-662F-49F7-82E8-6809DA91008D}" sibTransId="{4CA73584-0017-4F81-A3E0-7AC4F7A3A8C2}"/>
    <dgm:cxn modelId="{E82EE0FC-41D7-4171-A13B-E24F89969C85}" type="presOf" srcId="{CB70741B-7046-44B9-B79E-826FAD638F93}" destId="{A625CD83-627E-44D9-9A34-0024B2CBB290}" srcOrd="1" destOrd="0" presId="urn:microsoft.com/office/officeart/2008/layout/HorizontalMultiLevelHierarchy"/>
    <dgm:cxn modelId="{FD50D45C-D583-4395-87D0-7FA5AF969532}" type="presOf" srcId="{2D21488E-42BE-494A-854E-831B80FA0D40}" destId="{33810418-F4F5-4591-B827-28F7BD9B6BD9}" srcOrd="0" destOrd="0" presId="urn:microsoft.com/office/officeart/2008/layout/HorizontalMultiLevelHierarchy"/>
    <dgm:cxn modelId="{BAE49EB5-FF83-4FAF-9D4C-6FAA5E7F44D5}" srcId="{16E2FD47-1937-4FF1-89FF-3ECF6FA03F42}" destId="{875F2F40-5475-4902-BAC5-93C210DEB4D3}" srcOrd="2" destOrd="0" parTransId="{2D21488E-42BE-494A-854E-831B80FA0D40}" sibTransId="{C7AC76E1-40AE-4E5A-85FC-A73EA03CA9DD}"/>
    <dgm:cxn modelId="{439FD180-44A9-4576-8D72-EBDBF1BDEEE7}" type="presOf" srcId="{ED74556E-975F-422F-AF7B-CA0098E0FE33}" destId="{20EE18CD-6F66-44A5-8ACA-ED970B3CE0D6}" srcOrd="0" destOrd="0" presId="urn:microsoft.com/office/officeart/2008/layout/HorizontalMultiLevelHierarchy"/>
    <dgm:cxn modelId="{F092C4D9-D6D2-42C1-8311-381963A1CD12}" type="presParOf" srcId="{A89BB171-CD42-439D-8F6F-2DF92BF23B7C}" destId="{A57A21A0-1680-48B5-9536-0B79BABB42A5}" srcOrd="0" destOrd="0" presId="urn:microsoft.com/office/officeart/2008/layout/HorizontalMultiLevelHierarchy"/>
    <dgm:cxn modelId="{DE3F9D41-7090-46FB-BE33-BA6536031A8E}" type="presParOf" srcId="{A57A21A0-1680-48B5-9536-0B79BABB42A5}" destId="{0128F36A-8F3D-497A-A062-3BBEF02A4AE3}" srcOrd="0" destOrd="0" presId="urn:microsoft.com/office/officeart/2008/layout/HorizontalMultiLevelHierarchy"/>
    <dgm:cxn modelId="{161E710C-A9DB-41E0-BABF-ECD0D3934FF9}" type="presParOf" srcId="{A57A21A0-1680-48B5-9536-0B79BABB42A5}" destId="{7EA3662D-73BB-4EB8-A7B2-CCC1277C8EBE}" srcOrd="1" destOrd="0" presId="urn:microsoft.com/office/officeart/2008/layout/HorizontalMultiLevelHierarchy"/>
    <dgm:cxn modelId="{49FA153A-A398-493C-9B54-FF22D85893BD}" type="presParOf" srcId="{7EA3662D-73BB-4EB8-A7B2-CCC1277C8EBE}" destId="{88800159-6EE3-439E-9C55-FD7AAB6F6D31}" srcOrd="0" destOrd="0" presId="urn:microsoft.com/office/officeart/2008/layout/HorizontalMultiLevelHierarchy"/>
    <dgm:cxn modelId="{A0FB658E-3297-4D2B-AD71-315E79918691}" type="presParOf" srcId="{88800159-6EE3-439E-9C55-FD7AAB6F6D31}" destId="{FDF2A042-09DC-41CD-83A8-27A9796DB79F}" srcOrd="0" destOrd="0" presId="urn:microsoft.com/office/officeart/2008/layout/HorizontalMultiLevelHierarchy"/>
    <dgm:cxn modelId="{DEAC5B2E-E3B8-4003-87D7-49D02089FF1D}" type="presParOf" srcId="{7EA3662D-73BB-4EB8-A7B2-CCC1277C8EBE}" destId="{29B34BA4-E2C6-44C9-820E-9C1B0FB39907}" srcOrd="1" destOrd="0" presId="urn:microsoft.com/office/officeart/2008/layout/HorizontalMultiLevelHierarchy"/>
    <dgm:cxn modelId="{CCAD32A9-3988-4DC4-8435-44DE814DDF81}" type="presParOf" srcId="{29B34BA4-E2C6-44C9-820E-9C1B0FB39907}" destId="{29E9D4AE-D26A-4002-93ED-E9F29CFB33D9}" srcOrd="0" destOrd="0" presId="urn:microsoft.com/office/officeart/2008/layout/HorizontalMultiLevelHierarchy"/>
    <dgm:cxn modelId="{B4C43153-826B-492F-A31C-0B5C9589E111}" type="presParOf" srcId="{29B34BA4-E2C6-44C9-820E-9C1B0FB39907}" destId="{0B13D1C8-E659-4E0D-93D6-F50905133A62}" srcOrd="1" destOrd="0" presId="urn:microsoft.com/office/officeart/2008/layout/HorizontalMultiLevelHierarchy"/>
    <dgm:cxn modelId="{CE8081D4-BBE5-4020-AE01-F4DB693BB8A9}" type="presParOf" srcId="{7EA3662D-73BB-4EB8-A7B2-CCC1277C8EBE}" destId="{BACA8497-57C1-499F-9F25-910A9610A044}" srcOrd="2" destOrd="0" presId="urn:microsoft.com/office/officeart/2008/layout/HorizontalMultiLevelHierarchy"/>
    <dgm:cxn modelId="{D1180FAE-8F8A-4F72-995B-E6DC9325D09D}" type="presParOf" srcId="{BACA8497-57C1-499F-9F25-910A9610A044}" destId="{70C78B4F-F0CA-459F-BA64-64BBD32D910D}" srcOrd="0" destOrd="0" presId="urn:microsoft.com/office/officeart/2008/layout/HorizontalMultiLevelHierarchy"/>
    <dgm:cxn modelId="{6D6F519A-1AFA-4577-A506-E0E201402B15}" type="presParOf" srcId="{7EA3662D-73BB-4EB8-A7B2-CCC1277C8EBE}" destId="{F8A36971-4CE2-4FC6-BBB0-8F8FEB88C5A9}" srcOrd="3" destOrd="0" presId="urn:microsoft.com/office/officeart/2008/layout/HorizontalMultiLevelHierarchy"/>
    <dgm:cxn modelId="{80CC1587-DECD-4EAA-A543-C3A5726DB7A2}" type="presParOf" srcId="{F8A36971-4CE2-4FC6-BBB0-8F8FEB88C5A9}" destId="{0D5CE1A6-274D-437A-A283-6FF18D96E8F7}" srcOrd="0" destOrd="0" presId="urn:microsoft.com/office/officeart/2008/layout/HorizontalMultiLevelHierarchy"/>
    <dgm:cxn modelId="{FB3ECF24-5388-434B-A53F-5E7CA86595A0}" type="presParOf" srcId="{F8A36971-4CE2-4FC6-BBB0-8F8FEB88C5A9}" destId="{887872FA-34DC-4504-B804-01BCEC8B5929}" srcOrd="1" destOrd="0" presId="urn:microsoft.com/office/officeart/2008/layout/HorizontalMultiLevelHierarchy"/>
    <dgm:cxn modelId="{13275441-B4D6-4177-A2CD-46D5C70C3479}" type="presParOf" srcId="{7EA3662D-73BB-4EB8-A7B2-CCC1277C8EBE}" destId="{33810418-F4F5-4591-B827-28F7BD9B6BD9}" srcOrd="4" destOrd="0" presId="urn:microsoft.com/office/officeart/2008/layout/HorizontalMultiLevelHierarchy"/>
    <dgm:cxn modelId="{8117EE3D-059E-42E5-B6A5-E388604F4EBE}" type="presParOf" srcId="{33810418-F4F5-4591-B827-28F7BD9B6BD9}" destId="{7A4258DF-991F-4F48-BAB7-EC408392638A}" srcOrd="0" destOrd="0" presId="urn:microsoft.com/office/officeart/2008/layout/HorizontalMultiLevelHierarchy"/>
    <dgm:cxn modelId="{F45AA886-6771-481E-9334-491F6093F6A0}" type="presParOf" srcId="{7EA3662D-73BB-4EB8-A7B2-CCC1277C8EBE}" destId="{FD6BE66E-2594-4C15-A740-6BAACC4C7A11}" srcOrd="5" destOrd="0" presId="urn:microsoft.com/office/officeart/2008/layout/HorizontalMultiLevelHierarchy"/>
    <dgm:cxn modelId="{570CCA91-8930-4A42-A04C-67B8A9A1C70D}" type="presParOf" srcId="{FD6BE66E-2594-4C15-A740-6BAACC4C7A11}" destId="{210DC4FD-643A-447A-ADBE-630D3168E374}" srcOrd="0" destOrd="0" presId="urn:microsoft.com/office/officeart/2008/layout/HorizontalMultiLevelHierarchy"/>
    <dgm:cxn modelId="{A7618735-C970-4865-A8A6-7A2F50F9068B}" type="presParOf" srcId="{FD6BE66E-2594-4C15-A740-6BAACC4C7A11}" destId="{49DB2544-4479-476D-A8D3-386BE18FD3BA}" srcOrd="1" destOrd="0" presId="urn:microsoft.com/office/officeart/2008/layout/HorizontalMultiLevelHierarchy"/>
    <dgm:cxn modelId="{A0A8B58D-9A81-4F38-A913-B7F99AF2292F}" type="presParOf" srcId="{7EA3662D-73BB-4EB8-A7B2-CCC1277C8EBE}" destId="{E35AB03E-6FAE-441C-A874-235C2958711B}" srcOrd="6" destOrd="0" presId="urn:microsoft.com/office/officeart/2008/layout/HorizontalMultiLevelHierarchy"/>
    <dgm:cxn modelId="{9102AC01-B627-4039-8D24-B4AF1B216733}" type="presParOf" srcId="{E35AB03E-6FAE-441C-A874-235C2958711B}" destId="{A625CD83-627E-44D9-9A34-0024B2CBB290}" srcOrd="0" destOrd="0" presId="urn:microsoft.com/office/officeart/2008/layout/HorizontalMultiLevelHierarchy"/>
    <dgm:cxn modelId="{D34F1C2A-4DAF-427A-A672-DD812C27C752}" type="presParOf" srcId="{7EA3662D-73BB-4EB8-A7B2-CCC1277C8EBE}" destId="{8119B0AC-B377-4134-BB23-426C95A93650}" srcOrd="7" destOrd="0" presId="urn:microsoft.com/office/officeart/2008/layout/HorizontalMultiLevelHierarchy"/>
    <dgm:cxn modelId="{F9EE789C-5603-484C-9F5D-6F8DA83AD447}" type="presParOf" srcId="{8119B0AC-B377-4134-BB23-426C95A93650}" destId="{20EE18CD-6F66-44A5-8ACA-ED970B3CE0D6}" srcOrd="0" destOrd="0" presId="urn:microsoft.com/office/officeart/2008/layout/HorizontalMultiLevelHierarchy"/>
    <dgm:cxn modelId="{2488A84A-DF19-4809-92EA-E30554020AF4}" type="presParOf" srcId="{8119B0AC-B377-4134-BB23-426C95A93650}" destId="{CF2F2FEA-17F1-44B3-BEB6-63581A171C52}" srcOrd="1" destOrd="0" presId="urn:microsoft.com/office/officeart/2008/layout/HorizontalMultiLevelHierarchy"/>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0C844B1-0DA3-47E6-83DB-6BE92CA2E30C}" type="doc">
      <dgm:prSet loTypeId="urn:microsoft.com/office/officeart/2008/layout/HorizontalMultiLevelHierarchy" loCatId="hierarchy" qsTypeId="urn:microsoft.com/office/officeart/2005/8/quickstyle/simple1" qsCatId="simple" csTypeId="urn:microsoft.com/office/officeart/2005/8/colors/colorful1#2" csCatId="colorful" phldr="1"/>
      <dgm:spPr/>
      <dgm:t>
        <a:bodyPr/>
        <a:lstStyle/>
        <a:p>
          <a:endParaRPr lang="tr-TR"/>
        </a:p>
      </dgm:t>
    </dgm:pt>
    <dgm:pt modelId="{16E2FD47-1937-4FF1-89FF-3ECF6FA03F42}">
      <dgm:prSet phldrT="[Metin]"/>
      <dgm:spPr/>
      <dgm:t>
        <a:bodyPr/>
        <a:lstStyle/>
        <a:p>
          <a:r>
            <a:rPr lang="tr-TR" dirty="0"/>
            <a:t>İSTEKLİ A</a:t>
          </a:r>
        </a:p>
      </dgm:t>
    </dgm:pt>
    <dgm:pt modelId="{3556FD29-CFD4-4738-9130-CDB887E02D12}" type="parTrans" cxnId="{2EA8EC79-B20C-4A77-8806-FC517062EBCE}">
      <dgm:prSet/>
      <dgm:spPr/>
      <dgm:t>
        <a:bodyPr/>
        <a:lstStyle/>
        <a:p>
          <a:endParaRPr lang="tr-TR"/>
        </a:p>
      </dgm:t>
    </dgm:pt>
    <dgm:pt modelId="{E518A236-E7DE-4C81-A46F-2877D22A397E}" type="sibTrans" cxnId="{2EA8EC79-B20C-4A77-8806-FC517062EBCE}">
      <dgm:prSet/>
      <dgm:spPr/>
      <dgm:t>
        <a:bodyPr/>
        <a:lstStyle/>
        <a:p>
          <a:endParaRPr lang="tr-TR"/>
        </a:p>
      </dgm:t>
    </dgm:pt>
    <dgm:pt modelId="{3E08FEB7-1B45-40D5-9388-44F5283A7A50}">
      <dgm:prSet phldrT="[Metin]" custT="1"/>
      <dgm:spPr/>
      <dgm:t>
        <a:bodyPr/>
        <a:lstStyle/>
        <a:p>
          <a:r>
            <a:rPr lang="tr-TR" sz="2200" b="1" dirty="0">
              <a:solidFill>
                <a:srgbClr val="FF0000"/>
              </a:solidFill>
              <a:latin typeface="Arial" panose="020B0604020202020204" pitchFamily="34" charset="0"/>
              <a:cs typeface="Arial" panose="020B0604020202020204" pitchFamily="34" charset="0"/>
            </a:rPr>
            <a:t>İstekli A</a:t>
          </a:r>
        </a:p>
        <a:p>
          <a:r>
            <a:rPr lang="tr-TR" sz="2200" b="1" dirty="0">
              <a:solidFill>
                <a:srgbClr val="FF0000"/>
              </a:solidFill>
              <a:latin typeface="Arial" panose="020B0604020202020204" pitchFamily="34" charset="0"/>
              <a:cs typeface="Arial" panose="020B0604020202020204" pitchFamily="34" charset="0"/>
            </a:rPr>
            <a:t>1. Sıradasınız</a:t>
          </a:r>
        </a:p>
        <a:p>
          <a:r>
            <a:rPr lang="tr-TR" sz="2200" b="1" dirty="0">
              <a:solidFill>
                <a:srgbClr val="FF0000"/>
              </a:solidFill>
              <a:latin typeface="Arial" panose="020B0604020202020204" pitchFamily="34" charset="0"/>
              <a:cs typeface="Arial" panose="020B0604020202020204" pitchFamily="34" charset="0"/>
            </a:rPr>
            <a:t>Teklifiniz:</a:t>
          </a:r>
        </a:p>
        <a:p>
          <a:r>
            <a:rPr lang="tr-TR" sz="2200" b="1" dirty="0">
              <a:solidFill>
                <a:srgbClr val="FF0000"/>
              </a:solidFill>
              <a:latin typeface="Arial" panose="020B0604020202020204" pitchFamily="34" charset="0"/>
              <a:cs typeface="Arial" panose="020B0604020202020204" pitchFamily="34" charset="0"/>
            </a:rPr>
            <a:t> 7.700 TL</a:t>
          </a:r>
        </a:p>
      </dgm:t>
    </dgm:pt>
    <dgm:pt modelId="{5AB2BF1B-CA3E-468C-B00C-FA6897C5EF94}" type="parTrans" cxnId="{2360BD16-8185-43E9-B651-16F177AF173F}">
      <dgm:prSet/>
      <dgm:spPr/>
      <dgm:t>
        <a:bodyPr/>
        <a:lstStyle/>
        <a:p>
          <a:endParaRPr lang="tr-TR"/>
        </a:p>
      </dgm:t>
    </dgm:pt>
    <dgm:pt modelId="{89008A45-07B8-434F-B840-C9C79DA89143}" type="sibTrans" cxnId="{2360BD16-8185-43E9-B651-16F177AF173F}">
      <dgm:prSet/>
      <dgm:spPr/>
      <dgm:t>
        <a:bodyPr/>
        <a:lstStyle/>
        <a:p>
          <a:endParaRPr lang="tr-TR"/>
        </a:p>
      </dgm:t>
    </dgm:pt>
    <dgm:pt modelId="{A89BB171-CD42-439D-8F6F-2DF92BF23B7C}" type="pres">
      <dgm:prSet presAssocID="{30C844B1-0DA3-47E6-83DB-6BE92CA2E30C}" presName="Name0" presStyleCnt="0">
        <dgm:presLayoutVars>
          <dgm:chPref val="1"/>
          <dgm:dir/>
          <dgm:animOne val="branch"/>
          <dgm:animLvl val="lvl"/>
          <dgm:resizeHandles val="exact"/>
        </dgm:presLayoutVars>
      </dgm:prSet>
      <dgm:spPr/>
      <dgm:t>
        <a:bodyPr/>
        <a:lstStyle/>
        <a:p>
          <a:endParaRPr lang="tr-TR"/>
        </a:p>
      </dgm:t>
    </dgm:pt>
    <dgm:pt modelId="{A57A21A0-1680-48B5-9536-0B79BABB42A5}" type="pres">
      <dgm:prSet presAssocID="{16E2FD47-1937-4FF1-89FF-3ECF6FA03F42}" presName="root1" presStyleCnt="0"/>
      <dgm:spPr/>
    </dgm:pt>
    <dgm:pt modelId="{0128F36A-8F3D-497A-A062-3BBEF02A4AE3}" type="pres">
      <dgm:prSet presAssocID="{16E2FD47-1937-4FF1-89FF-3ECF6FA03F42}" presName="LevelOneTextNode" presStyleLbl="node0" presStyleIdx="0" presStyleCnt="1" custLinFactNeighborX="18158" custLinFactNeighborY="533">
        <dgm:presLayoutVars>
          <dgm:chPref val="3"/>
        </dgm:presLayoutVars>
      </dgm:prSet>
      <dgm:spPr/>
      <dgm:t>
        <a:bodyPr/>
        <a:lstStyle/>
        <a:p>
          <a:endParaRPr lang="tr-TR"/>
        </a:p>
      </dgm:t>
    </dgm:pt>
    <dgm:pt modelId="{7EA3662D-73BB-4EB8-A7B2-CCC1277C8EBE}" type="pres">
      <dgm:prSet presAssocID="{16E2FD47-1937-4FF1-89FF-3ECF6FA03F42}" presName="level2hierChild" presStyleCnt="0"/>
      <dgm:spPr/>
    </dgm:pt>
    <dgm:pt modelId="{BACA8497-57C1-499F-9F25-910A9610A044}" type="pres">
      <dgm:prSet presAssocID="{5AB2BF1B-CA3E-468C-B00C-FA6897C5EF94}" presName="conn2-1" presStyleLbl="parChTrans1D2" presStyleIdx="0" presStyleCnt="1"/>
      <dgm:spPr/>
      <dgm:t>
        <a:bodyPr/>
        <a:lstStyle/>
        <a:p>
          <a:endParaRPr lang="tr-TR"/>
        </a:p>
      </dgm:t>
    </dgm:pt>
    <dgm:pt modelId="{70C78B4F-F0CA-459F-BA64-64BBD32D910D}" type="pres">
      <dgm:prSet presAssocID="{5AB2BF1B-CA3E-468C-B00C-FA6897C5EF94}" presName="connTx" presStyleLbl="parChTrans1D2" presStyleIdx="0" presStyleCnt="1"/>
      <dgm:spPr/>
      <dgm:t>
        <a:bodyPr/>
        <a:lstStyle/>
        <a:p>
          <a:endParaRPr lang="tr-TR"/>
        </a:p>
      </dgm:t>
    </dgm:pt>
    <dgm:pt modelId="{F8A36971-4CE2-4FC6-BBB0-8F8FEB88C5A9}" type="pres">
      <dgm:prSet presAssocID="{3E08FEB7-1B45-40D5-9388-44F5283A7A50}" presName="root2" presStyleCnt="0"/>
      <dgm:spPr/>
    </dgm:pt>
    <dgm:pt modelId="{0D5CE1A6-274D-437A-A283-6FF18D96E8F7}" type="pres">
      <dgm:prSet presAssocID="{3E08FEB7-1B45-40D5-9388-44F5283A7A50}" presName="LevelTwoTextNode" presStyleLbl="node2" presStyleIdx="0" presStyleCnt="1" custScaleX="109565" custScaleY="328939" custLinFactNeighborX="1773" custLinFactNeighborY="1765">
        <dgm:presLayoutVars>
          <dgm:chPref val="3"/>
        </dgm:presLayoutVars>
      </dgm:prSet>
      <dgm:spPr/>
      <dgm:t>
        <a:bodyPr/>
        <a:lstStyle/>
        <a:p>
          <a:endParaRPr lang="tr-TR"/>
        </a:p>
      </dgm:t>
    </dgm:pt>
    <dgm:pt modelId="{887872FA-34DC-4504-B804-01BCEC8B5929}" type="pres">
      <dgm:prSet presAssocID="{3E08FEB7-1B45-40D5-9388-44F5283A7A50}" presName="level3hierChild" presStyleCnt="0"/>
      <dgm:spPr/>
    </dgm:pt>
  </dgm:ptLst>
  <dgm:cxnLst>
    <dgm:cxn modelId="{2360BD16-8185-43E9-B651-16F177AF173F}" srcId="{16E2FD47-1937-4FF1-89FF-3ECF6FA03F42}" destId="{3E08FEB7-1B45-40D5-9388-44F5283A7A50}" srcOrd="0" destOrd="0" parTransId="{5AB2BF1B-CA3E-468C-B00C-FA6897C5EF94}" sibTransId="{89008A45-07B8-434F-B840-C9C79DA89143}"/>
    <dgm:cxn modelId="{7533344C-3076-4EC5-BE69-82A7DABFCD70}" type="presOf" srcId="{16E2FD47-1937-4FF1-89FF-3ECF6FA03F42}" destId="{0128F36A-8F3D-497A-A062-3BBEF02A4AE3}" srcOrd="0" destOrd="0" presId="urn:microsoft.com/office/officeart/2008/layout/HorizontalMultiLevelHierarchy"/>
    <dgm:cxn modelId="{75C4B665-CA0D-4716-BA4B-13526D736766}" type="presOf" srcId="{5AB2BF1B-CA3E-468C-B00C-FA6897C5EF94}" destId="{BACA8497-57C1-499F-9F25-910A9610A044}" srcOrd="0" destOrd="0" presId="urn:microsoft.com/office/officeart/2008/layout/HorizontalMultiLevelHierarchy"/>
    <dgm:cxn modelId="{F6FF60DE-6B95-42A1-BF3D-FB13E0475A35}" type="presOf" srcId="{30C844B1-0DA3-47E6-83DB-6BE92CA2E30C}" destId="{A89BB171-CD42-439D-8F6F-2DF92BF23B7C}" srcOrd="0" destOrd="0" presId="urn:microsoft.com/office/officeart/2008/layout/HorizontalMultiLevelHierarchy"/>
    <dgm:cxn modelId="{7A6AF7B1-E97B-4957-AE52-12548311B3CD}" type="presOf" srcId="{5AB2BF1B-CA3E-468C-B00C-FA6897C5EF94}" destId="{70C78B4F-F0CA-459F-BA64-64BBD32D910D}" srcOrd="1" destOrd="0" presId="urn:microsoft.com/office/officeart/2008/layout/HorizontalMultiLevelHierarchy"/>
    <dgm:cxn modelId="{2EA8EC79-B20C-4A77-8806-FC517062EBCE}" srcId="{30C844B1-0DA3-47E6-83DB-6BE92CA2E30C}" destId="{16E2FD47-1937-4FF1-89FF-3ECF6FA03F42}" srcOrd="0" destOrd="0" parTransId="{3556FD29-CFD4-4738-9130-CDB887E02D12}" sibTransId="{E518A236-E7DE-4C81-A46F-2877D22A397E}"/>
    <dgm:cxn modelId="{DAF14206-599F-45B2-A638-05BF13DD49A1}" type="presOf" srcId="{3E08FEB7-1B45-40D5-9388-44F5283A7A50}" destId="{0D5CE1A6-274D-437A-A283-6FF18D96E8F7}" srcOrd="0" destOrd="0" presId="urn:microsoft.com/office/officeart/2008/layout/HorizontalMultiLevelHierarchy"/>
    <dgm:cxn modelId="{379F8E59-2B15-43DC-B5B6-9F9B4B38A5F7}" type="presParOf" srcId="{A89BB171-CD42-439D-8F6F-2DF92BF23B7C}" destId="{A57A21A0-1680-48B5-9536-0B79BABB42A5}" srcOrd="0" destOrd="0" presId="urn:microsoft.com/office/officeart/2008/layout/HorizontalMultiLevelHierarchy"/>
    <dgm:cxn modelId="{59CA8F27-1CFD-48FB-901B-F67B50669014}" type="presParOf" srcId="{A57A21A0-1680-48B5-9536-0B79BABB42A5}" destId="{0128F36A-8F3D-497A-A062-3BBEF02A4AE3}" srcOrd="0" destOrd="0" presId="urn:microsoft.com/office/officeart/2008/layout/HorizontalMultiLevelHierarchy"/>
    <dgm:cxn modelId="{90AD6195-5622-46E4-A774-F999417AECC1}" type="presParOf" srcId="{A57A21A0-1680-48B5-9536-0B79BABB42A5}" destId="{7EA3662D-73BB-4EB8-A7B2-CCC1277C8EBE}" srcOrd="1" destOrd="0" presId="urn:microsoft.com/office/officeart/2008/layout/HorizontalMultiLevelHierarchy"/>
    <dgm:cxn modelId="{7ED8F803-CEA9-43C4-AC39-1E03E2453468}" type="presParOf" srcId="{7EA3662D-73BB-4EB8-A7B2-CCC1277C8EBE}" destId="{BACA8497-57C1-499F-9F25-910A9610A044}" srcOrd="0" destOrd="0" presId="urn:microsoft.com/office/officeart/2008/layout/HorizontalMultiLevelHierarchy"/>
    <dgm:cxn modelId="{FC91C429-2E68-4851-B859-F321BFAE4D75}" type="presParOf" srcId="{BACA8497-57C1-499F-9F25-910A9610A044}" destId="{70C78B4F-F0CA-459F-BA64-64BBD32D910D}" srcOrd="0" destOrd="0" presId="urn:microsoft.com/office/officeart/2008/layout/HorizontalMultiLevelHierarchy"/>
    <dgm:cxn modelId="{6C579E06-419F-47CB-8923-D4FA69752FCC}" type="presParOf" srcId="{7EA3662D-73BB-4EB8-A7B2-CCC1277C8EBE}" destId="{F8A36971-4CE2-4FC6-BBB0-8F8FEB88C5A9}" srcOrd="1" destOrd="0" presId="urn:microsoft.com/office/officeart/2008/layout/HorizontalMultiLevelHierarchy"/>
    <dgm:cxn modelId="{74437E8C-07DA-44BB-8FB5-EFA25937B355}" type="presParOf" srcId="{F8A36971-4CE2-4FC6-BBB0-8F8FEB88C5A9}" destId="{0D5CE1A6-274D-437A-A283-6FF18D96E8F7}" srcOrd="0" destOrd="0" presId="urn:microsoft.com/office/officeart/2008/layout/HorizontalMultiLevelHierarchy"/>
    <dgm:cxn modelId="{9287D029-60E8-4A60-B578-7A59C01D831D}" type="presParOf" srcId="{F8A36971-4CE2-4FC6-BBB0-8F8FEB88C5A9}" destId="{887872FA-34DC-4504-B804-01BCEC8B5929}"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0C844B1-0DA3-47E6-83DB-6BE92CA2E30C}" type="doc">
      <dgm:prSet loTypeId="urn:microsoft.com/office/officeart/2008/layout/HorizontalMultiLevelHierarchy" loCatId="hierarchy" qsTypeId="urn:microsoft.com/office/officeart/2005/8/quickstyle/simple1" qsCatId="simple" csTypeId="urn:microsoft.com/office/officeart/2005/8/colors/colorful1#3" csCatId="colorful" phldr="1"/>
      <dgm:spPr/>
      <dgm:t>
        <a:bodyPr/>
        <a:lstStyle/>
        <a:p>
          <a:endParaRPr lang="tr-TR"/>
        </a:p>
      </dgm:t>
    </dgm:pt>
    <dgm:pt modelId="{16E2FD47-1937-4FF1-89FF-3ECF6FA03F42}">
      <dgm:prSet phldrT="[Metin]"/>
      <dgm:spPr/>
      <dgm:t>
        <a:bodyPr/>
        <a:lstStyle/>
        <a:p>
          <a:r>
            <a:rPr lang="tr-TR" dirty="0"/>
            <a:t>İSTEKLİ B</a:t>
          </a:r>
        </a:p>
      </dgm:t>
    </dgm:pt>
    <dgm:pt modelId="{3556FD29-CFD4-4738-9130-CDB887E02D12}" type="parTrans" cxnId="{2EA8EC79-B20C-4A77-8806-FC517062EBCE}">
      <dgm:prSet/>
      <dgm:spPr/>
      <dgm:t>
        <a:bodyPr/>
        <a:lstStyle/>
        <a:p>
          <a:endParaRPr lang="tr-TR"/>
        </a:p>
      </dgm:t>
    </dgm:pt>
    <dgm:pt modelId="{E518A236-E7DE-4C81-A46F-2877D22A397E}" type="sibTrans" cxnId="{2EA8EC79-B20C-4A77-8806-FC517062EBCE}">
      <dgm:prSet/>
      <dgm:spPr/>
      <dgm:t>
        <a:bodyPr/>
        <a:lstStyle/>
        <a:p>
          <a:endParaRPr lang="tr-TR"/>
        </a:p>
      </dgm:t>
    </dgm:pt>
    <dgm:pt modelId="{F5CA1574-7FB4-4660-A664-4B3F4C8CBE1A}">
      <dgm:prSet phldrT="[Metin]" custT="1"/>
      <dgm:spPr/>
      <dgm:t>
        <a:bodyPr/>
        <a:lstStyle/>
        <a:p>
          <a:r>
            <a:rPr lang="tr-TR" sz="2200" b="1" dirty="0">
              <a:solidFill>
                <a:srgbClr val="FF0000"/>
              </a:solidFill>
              <a:latin typeface="Arial" panose="020B0604020202020204" pitchFamily="34" charset="0"/>
              <a:cs typeface="Arial" panose="020B0604020202020204" pitchFamily="34" charset="0"/>
            </a:rPr>
            <a:t>İstekli B</a:t>
          </a:r>
        </a:p>
        <a:p>
          <a:r>
            <a:rPr lang="tr-TR" sz="2000" b="1" dirty="0">
              <a:solidFill>
                <a:srgbClr val="FF0000"/>
              </a:solidFill>
              <a:latin typeface="Arial" panose="020B0604020202020204" pitchFamily="34" charset="0"/>
              <a:cs typeface="Arial" panose="020B0604020202020204" pitchFamily="34" charset="0"/>
            </a:rPr>
            <a:t>3. Sıradasınız</a:t>
          </a:r>
        </a:p>
        <a:p>
          <a:r>
            <a:rPr lang="tr-TR" sz="2200" b="1" dirty="0">
              <a:solidFill>
                <a:srgbClr val="FF0000"/>
              </a:solidFill>
              <a:latin typeface="Arial" panose="020B0604020202020204" pitchFamily="34" charset="0"/>
              <a:cs typeface="Arial" panose="020B0604020202020204" pitchFamily="34" charset="0"/>
            </a:rPr>
            <a:t>Teklifiniz: 8.200 TL</a:t>
          </a:r>
        </a:p>
      </dgm:t>
    </dgm:pt>
    <dgm:pt modelId="{953A4F0C-662F-49F7-82E8-6809DA91008D}" type="parTrans" cxnId="{19B0A03F-601C-4AA5-A271-DD2D53E9F045}">
      <dgm:prSet/>
      <dgm:spPr/>
      <dgm:t>
        <a:bodyPr/>
        <a:lstStyle/>
        <a:p>
          <a:endParaRPr lang="tr-TR"/>
        </a:p>
      </dgm:t>
    </dgm:pt>
    <dgm:pt modelId="{4CA73584-0017-4F81-A3E0-7AC4F7A3A8C2}" type="sibTrans" cxnId="{19B0A03F-601C-4AA5-A271-DD2D53E9F045}">
      <dgm:prSet/>
      <dgm:spPr/>
      <dgm:t>
        <a:bodyPr/>
        <a:lstStyle/>
        <a:p>
          <a:endParaRPr lang="tr-TR"/>
        </a:p>
      </dgm:t>
    </dgm:pt>
    <dgm:pt modelId="{A89BB171-CD42-439D-8F6F-2DF92BF23B7C}" type="pres">
      <dgm:prSet presAssocID="{30C844B1-0DA3-47E6-83DB-6BE92CA2E30C}" presName="Name0" presStyleCnt="0">
        <dgm:presLayoutVars>
          <dgm:chPref val="1"/>
          <dgm:dir/>
          <dgm:animOne val="branch"/>
          <dgm:animLvl val="lvl"/>
          <dgm:resizeHandles val="exact"/>
        </dgm:presLayoutVars>
      </dgm:prSet>
      <dgm:spPr/>
      <dgm:t>
        <a:bodyPr/>
        <a:lstStyle/>
        <a:p>
          <a:endParaRPr lang="tr-TR"/>
        </a:p>
      </dgm:t>
    </dgm:pt>
    <dgm:pt modelId="{A57A21A0-1680-48B5-9536-0B79BABB42A5}" type="pres">
      <dgm:prSet presAssocID="{16E2FD47-1937-4FF1-89FF-3ECF6FA03F42}" presName="root1" presStyleCnt="0"/>
      <dgm:spPr/>
    </dgm:pt>
    <dgm:pt modelId="{0128F36A-8F3D-497A-A062-3BBEF02A4AE3}" type="pres">
      <dgm:prSet presAssocID="{16E2FD47-1937-4FF1-89FF-3ECF6FA03F42}" presName="LevelOneTextNode" presStyleLbl="node0" presStyleIdx="0" presStyleCnt="1">
        <dgm:presLayoutVars>
          <dgm:chPref val="3"/>
        </dgm:presLayoutVars>
      </dgm:prSet>
      <dgm:spPr/>
      <dgm:t>
        <a:bodyPr/>
        <a:lstStyle/>
        <a:p>
          <a:endParaRPr lang="tr-TR"/>
        </a:p>
      </dgm:t>
    </dgm:pt>
    <dgm:pt modelId="{7EA3662D-73BB-4EB8-A7B2-CCC1277C8EBE}" type="pres">
      <dgm:prSet presAssocID="{16E2FD47-1937-4FF1-89FF-3ECF6FA03F42}" presName="level2hierChild" presStyleCnt="0"/>
      <dgm:spPr/>
    </dgm:pt>
    <dgm:pt modelId="{88800159-6EE3-439E-9C55-FD7AAB6F6D31}" type="pres">
      <dgm:prSet presAssocID="{953A4F0C-662F-49F7-82E8-6809DA91008D}" presName="conn2-1" presStyleLbl="parChTrans1D2" presStyleIdx="0" presStyleCnt="1"/>
      <dgm:spPr/>
      <dgm:t>
        <a:bodyPr/>
        <a:lstStyle/>
        <a:p>
          <a:endParaRPr lang="tr-TR"/>
        </a:p>
      </dgm:t>
    </dgm:pt>
    <dgm:pt modelId="{FDF2A042-09DC-41CD-83A8-27A9796DB79F}" type="pres">
      <dgm:prSet presAssocID="{953A4F0C-662F-49F7-82E8-6809DA91008D}" presName="connTx" presStyleLbl="parChTrans1D2" presStyleIdx="0" presStyleCnt="1"/>
      <dgm:spPr/>
      <dgm:t>
        <a:bodyPr/>
        <a:lstStyle/>
        <a:p>
          <a:endParaRPr lang="tr-TR"/>
        </a:p>
      </dgm:t>
    </dgm:pt>
    <dgm:pt modelId="{29B34BA4-E2C6-44C9-820E-9C1B0FB39907}" type="pres">
      <dgm:prSet presAssocID="{F5CA1574-7FB4-4660-A664-4B3F4C8CBE1A}" presName="root2" presStyleCnt="0"/>
      <dgm:spPr/>
    </dgm:pt>
    <dgm:pt modelId="{29E9D4AE-D26A-4002-93ED-E9F29CFB33D9}" type="pres">
      <dgm:prSet presAssocID="{F5CA1574-7FB4-4660-A664-4B3F4C8CBE1A}" presName="LevelTwoTextNode" presStyleLbl="node2" presStyleIdx="0" presStyleCnt="1" custScaleY="346760">
        <dgm:presLayoutVars>
          <dgm:chPref val="3"/>
        </dgm:presLayoutVars>
      </dgm:prSet>
      <dgm:spPr/>
      <dgm:t>
        <a:bodyPr/>
        <a:lstStyle/>
        <a:p>
          <a:endParaRPr lang="tr-TR"/>
        </a:p>
      </dgm:t>
    </dgm:pt>
    <dgm:pt modelId="{0B13D1C8-E659-4E0D-93D6-F50905133A62}" type="pres">
      <dgm:prSet presAssocID="{F5CA1574-7FB4-4660-A664-4B3F4C8CBE1A}" presName="level3hierChild" presStyleCnt="0"/>
      <dgm:spPr/>
    </dgm:pt>
  </dgm:ptLst>
  <dgm:cxnLst>
    <dgm:cxn modelId="{F6825EE1-04FE-4475-80A6-32790E95DE9E}" type="presOf" srcId="{30C844B1-0DA3-47E6-83DB-6BE92CA2E30C}" destId="{A89BB171-CD42-439D-8F6F-2DF92BF23B7C}" srcOrd="0" destOrd="0" presId="urn:microsoft.com/office/officeart/2008/layout/HorizontalMultiLevelHierarchy"/>
    <dgm:cxn modelId="{DCE0F5FD-ED93-43DE-A1D4-FD6EF8AA6ACA}" type="presOf" srcId="{953A4F0C-662F-49F7-82E8-6809DA91008D}" destId="{88800159-6EE3-439E-9C55-FD7AAB6F6D31}" srcOrd="0" destOrd="0" presId="urn:microsoft.com/office/officeart/2008/layout/HorizontalMultiLevelHierarchy"/>
    <dgm:cxn modelId="{52E4DAA3-F352-49C0-BA2A-E8017B9A01BB}" type="presOf" srcId="{16E2FD47-1937-4FF1-89FF-3ECF6FA03F42}" destId="{0128F36A-8F3D-497A-A062-3BBEF02A4AE3}" srcOrd="0" destOrd="0" presId="urn:microsoft.com/office/officeart/2008/layout/HorizontalMultiLevelHierarchy"/>
    <dgm:cxn modelId="{7E3A02CE-7941-4EC4-99AA-0D68E306F4BB}" type="presOf" srcId="{F5CA1574-7FB4-4660-A664-4B3F4C8CBE1A}" destId="{29E9D4AE-D26A-4002-93ED-E9F29CFB33D9}" srcOrd="0" destOrd="0" presId="urn:microsoft.com/office/officeart/2008/layout/HorizontalMultiLevelHierarchy"/>
    <dgm:cxn modelId="{19B0A03F-601C-4AA5-A271-DD2D53E9F045}" srcId="{16E2FD47-1937-4FF1-89FF-3ECF6FA03F42}" destId="{F5CA1574-7FB4-4660-A664-4B3F4C8CBE1A}" srcOrd="0" destOrd="0" parTransId="{953A4F0C-662F-49F7-82E8-6809DA91008D}" sibTransId="{4CA73584-0017-4F81-A3E0-7AC4F7A3A8C2}"/>
    <dgm:cxn modelId="{4ABC51F9-3F1E-49B8-BAFC-4D80442E97A6}" type="presOf" srcId="{953A4F0C-662F-49F7-82E8-6809DA91008D}" destId="{FDF2A042-09DC-41CD-83A8-27A9796DB79F}" srcOrd="1" destOrd="0" presId="urn:microsoft.com/office/officeart/2008/layout/HorizontalMultiLevelHierarchy"/>
    <dgm:cxn modelId="{2EA8EC79-B20C-4A77-8806-FC517062EBCE}" srcId="{30C844B1-0DA3-47E6-83DB-6BE92CA2E30C}" destId="{16E2FD47-1937-4FF1-89FF-3ECF6FA03F42}" srcOrd="0" destOrd="0" parTransId="{3556FD29-CFD4-4738-9130-CDB887E02D12}" sibTransId="{E518A236-E7DE-4C81-A46F-2877D22A397E}"/>
    <dgm:cxn modelId="{BF8CA6DA-69B4-459C-AADC-C56C30A803BD}" type="presParOf" srcId="{A89BB171-CD42-439D-8F6F-2DF92BF23B7C}" destId="{A57A21A0-1680-48B5-9536-0B79BABB42A5}" srcOrd="0" destOrd="0" presId="urn:microsoft.com/office/officeart/2008/layout/HorizontalMultiLevelHierarchy"/>
    <dgm:cxn modelId="{7271AE7D-5791-4B75-AC8D-67787DED5C59}" type="presParOf" srcId="{A57A21A0-1680-48B5-9536-0B79BABB42A5}" destId="{0128F36A-8F3D-497A-A062-3BBEF02A4AE3}" srcOrd="0" destOrd="0" presId="urn:microsoft.com/office/officeart/2008/layout/HorizontalMultiLevelHierarchy"/>
    <dgm:cxn modelId="{0717A801-90E0-4007-9CB0-EEE2BCFE5568}" type="presParOf" srcId="{A57A21A0-1680-48B5-9536-0B79BABB42A5}" destId="{7EA3662D-73BB-4EB8-A7B2-CCC1277C8EBE}" srcOrd="1" destOrd="0" presId="urn:microsoft.com/office/officeart/2008/layout/HorizontalMultiLevelHierarchy"/>
    <dgm:cxn modelId="{A22F9B86-318C-4D20-8C5E-1F558EE93A44}" type="presParOf" srcId="{7EA3662D-73BB-4EB8-A7B2-CCC1277C8EBE}" destId="{88800159-6EE3-439E-9C55-FD7AAB6F6D31}" srcOrd="0" destOrd="0" presId="urn:microsoft.com/office/officeart/2008/layout/HorizontalMultiLevelHierarchy"/>
    <dgm:cxn modelId="{FE99B225-A566-4F1A-86D9-3388D95A2F94}" type="presParOf" srcId="{88800159-6EE3-439E-9C55-FD7AAB6F6D31}" destId="{FDF2A042-09DC-41CD-83A8-27A9796DB79F}" srcOrd="0" destOrd="0" presId="urn:microsoft.com/office/officeart/2008/layout/HorizontalMultiLevelHierarchy"/>
    <dgm:cxn modelId="{113C48DB-7172-4EE8-9D9F-9E016712ED4C}" type="presParOf" srcId="{7EA3662D-73BB-4EB8-A7B2-CCC1277C8EBE}" destId="{29B34BA4-E2C6-44C9-820E-9C1B0FB39907}" srcOrd="1" destOrd="0" presId="urn:microsoft.com/office/officeart/2008/layout/HorizontalMultiLevelHierarchy"/>
    <dgm:cxn modelId="{084E3DF1-00C5-4C94-AB1A-21FA9DCEAAF1}" type="presParOf" srcId="{29B34BA4-E2C6-44C9-820E-9C1B0FB39907}" destId="{29E9D4AE-D26A-4002-93ED-E9F29CFB33D9}" srcOrd="0" destOrd="0" presId="urn:microsoft.com/office/officeart/2008/layout/HorizontalMultiLevelHierarchy"/>
    <dgm:cxn modelId="{52851256-6096-49CC-8CC6-FD417719D7C6}" type="presParOf" srcId="{29B34BA4-E2C6-44C9-820E-9C1B0FB39907}" destId="{0B13D1C8-E659-4E0D-93D6-F50905133A62}" srcOrd="1" destOrd="0" presId="urn:microsoft.com/office/officeart/2008/layout/HorizontalMultiLevelHierarchy"/>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0C844B1-0DA3-47E6-83DB-6BE92CA2E30C}" type="doc">
      <dgm:prSet loTypeId="urn:microsoft.com/office/officeart/2008/layout/HorizontalMultiLevelHierarchy" loCatId="hierarchy" qsTypeId="urn:microsoft.com/office/officeart/2005/8/quickstyle/simple1" qsCatId="simple" csTypeId="urn:microsoft.com/office/officeart/2005/8/colors/colorful1#4" csCatId="colorful" phldr="1"/>
      <dgm:spPr/>
      <dgm:t>
        <a:bodyPr/>
        <a:lstStyle/>
        <a:p>
          <a:endParaRPr lang="tr-TR"/>
        </a:p>
      </dgm:t>
    </dgm:pt>
    <dgm:pt modelId="{16E2FD47-1937-4FF1-89FF-3ECF6FA03F42}">
      <dgm:prSet phldrT="[Metin]"/>
      <dgm:spPr/>
      <dgm:t>
        <a:bodyPr/>
        <a:lstStyle/>
        <a:p>
          <a:r>
            <a:rPr lang="tr-TR" dirty="0"/>
            <a:t>İSTEKLİ C</a:t>
          </a:r>
        </a:p>
      </dgm:t>
    </dgm:pt>
    <dgm:pt modelId="{3556FD29-CFD4-4738-9130-CDB887E02D12}" type="parTrans" cxnId="{2EA8EC79-B20C-4A77-8806-FC517062EBCE}">
      <dgm:prSet/>
      <dgm:spPr/>
      <dgm:t>
        <a:bodyPr/>
        <a:lstStyle/>
        <a:p>
          <a:endParaRPr lang="tr-TR"/>
        </a:p>
      </dgm:t>
    </dgm:pt>
    <dgm:pt modelId="{E518A236-E7DE-4C81-A46F-2877D22A397E}" type="sibTrans" cxnId="{2EA8EC79-B20C-4A77-8806-FC517062EBCE}">
      <dgm:prSet/>
      <dgm:spPr/>
      <dgm:t>
        <a:bodyPr/>
        <a:lstStyle/>
        <a:p>
          <a:endParaRPr lang="tr-TR"/>
        </a:p>
      </dgm:t>
    </dgm:pt>
    <dgm:pt modelId="{875F2F40-5475-4902-BAC5-93C210DEB4D3}">
      <dgm:prSet phldrT="[Metin]" custT="1"/>
      <dgm:spPr/>
      <dgm:t>
        <a:bodyPr/>
        <a:lstStyle/>
        <a:p>
          <a:r>
            <a:rPr lang="tr-TR" sz="2200" b="1" dirty="0">
              <a:solidFill>
                <a:srgbClr val="FF0000"/>
              </a:solidFill>
              <a:latin typeface="Arial" panose="020B0604020202020204" pitchFamily="34" charset="0"/>
              <a:cs typeface="Arial" panose="020B0604020202020204" pitchFamily="34" charset="0"/>
            </a:rPr>
            <a:t>İstekli C</a:t>
          </a:r>
        </a:p>
        <a:p>
          <a:r>
            <a:rPr lang="tr-TR" sz="2000" b="1" dirty="0">
              <a:solidFill>
                <a:srgbClr val="FF0000"/>
              </a:solidFill>
              <a:latin typeface="Arial" panose="020B0604020202020204" pitchFamily="34" charset="0"/>
              <a:cs typeface="Arial" panose="020B0604020202020204" pitchFamily="34" charset="0"/>
            </a:rPr>
            <a:t>2. Sıradasınız</a:t>
          </a:r>
        </a:p>
        <a:p>
          <a:r>
            <a:rPr lang="tr-TR" sz="2200" b="1" dirty="0">
              <a:solidFill>
                <a:srgbClr val="FF0000"/>
              </a:solidFill>
              <a:latin typeface="Arial" panose="020B0604020202020204" pitchFamily="34" charset="0"/>
              <a:cs typeface="Arial" panose="020B0604020202020204" pitchFamily="34" charset="0"/>
            </a:rPr>
            <a:t>Teklifiniz: 8.000 TL</a:t>
          </a:r>
        </a:p>
      </dgm:t>
    </dgm:pt>
    <dgm:pt modelId="{2D21488E-42BE-494A-854E-831B80FA0D40}" type="parTrans" cxnId="{BAE49EB5-FF83-4FAF-9D4C-6FAA5E7F44D5}">
      <dgm:prSet/>
      <dgm:spPr/>
      <dgm:t>
        <a:bodyPr/>
        <a:lstStyle/>
        <a:p>
          <a:endParaRPr lang="tr-TR"/>
        </a:p>
      </dgm:t>
    </dgm:pt>
    <dgm:pt modelId="{C7AC76E1-40AE-4E5A-85FC-A73EA03CA9DD}" type="sibTrans" cxnId="{BAE49EB5-FF83-4FAF-9D4C-6FAA5E7F44D5}">
      <dgm:prSet/>
      <dgm:spPr/>
      <dgm:t>
        <a:bodyPr/>
        <a:lstStyle/>
        <a:p>
          <a:endParaRPr lang="tr-TR"/>
        </a:p>
      </dgm:t>
    </dgm:pt>
    <dgm:pt modelId="{A89BB171-CD42-439D-8F6F-2DF92BF23B7C}" type="pres">
      <dgm:prSet presAssocID="{30C844B1-0DA3-47E6-83DB-6BE92CA2E30C}" presName="Name0" presStyleCnt="0">
        <dgm:presLayoutVars>
          <dgm:chPref val="1"/>
          <dgm:dir/>
          <dgm:animOne val="branch"/>
          <dgm:animLvl val="lvl"/>
          <dgm:resizeHandles val="exact"/>
        </dgm:presLayoutVars>
      </dgm:prSet>
      <dgm:spPr/>
      <dgm:t>
        <a:bodyPr/>
        <a:lstStyle/>
        <a:p>
          <a:endParaRPr lang="tr-TR"/>
        </a:p>
      </dgm:t>
    </dgm:pt>
    <dgm:pt modelId="{A57A21A0-1680-48B5-9536-0B79BABB42A5}" type="pres">
      <dgm:prSet presAssocID="{16E2FD47-1937-4FF1-89FF-3ECF6FA03F42}" presName="root1" presStyleCnt="0"/>
      <dgm:spPr/>
    </dgm:pt>
    <dgm:pt modelId="{0128F36A-8F3D-497A-A062-3BBEF02A4AE3}" type="pres">
      <dgm:prSet presAssocID="{16E2FD47-1937-4FF1-89FF-3ECF6FA03F42}" presName="LevelOneTextNode" presStyleLbl="node0" presStyleIdx="0" presStyleCnt="1">
        <dgm:presLayoutVars>
          <dgm:chPref val="3"/>
        </dgm:presLayoutVars>
      </dgm:prSet>
      <dgm:spPr/>
      <dgm:t>
        <a:bodyPr/>
        <a:lstStyle/>
        <a:p>
          <a:endParaRPr lang="tr-TR"/>
        </a:p>
      </dgm:t>
    </dgm:pt>
    <dgm:pt modelId="{7EA3662D-73BB-4EB8-A7B2-CCC1277C8EBE}" type="pres">
      <dgm:prSet presAssocID="{16E2FD47-1937-4FF1-89FF-3ECF6FA03F42}" presName="level2hierChild" presStyleCnt="0"/>
      <dgm:spPr/>
    </dgm:pt>
    <dgm:pt modelId="{33810418-F4F5-4591-B827-28F7BD9B6BD9}" type="pres">
      <dgm:prSet presAssocID="{2D21488E-42BE-494A-854E-831B80FA0D40}" presName="conn2-1" presStyleLbl="parChTrans1D2" presStyleIdx="0" presStyleCnt="1"/>
      <dgm:spPr/>
      <dgm:t>
        <a:bodyPr/>
        <a:lstStyle/>
        <a:p>
          <a:endParaRPr lang="tr-TR"/>
        </a:p>
      </dgm:t>
    </dgm:pt>
    <dgm:pt modelId="{7A4258DF-991F-4F48-BAB7-EC408392638A}" type="pres">
      <dgm:prSet presAssocID="{2D21488E-42BE-494A-854E-831B80FA0D40}" presName="connTx" presStyleLbl="parChTrans1D2" presStyleIdx="0" presStyleCnt="1"/>
      <dgm:spPr/>
      <dgm:t>
        <a:bodyPr/>
        <a:lstStyle/>
        <a:p>
          <a:endParaRPr lang="tr-TR"/>
        </a:p>
      </dgm:t>
    </dgm:pt>
    <dgm:pt modelId="{FD6BE66E-2594-4C15-A740-6BAACC4C7A11}" type="pres">
      <dgm:prSet presAssocID="{875F2F40-5475-4902-BAC5-93C210DEB4D3}" presName="root2" presStyleCnt="0"/>
      <dgm:spPr/>
    </dgm:pt>
    <dgm:pt modelId="{210DC4FD-643A-447A-ADBE-630D3168E374}" type="pres">
      <dgm:prSet presAssocID="{875F2F40-5475-4902-BAC5-93C210DEB4D3}" presName="LevelTwoTextNode" presStyleLbl="node2" presStyleIdx="0" presStyleCnt="1" custScaleY="361456">
        <dgm:presLayoutVars>
          <dgm:chPref val="3"/>
        </dgm:presLayoutVars>
      </dgm:prSet>
      <dgm:spPr/>
      <dgm:t>
        <a:bodyPr/>
        <a:lstStyle/>
        <a:p>
          <a:endParaRPr lang="tr-TR"/>
        </a:p>
      </dgm:t>
    </dgm:pt>
    <dgm:pt modelId="{49DB2544-4479-476D-A8D3-386BE18FD3BA}" type="pres">
      <dgm:prSet presAssocID="{875F2F40-5475-4902-BAC5-93C210DEB4D3}" presName="level3hierChild" presStyleCnt="0"/>
      <dgm:spPr/>
    </dgm:pt>
  </dgm:ptLst>
  <dgm:cxnLst>
    <dgm:cxn modelId="{8201F94B-20C3-4705-9A8E-B5A2005531E0}" type="presOf" srcId="{16E2FD47-1937-4FF1-89FF-3ECF6FA03F42}" destId="{0128F36A-8F3D-497A-A062-3BBEF02A4AE3}" srcOrd="0" destOrd="0" presId="urn:microsoft.com/office/officeart/2008/layout/HorizontalMultiLevelHierarchy"/>
    <dgm:cxn modelId="{13CF9C9F-9ADC-4C28-9B27-A522FF569EB7}" type="presOf" srcId="{875F2F40-5475-4902-BAC5-93C210DEB4D3}" destId="{210DC4FD-643A-447A-ADBE-630D3168E374}" srcOrd="0" destOrd="0" presId="urn:microsoft.com/office/officeart/2008/layout/HorizontalMultiLevelHierarchy"/>
    <dgm:cxn modelId="{1148579F-BB84-48FC-AF2C-E051219C7F65}" type="presOf" srcId="{30C844B1-0DA3-47E6-83DB-6BE92CA2E30C}" destId="{A89BB171-CD42-439D-8F6F-2DF92BF23B7C}" srcOrd="0" destOrd="0" presId="urn:microsoft.com/office/officeart/2008/layout/HorizontalMultiLevelHierarchy"/>
    <dgm:cxn modelId="{0B29BA0A-46A0-41D9-A60F-075635D62962}" type="presOf" srcId="{2D21488E-42BE-494A-854E-831B80FA0D40}" destId="{33810418-F4F5-4591-B827-28F7BD9B6BD9}" srcOrd="0" destOrd="0" presId="urn:microsoft.com/office/officeart/2008/layout/HorizontalMultiLevelHierarchy"/>
    <dgm:cxn modelId="{BAE49EB5-FF83-4FAF-9D4C-6FAA5E7F44D5}" srcId="{16E2FD47-1937-4FF1-89FF-3ECF6FA03F42}" destId="{875F2F40-5475-4902-BAC5-93C210DEB4D3}" srcOrd="0" destOrd="0" parTransId="{2D21488E-42BE-494A-854E-831B80FA0D40}" sibTransId="{C7AC76E1-40AE-4E5A-85FC-A73EA03CA9DD}"/>
    <dgm:cxn modelId="{4414E484-0422-47AC-A9B1-F20F40DAE0CE}" type="presOf" srcId="{2D21488E-42BE-494A-854E-831B80FA0D40}" destId="{7A4258DF-991F-4F48-BAB7-EC408392638A}" srcOrd="1" destOrd="0" presId="urn:microsoft.com/office/officeart/2008/layout/HorizontalMultiLevelHierarchy"/>
    <dgm:cxn modelId="{2EA8EC79-B20C-4A77-8806-FC517062EBCE}" srcId="{30C844B1-0DA3-47E6-83DB-6BE92CA2E30C}" destId="{16E2FD47-1937-4FF1-89FF-3ECF6FA03F42}" srcOrd="0" destOrd="0" parTransId="{3556FD29-CFD4-4738-9130-CDB887E02D12}" sibTransId="{E518A236-E7DE-4C81-A46F-2877D22A397E}"/>
    <dgm:cxn modelId="{BDE06C3F-AD39-4C1A-83EB-4A9A79496566}" type="presParOf" srcId="{A89BB171-CD42-439D-8F6F-2DF92BF23B7C}" destId="{A57A21A0-1680-48B5-9536-0B79BABB42A5}" srcOrd="0" destOrd="0" presId="urn:microsoft.com/office/officeart/2008/layout/HorizontalMultiLevelHierarchy"/>
    <dgm:cxn modelId="{EB7AA8F4-23AA-489A-B2D3-07DF85F5DBA7}" type="presParOf" srcId="{A57A21A0-1680-48B5-9536-0B79BABB42A5}" destId="{0128F36A-8F3D-497A-A062-3BBEF02A4AE3}" srcOrd="0" destOrd="0" presId="urn:microsoft.com/office/officeart/2008/layout/HorizontalMultiLevelHierarchy"/>
    <dgm:cxn modelId="{694054CD-2606-4F5A-A8A5-7595F0FB44DA}" type="presParOf" srcId="{A57A21A0-1680-48B5-9536-0B79BABB42A5}" destId="{7EA3662D-73BB-4EB8-A7B2-CCC1277C8EBE}" srcOrd="1" destOrd="0" presId="urn:microsoft.com/office/officeart/2008/layout/HorizontalMultiLevelHierarchy"/>
    <dgm:cxn modelId="{AB8B9497-65D9-465E-823E-E71C20D75B7C}" type="presParOf" srcId="{7EA3662D-73BB-4EB8-A7B2-CCC1277C8EBE}" destId="{33810418-F4F5-4591-B827-28F7BD9B6BD9}" srcOrd="0" destOrd="0" presId="urn:microsoft.com/office/officeart/2008/layout/HorizontalMultiLevelHierarchy"/>
    <dgm:cxn modelId="{0F99CD20-3BDC-492E-9D6A-1D9103C0861A}" type="presParOf" srcId="{33810418-F4F5-4591-B827-28F7BD9B6BD9}" destId="{7A4258DF-991F-4F48-BAB7-EC408392638A}" srcOrd="0" destOrd="0" presId="urn:microsoft.com/office/officeart/2008/layout/HorizontalMultiLevelHierarchy"/>
    <dgm:cxn modelId="{7993C512-E900-4125-A868-CFD65265E841}" type="presParOf" srcId="{7EA3662D-73BB-4EB8-A7B2-CCC1277C8EBE}" destId="{FD6BE66E-2594-4C15-A740-6BAACC4C7A11}" srcOrd="1" destOrd="0" presId="urn:microsoft.com/office/officeart/2008/layout/HorizontalMultiLevelHierarchy"/>
    <dgm:cxn modelId="{B847F2F5-1713-4FDC-BEB3-6DF49C5A37BC}" type="presParOf" srcId="{FD6BE66E-2594-4C15-A740-6BAACC4C7A11}" destId="{210DC4FD-643A-447A-ADBE-630D3168E374}" srcOrd="0" destOrd="0" presId="urn:microsoft.com/office/officeart/2008/layout/HorizontalMultiLevelHierarchy"/>
    <dgm:cxn modelId="{91EC5096-8F18-4CB5-9789-D1F612AABEE0}" type="presParOf" srcId="{FD6BE66E-2594-4C15-A740-6BAACC4C7A11}" destId="{49DB2544-4479-476D-A8D3-386BE18FD3BA}" srcOrd="1" destOrd="0" presId="urn:microsoft.com/office/officeart/2008/layout/HorizontalMultiLevelHierarchy"/>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756A1C-F331-4FCA-A67F-106B383FF5D8}" type="datetimeFigureOut">
              <a:rPr lang="tr-TR" smtClean="0"/>
              <a:t>08.02.2019</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29E402-7263-433B-8D6F-D2E8E0160ADC}" type="slidenum">
              <a:rPr lang="tr-TR" smtClean="0"/>
              <a:t>‹#›</a:t>
            </a:fld>
            <a:endParaRPr lang="tr-TR"/>
          </a:p>
        </p:txBody>
      </p:sp>
    </p:spTree>
    <p:extLst>
      <p:ext uri="{BB962C8B-B14F-4D97-AF65-F5344CB8AC3E}">
        <p14:creationId xmlns:p14="http://schemas.microsoft.com/office/powerpoint/2010/main" val="1819271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BE53C75B-6F0F-4B79-AC41-25C33D04E7F2}" type="slidenum">
              <a:rPr lang="tr-TR" smtClean="0"/>
              <a:pPr>
                <a:defRPr/>
              </a:pPr>
              <a:t>51</a:t>
            </a:fld>
            <a:endParaRPr lang="tr-TR"/>
          </a:p>
        </p:txBody>
      </p:sp>
    </p:spTree>
    <p:extLst>
      <p:ext uri="{BB962C8B-B14F-4D97-AF65-F5344CB8AC3E}">
        <p14:creationId xmlns:p14="http://schemas.microsoft.com/office/powerpoint/2010/main" val="1271646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829E402-7263-433B-8D6F-D2E8E0160ADC}" type="slidenum">
              <a:rPr lang="tr-TR" smtClean="0">
                <a:solidFill>
                  <a:prstClr val="black"/>
                </a:solidFill>
              </a:rPr>
              <a:pPr/>
              <a:t>81</a:t>
            </a:fld>
            <a:endParaRPr lang="tr-TR">
              <a:solidFill>
                <a:prstClr val="black"/>
              </a:solidFill>
            </a:endParaRPr>
          </a:p>
        </p:txBody>
      </p:sp>
    </p:spTree>
    <p:extLst>
      <p:ext uri="{BB962C8B-B14F-4D97-AF65-F5344CB8AC3E}">
        <p14:creationId xmlns:p14="http://schemas.microsoft.com/office/powerpoint/2010/main" val="21351741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829E402-7263-433B-8D6F-D2E8E0160ADC}" type="slidenum">
              <a:rPr lang="tr-TR" smtClean="0">
                <a:solidFill>
                  <a:prstClr val="black"/>
                </a:solidFill>
              </a:rPr>
              <a:pPr/>
              <a:t>152</a:t>
            </a:fld>
            <a:endParaRPr lang="tr-TR">
              <a:solidFill>
                <a:prstClr val="black"/>
              </a:solidFill>
            </a:endParaRPr>
          </a:p>
        </p:txBody>
      </p:sp>
    </p:spTree>
    <p:extLst>
      <p:ext uri="{BB962C8B-B14F-4D97-AF65-F5344CB8AC3E}">
        <p14:creationId xmlns:p14="http://schemas.microsoft.com/office/powerpoint/2010/main" val="32312713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829E402-7263-433B-8D6F-D2E8E0160ADC}" type="slidenum">
              <a:rPr lang="tr-TR" smtClean="0">
                <a:solidFill>
                  <a:prstClr val="black"/>
                </a:solidFill>
              </a:rPr>
              <a:pPr/>
              <a:t>153</a:t>
            </a:fld>
            <a:endParaRPr lang="tr-TR">
              <a:solidFill>
                <a:prstClr val="black"/>
              </a:solidFill>
            </a:endParaRPr>
          </a:p>
        </p:txBody>
      </p:sp>
    </p:spTree>
    <p:extLst>
      <p:ext uri="{BB962C8B-B14F-4D97-AF65-F5344CB8AC3E}">
        <p14:creationId xmlns:p14="http://schemas.microsoft.com/office/powerpoint/2010/main" val="39978477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829E402-7263-433B-8D6F-D2E8E0160ADC}" type="slidenum">
              <a:rPr lang="tr-TR" smtClean="0">
                <a:solidFill>
                  <a:prstClr val="black"/>
                </a:solidFill>
              </a:rPr>
              <a:pPr/>
              <a:t>154</a:t>
            </a:fld>
            <a:endParaRPr lang="tr-TR">
              <a:solidFill>
                <a:prstClr val="black"/>
              </a:solidFill>
            </a:endParaRPr>
          </a:p>
        </p:txBody>
      </p:sp>
    </p:spTree>
    <p:extLst>
      <p:ext uri="{BB962C8B-B14F-4D97-AF65-F5344CB8AC3E}">
        <p14:creationId xmlns:p14="http://schemas.microsoft.com/office/powerpoint/2010/main" val="39978477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829E402-7263-433B-8D6F-D2E8E0160ADC}" type="slidenum">
              <a:rPr lang="tr-TR" smtClean="0">
                <a:solidFill>
                  <a:prstClr val="black"/>
                </a:solidFill>
              </a:rPr>
              <a:pPr/>
              <a:t>155</a:t>
            </a:fld>
            <a:endParaRPr lang="tr-TR">
              <a:solidFill>
                <a:prstClr val="black"/>
              </a:solidFill>
            </a:endParaRPr>
          </a:p>
        </p:txBody>
      </p:sp>
    </p:spTree>
    <p:extLst>
      <p:ext uri="{BB962C8B-B14F-4D97-AF65-F5344CB8AC3E}">
        <p14:creationId xmlns:p14="http://schemas.microsoft.com/office/powerpoint/2010/main" val="35216915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829E402-7263-433B-8D6F-D2E8E0160ADC}" type="slidenum">
              <a:rPr lang="tr-TR" smtClean="0">
                <a:solidFill>
                  <a:prstClr val="black"/>
                </a:solidFill>
              </a:rPr>
              <a:pPr/>
              <a:t>156</a:t>
            </a:fld>
            <a:endParaRPr lang="tr-TR">
              <a:solidFill>
                <a:prstClr val="black"/>
              </a:solidFill>
            </a:endParaRPr>
          </a:p>
        </p:txBody>
      </p:sp>
    </p:spTree>
    <p:extLst>
      <p:ext uri="{BB962C8B-B14F-4D97-AF65-F5344CB8AC3E}">
        <p14:creationId xmlns:p14="http://schemas.microsoft.com/office/powerpoint/2010/main" val="36999194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BE53C75B-6F0F-4B79-AC41-25C33D04E7F2}" type="slidenum">
              <a:rPr lang="tr-TR" smtClean="0">
                <a:solidFill>
                  <a:prstClr val="black"/>
                </a:solidFill>
              </a:rPr>
              <a:pPr>
                <a:defRPr/>
              </a:pPr>
              <a:t>171</a:t>
            </a:fld>
            <a:endParaRPr lang="tr-TR">
              <a:solidFill>
                <a:prstClr val="black"/>
              </a:solidFill>
            </a:endParaRPr>
          </a:p>
        </p:txBody>
      </p:sp>
    </p:spTree>
    <p:extLst>
      <p:ext uri="{BB962C8B-B14F-4D97-AF65-F5344CB8AC3E}">
        <p14:creationId xmlns:p14="http://schemas.microsoft.com/office/powerpoint/2010/main" val="23208087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BE53C75B-6F0F-4B79-AC41-25C33D04E7F2}" type="slidenum">
              <a:rPr lang="tr-TR" smtClean="0">
                <a:solidFill>
                  <a:prstClr val="black"/>
                </a:solidFill>
              </a:rPr>
              <a:pPr>
                <a:defRPr/>
              </a:pPr>
              <a:t>172</a:t>
            </a:fld>
            <a:endParaRPr lang="tr-TR">
              <a:solidFill>
                <a:prstClr val="black"/>
              </a:solidFill>
            </a:endParaRPr>
          </a:p>
        </p:txBody>
      </p:sp>
    </p:spTree>
    <p:extLst>
      <p:ext uri="{BB962C8B-B14F-4D97-AF65-F5344CB8AC3E}">
        <p14:creationId xmlns:p14="http://schemas.microsoft.com/office/powerpoint/2010/main" val="23208087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BE53C75B-6F0F-4B79-AC41-25C33D04E7F2}" type="slidenum">
              <a:rPr lang="tr-TR" smtClean="0">
                <a:solidFill>
                  <a:prstClr val="black"/>
                </a:solidFill>
              </a:rPr>
              <a:pPr>
                <a:defRPr/>
              </a:pPr>
              <a:t>173</a:t>
            </a:fld>
            <a:endParaRPr lang="tr-TR">
              <a:solidFill>
                <a:prstClr val="black"/>
              </a:solidFill>
            </a:endParaRPr>
          </a:p>
        </p:txBody>
      </p:sp>
    </p:spTree>
    <p:extLst>
      <p:ext uri="{BB962C8B-B14F-4D97-AF65-F5344CB8AC3E}">
        <p14:creationId xmlns:p14="http://schemas.microsoft.com/office/powerpoint/2010/main" val="23208087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BE53C75B-6F0F-4B79-AC41-25C33D04E7F2}" type="slidenum">
              <a:rPr lang="tr-TR" smtClean="0">
                <a:solidFill>
                  <a:prstClr val="black"/>
                </a:solidFill>
              </a:rPr>
              <a:pPr>
                <a:defRPr/>
              </a:pPr>
              <a:t>174</a:t>
            </a:fld>
            <a:endParaRPr lang="tr-TR">
              <a:solidFill>
                <a:prstClr val="black"/>
              </a:solidFill>
            </a:endParaRPr>
          </a:p>
        </p:txBody>
      </p:sp>
    </p:spTree>
    <p:extLst>
      <p:ext uri="{BB962C8B-B14F-4D97-AF65-F5344CB8AC3E}">
        <p14:creationId xmlns:p14="http://schemas.microsoft.com/office/powerpoint/2010/main" val="2320808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BE53C75B-6F0F-4B79-AC41-25C33D04E7F2}" type="slidenum">
              <a:rPr lang="tr-TR" smtClean="0"/>
              <a:pPr>
                <a:defRPr/>
              </a:pPr>
              <a:t>52</a:t>
            </a:fld>
            <a:endParaRPr lang="tr-TR"/>
          </a:p>
        </p:txBody>
      </p:sp>
    </p:spTree>
    <p:extLst>
      <p:ext uri="{BB962C8B-B14F-4D97-AF65-F5344CB8AC3E}">
        <p14:creationId xmlns:p14="http://schemas.microsoft.com/office/powerpoint/2010/main" val="12716462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BE53C75B-6F0F-4B79-AC41-25C33D04E7F2}" type="slidenum">
              <a:rPr lang="tr-TR" smtClean="0">
                <a:solidFill>
                  <a:prstClr val="black"/>
                </a:solidFill>
              </a:rPr>
              <a:pPr>
                <a:defRPr/>
              </a:pPr>
              <a:t>175</a:t>
            </a:fld>
            <a:endParaRPr lang="tr-TR">
              <a:solidFill>
                <a:prstClr val="black"/>
              </a:solidFill>
            </a:endParaRPr>
          </a:p>
        </p:txBody>
      </p:sp>
    </p:spTree>
    <p:extLst>
      <p:ext uri="{BB962C8B-B14F-4D97-AF65-F5344CB8AC3E}">
        <p14:creationId xmlns:p14="http://schemas.microsoft.com/office/powerpoint/2010/main" val="23208087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BE53C75B-6F0F-4B79-AC41-25C33D04E7F2}" type="slidenum">
              <a:rPr lang="tr-TR" smtClean="0">
                <a:solidFill>
                  <a:prstClr val="black"/>
                </a:solidFill>
              </a:rPr>
              <a:pPr>
                <a:defRPr/>
              </a:pPr>
              <a:t>176</a:t>
            </a:fld>
            <a:endParaRPr lang="tr-TR">
              <a:solidFill>
                <a:prstClr val="black"/>
              </a:solidFill>
            </a:endParaRPr>
          </a:p>
        </p:txBody>
      </p:sp>
    </p:spTree>
    <p:extLst>
      <p:ext uri="{BB962C8B-B14F-4D97-AF65-F5344CB8AC3E}">
        <p14:creationId xmlns:p14="http://schemas.microsoft.com/office/powerpoint/2010/main" val="23208087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BE53C75B-6F0F-4B79-AC41-25C33D04E7F2}" type="slidenum">
              <a:rPr lang="tr-TR" smtClean="0">
                <a:solidFill>
                  <a:prstClr val="black"/>
                </a:solidFill>
              </a:rPr>
              <a:pPr>
                <a:defRPr/>
              </a:pPr>
              <a:t>177</a:t>
            </a:fld>
            <a:endParaRPr lang="tr-TR">
              <a:solidFill>
                <a:prstClr val="black"/>
              </a:solidFill>
            </a:endParaRPr>
          </a:p>
        </p:txBody>
      </p:sp>
    </p:spTree>
    <p:extLst>
      <p:ext uri="{BB962C8B-B14F-4D97-AF65-F5344CB8AC3E}">
        <p14:creationId xmlns:p14="http://schemas.microsoft.com/office/powerpoint/2010/main" val="23208087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BE53C75B-6F0F-4B79-AC41-25C33D04E7F2}" type="slidenum">
              <a:rPr lang="tr-TR" smtClean="0">
                <a:solidFill>
                  <a:prstClr val="black"/>
                </a:solidFill>
              </a:rPr>
              <a:pPr>
                <a:defRPr/>
              </a:pPr>
              <a:t>178</a:t>
            </a:fld>
            <a:endParaRPr lang="tr-TR">
              <a:solidFill>
                <a:prstClr val="black"/>
              </a:solidFill>
            </a:endParaRPr>
          </a:p>
        </p:txBody>
      </p:sp>
    </p:spTree>
    <p:extLst>
      <p:ext uri="{BB962C8B-B14F-4D97-AF65-F5344CB8AC3E}">
        <p14:creationId xmlns:p14="http://schemas.microsoft.com/office/powerpoint/2010/main" val="23208087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BE53C75B-6F0F-4B79-AC41-25C33D04E7F2}" type="slidenum">
              <a:rPr lang="tr-TR" smtClean="0">
                <a:solidFill>
                  <a:prstClr val="black"/>
                </a:solidFill>
              </a:rPr>
              <a:pPr>
                <a:defRPr/>
              </a:pPr>
              <a:t>179</a:t>
            </a:fld>
            <a:endParaRPr lang="tr-TR">
              <a:solidFill>
                <a:prstClr val="black"/>
              </a:solidFill>
            </a:endParaRPr>
          </a:p>
        </p:txBody>
      </p:sp>
    </p:spTree>
    <p:extLst>
      <p:ext uri="{BB962C8B-B14F-4D97-AF65-F5344CB8AC3E}">
        <p14:creationId xmlns:p14="http://schemas.microsoft.com/office/powerpoint/2010/main" val="23208087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BE53C75B-6F0F-4B79-AC41-25C33D04E7F2}" type="slidenum">
              <a:rPr lang="tr-TR" smtClean="0">
                <a:solidFill>
                  <a:prstClr val="black"/>
                </a:solidFill>
              </a:rPr>
              <a:pPr>
                <a:defRPr/>
              </a:pPr>
              <a:t>180</a:t>
            </a:fld>
            <a:endParaRPr lang="tr-TR">
              <a:solidFill>
                <a:prstClr val="black"/>
              </a:solidFill>
            </a:endParaRPr>
          </a:p>
        </p:txBody>
      </p:sp>
    </p:spTree>
    <p:extLst>
      <p:ext uri="{BB962C8B-B14F-4D97-AF65-F5344CB8AC3E}">
        <p14:creationId xmlns:p14="http://schemas.microsoft.com/office/powerpoint/2010/main" val="23208087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BE53C75B-6F0F-4B79-AC41-25C33D04E7F2}" type="slidenum">
              <a:rPr lang="tr-TR" smtClean="0">
                <a:solidFill>
                  <a:prstClr val="black"/>
                </a:solidFill>
              </a:rPr>
              <a:pPr>
                <a:defRPr/>
              </a:pPr>
              <a:t>181</a:t>
            </a:fld>
            <a:endParaRPr lang="tr-TR">
              <a:solidFill>
                <a:prstClr val="black"/>
              </a:solidFill>
            </a:endParaRPr>
          </a:p>
        </p:txBody>
      </p:sp>
    </p:spTree>
    <p:extLst>
      <p:ext uri="{BB962C8B-B14F-4D97-AF65-F5344CB8AC3E}">
        <p14:creationId xmlns:p14="http://schemas.microsoft.com/office/powerpoint/2010/main" val="23208087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BE53C75B-6F0F-4B79-AC41-25C33D04E7F2}" type="slidenum">
              <a:rPr lang="tr-TR" smtClean="0">
                <a:solidFill>
                  <a:prstClr val="black"/>
                </a:solidFill>
              </a:rPr>
              <a:pPr>
                <a:defRPr/>
              </a:pPr>
              <a:t>182</a:t>
            </a:fld>
            <a:endParaRPr lang="tr-TR">
              <a:solidFill>
                <a:prstClr val="black"/>
              </a:solidFill>
            </a:endParaRPr>
          </a:p>
        </p:txBody>
      </p:sp>
    </p:spTree>
    <p:extLst>
      <p:ext uri="{BB962C8B-B14F-4D97-AF65-F5344CB8AC3E}">
        <p14:creationId xmlns:p14="http://schemas.microsoft.com/office/powerpoint/2010/main" val="23208087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BE53C75B-6F0F-4B79-AC41-25C33D04E7F2}" type="slidenum">
              <a:rPr lang="tr-TR" smtClean="0">
                <a:solidFill>
                  <a:prstClr val="black"/>
                </a:solidFill>
              </a:rPr>
              <a:pPr>
                <a:defRPr/>
              </a:pPr>
              <a:t>183</a:t>
            </a:fld>
            <a:endParaRPr lang="tr-TR">
              <a:solidFill>
                <a:prstClr val="black"/>
              </a:solidFill>
            </a:endParaRPr>
          </a:p>
        </p:txBody>
      </p:sp>
    </p:spTree>
    <p:extLst>
      <p:ext uri="{BB962C8B-B14F-4D97-AF65-F5344CB8AC3E}">
        <p14:creationId xmlns:p14="http://schemas.microsoft.com/office/powerpoint/2010/main" val="2320808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BE53C75B-6F0F-4B79-AC41-25C33D04E7F2}" type="slidenum">
              <a:rPr lang="tr-TR" smtClean="0"/>
              <a:pPr>
                <a:defRPr/>
              </a:pPr>
              <a:t>53</a:t>
            </a:fld>
            <a:endParaRPr lang="tr-TR"/>
          </a:p>
        </p:txBody>
      </p:sp>
    </p:spTree>
    <p:extLst>
      <p:ext uri="{BB962C8B-B14F-4D97-AF65-F5344CB8AC3E}">
        <p14:creationId xmlns:p14="http://schemas.microsoft.com/office/powerpoint/2010/main" val="1271646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BE53C75B-6F0F-4B79-AC41-25C33D04E7F2}" type="slidenum">
              <a:rPr lang="tr-TR" smtClean="0"/>
              <a:pPr>
                <a:defRPr/>
              </a:pPr>
              <a:t>54</a:t>
            </a:fld>
            <a:endParaRPr lang="tr-TR"/>
          </a:p>
        </p:txBody>
      </p:sp>
    </p:spTree>
    <p:extLst>
      <p:ext uri="{BB962C8B-B14F-4D97-AF65-F5344CB8AC3E}">
        <p14:creationId xmlns:p14="http://schemas.microsoft.com/office/powerpoint/2010/main" val="193712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829E402-7263-433B-8D6F-D2E8E0160ADC}" type="slidenum">
              <a:rPr lang="tr-TR" smtClean="0"/>
              <a:t>64</a:t>
            </a:fld>
            <a:endParaRPr lang="tr-TR"/>
          </a:p>
        </p:txBody>
      </p:sp>
    </p:spTree>
    <p:extLst>
      <p:ext uri="{BB962C8B-B14F-4D97-AF65-F5344CB8AC3E}">
        <p14:creationId xmlns:p14="http://schemas.microsoft.com/office/powerpoint/2010/main" val="614804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829E402-7263-433B-8D6F-D2E8E0160ADC}" type="slidenum">
              <a:rPr lang="tr-TR" smtClean="0">
                <a:solidFill>
                  <a:prstClr val="black"/>
                </a:solidFill>
              </a:rPr>
              <a:pPr/>
              <a:t>77</a:t>
            </a:fld>
            <a:endParaRPr lang="tr-TR">
              <a:solidFill>
                <a:prstClr val="black"/>
              </a:solidFill>
            </a:endParaRPr>
          </a:p>
        </p:txBody>
      </p:sp>
    </p:spTree>
    <p:extLst>
      <p:ext uri="{BB962C8B-B14F-4D97-AF65-F5344CB8AC3E}">
        <p14:creationId xmlns:p14="http://schemas.microsoft.com/office/powerpoint/2010/main" val="2135174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829E402-7263-433B-8D6F-D2E8E0160ADC}" type="slidenum">
              <a:rPr lang="tr-TR" smtClean="0">
                <a:solidFill>
                  <a:prstClr val="black"/>
                </a:solidFill>
              </a:rPr>
              <a:pPr/>
              <a:t>78</a:t>
            </a:fld>
            <a:endParaRPr lang="tr-TR">
              <a:solidFill>
                <a:prstClr val="black"/>
              </a:solidFill>
            </a:endParaRPr>
          </a:p>
        </p:txBody>
      </p:sp>
    </p:spTree>
    <p:extLst>
      <p:ext uri="{BB962C8B-B14F-4D97-AF65-F5344CB8AC3E}">
        <p14:creationId xmlns:p14="http://schemas.microsoft.com/office/powerpoint/2010/main" val="2135174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9819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4" name="Başlık 13"/>
          <p:cNvSpPr>
            <a:spLocks noGrp="1"/>
          </p:cNvSpPr>
          <p:nvPr>
            <p:ph type="ctrTitle"/>
          </p:nvPr>
        </p:nvSpPr>
        <p:spPr>
          <a:xfrm>
            <a:off x="1910080" y="359898"/>
            <a:ext cx="9875520" cy="1472184"/>
          </a:xfrm>
        </p:spPr>
        <p:txBody>
          <a:bodyPr anchor="b"/>
          <a:lstStyle>
            <a:lvl1pPr algn="l">
              <a:defRPr/>
            </a:lvl1pPr>
            <a:extLst/>
          </a:lstStyle>
          <a:p>
            <a:r>
              <a:rPr kumimoji="0" lang="tr-TR"/>
              <a:t>Asıl başlık stili için tıklatın</a:t>
            </a:r>
            <a:endParaRPr kumimoji="0" lang="en-US"/>
          </a:p>
        </p:txBody>
      </p:sp>
      <p:sp>
        <p:nvSpPr>
          <p:cNvPr id="22" name="Alt Başlık 21"/>
          <p:cNvSpPr>
            <a:spLocks noGrp="1"/>
          </p:cNvSpPr>
          <p:nvPr>
            <p:ph type="subTitle" idx="1"/>
          </p:nvPr>
        </p:nvSpPr>
        <p:spPr>
          <a:xfrm>
            <a:off x="1910080" y="1850064"/>
            <a:ext cx="98755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a:t>Asıl alt başlık stilini düzenlemek için tıklatın</a:t>
            </a:r>
            <a:endParaRPr kumimoji="0" lang="en-US"/>
          </a:p>
        </p:txBody>
      </p:sp>
      <p:sp>
        <p:nvSpPr>
          <p:cNvPr id="7" name="Veri Yer Tutucusu 6"/>
          <p:cNvSpPr>
            <a:spLocks noGrp="1"/>
          </p:cNvSpPr>
          <p:nvPr>
            <p:ph type="dt" sz="half" idx="10"/>
          </p:nvPr>
        </p:nvSpPr>
        <p:spPr/>
        <p:txBody>
          <a:bodyPr/>
          <a:lstStyle/>
          <a:p>
            <a:fld id="{D80F7E17-9104-417B-A804-5C821E02D582}" type="datetime1">
              <a:rPr lang="tr-TR" smtClean="0"/>
              <a:t>08.02.2019</a:t>
            </a:fld>
            <a:endParaRPr lang="tr-TR"/>
          </a:p>
        </p:txBody>
      </p:sp>
      <p:sp>
        <p:nvSpPr>
          <p:cNvPr id="20" name="Altbilgi Yer Tutucusu 19"/>
          <p:cNvSpPr>
            <a:spLocks noGrp="1"/>
          </p:cNvSpPr>
          <p:nvPr>
            <p:ph type="ftr" sz="quarter" idx="11"/>
          </p:nvPr>
        </p:nvSpPr>
        <p:spPr/>
        <p:txBody>
          <a:bodyPr/>
          <a:lstStyle/>
          <a:p>
            <a:endParaRPr lang="tr-TR"/>
          </a:p>
        </p:txBody>
      </p:sp>
      <p:sp>
        <p:nvSpPr>
          <p:cNvPr id="10" name="Slayt Numarası Yer Tutucusu 9"/>
          <p:cNvSpPr>
            <a:spLocks noGrp="1"/>
          </p:cNvSpPr>
          <p:nvPr>
            <p:ph type="sldNum" sz="quarter" idx="12"/>
          </p:nvPr>
        </p:nvSpPr>
        <p:spPr/>
        <p:txBody>
          <a:bodyPr/>
          <a:lstStyle/>
          <a:p>
            <a:fld id="{DF1F79AB-9229-4814-A1F8-FDBD1522D16E}" type="slidenum">
              <a:rPr lang="tr-TR" smtClean="0"/>
              <a:t>‹#›</a:t>
            </a:fld>
            <a:endParaRPr lang="tr-TR"/>
          </a:p>
        </p:txBody>
      </p:sp>
      <p:sp>
        <p:nvSpPr>
          <p:cNvPr id="8" name="Oval 7"/>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542901" y="1345016"/>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Veri Yer Tutucusu 3"/>
          <p:cNvSpPr>
            <a:spLocks noGrp="1"/>
          </p:cNvSpPr>
          <p:nvPr>
            <p:ph type="dt" sz="half" idx="10"/>
          </p:nvPr>
        </p:nvSpPr>
        <p:spPr/>
        <p:txBody>
          <a:bodyPr/>
          <a:lstStyle/>
          <a:p>
            <a:fld id="{A16F7DF1-7183-43BF-9104-44A7FA834EE4}" type="datetime1">
              <a:rPr lang="tr-TR" smtClean="0"/>
              <a:t>08.02.2019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F1F79AB-9229-4814-A1F8-FDBD1522D16E}" type="slidenum">
              <a:rPr lang="tr-TR" smtClean="0"/>
              <a:t>‹#›</a:t>
            </a:fld>
            <a:endParaRPr lang="tr-TR"/>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9144000" y="274640"/>
            <a:ext cx="2438400" cy="5851525"/>
          </a:xfrm>
        </p:spPr>
        <p:txBody>
          <a:bodyPr vert="eaVert"/>
          <a:lstStyle/>
          <a:p>
            <a:r>
              <a:rPr kumimoji="0" lang="tr-TR"/>
              <a:t>Asıl başlık stili için tıklatın</a:t>
            </a:r>
            <a:endParaRPr kumimoji="0" lang="en-US"/>
          </a:p>
        </p:txBody>
      </p:sp>
      <p:sp>
        <p:nvSpPr>
          <p:cNvPr id="3" name="Dikey Metin Yer Tutucusu 2"/>
          <p:cNvSpPr>
            <a:spLocks noGrp="1"/>
          </p:cNvSpPr>
          <p:nvPr>
            <p:ph type="body" orient="vert" idx="1"/>
          </p:nvPr>
        </p:nvSpPr>
        <p:spPr>
          <a:xfrm>
            <a:off x="1524000" y="274641"/>
            <a:ext cx="7416800" cy="5851525"/>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Veri Yer Tutucusu 3"/>
          <p:cNvSpPr>
            <a:spLocks noGrp="1"/>
          </p:cNvSpPr>
          <p:nvPr>
            <p:ph type="dt" sz="half" idx="10"/>
          </p:nvPr>
        </p:nvSpPr>
        <p:spPr/>
        <p:txBody>
          <a:bodyPr/>
          <a:lstStyle/>
          <a:p>
            <a:fld id="{AA5FC64D-D0C7-44C4-B172-F8B46B9BF07B}" type="datetime1">
              <a:rPr lang="tr-TR" smtClean="0"/>
              <a:t>08.02.2019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F1F79AB-9229-4814-A1F8-FDBD1522D16E}"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a:t>Asıl başlık stili için tıklatın</a:t>
            </a:r>
            <a:endParaRPr kumimoji="0" lang="en-US"/>
          </a:p>
        </p:txBody>
      </p:sp>
      <p:sp>
        <p:nvSpPr>
          <p:cNvPr id="3" name="İçerik Yer Tutucusu 2"/>
          <p:cNvSpPr>
            <a:spLocks noGrp="1"/>
          </p:cNvSpPr>
          <p:nvPr>
            <p:ph idx="1"/>
          </p:nvPr>
        </p:nvSpPr>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Veri Yer Tutucusu 3"/>
          <p:cNvSpPr>
            <a:spLocks noGrp="1"/>
          </p:cNvSpPr>
          <p:nvPr>
            <p:ph type="dt" sz="half" idx="10"/>
          </p:nvPr>
        </p:nvSpPr>
        <p:spPr/>
        <p:txBody>
          <a:bodyPr/>
          <a:lstStyle/>
          <a:p>
            <a:fld id="{9CD6463D-A910-467B-8865-C74F8A48FDA4}" type="datetime1">
              <a:rPr lang="tr-TR" smtClean="0"/>
              <a:t>08.02.2019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F1F79AB-9229-4814-A1F8-FDBD1522D16E}"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Dikdörtgen 6"/>
          <p:cNvSpPr/>
          <p:nvPr/>
        </p:nvSpPr>
        <p:spPr>
          <a:xfrm>
            <a:off x="3043853" y="-54"/>
            <a:ext cx="9144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Başlık 1"/>
          <p:cNvSpPr>
            <a:spLocks noGrp="1"/>
          </p:cNvSpPr>
          <p:nvPr>
            <p:ph type="title"/>
          </p:nvPr>
        </p:nvSpPr>
        <p:spPr>
          <a:xfrm>
            <a:off x="3437856" y="2600325"/>
            <a:ext cx="8534400" cy="2286000"/>
          </a:xfrm>
        </p:spPr>
        <p:txBody>
          <a:bodyPr anchor="t"/>
          <a:lstStyle>
            <a:lvl1pPr algn="l">
              <a:lnSpc>
                <a:spcPts val="4500"/>
              </a:lnSpc>
              <a:buNone/>
              <a:defRPr sz="4000" b="1" cap="all"/>
            </a:lvl1pPr>
            <a:extLst/>
          </a:lstStyle>
          <a:p>
            <a:r>
              <a:rPr kumimoji="0" lang="tr-TR"/>
              <a:t>Asıl başlık stili için tıklatın</a:t>
            </a:r>
            <a:endParaRPr kumimoji="0" lang="en-US"/>
          </a:p>
        </p:txBody>
      </p:sp>
      <p:sp>
        <p:nvSpPr>
          <p:cNvPr id="3" name="Metin Yer Tutucusu 2"/>
          <p:cNvSpPr>
            <a:spLocks noGrp="1"/>
          </p:cNvSpPr>
          <p:nvPr>
            <p:ph type="body" idx="1"/>
          </p:nvPr>
        </p:nvSpPr>
        <p:spPr>
          <a:xfrm>
            <a:off x="3437856" y="1066800"/>
            <a:ext cx="85344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a:t>Asıl metin stillerini düzenlemek için tıklatın</a:t>
            </a:r>
          </a:p>
        </p:txBody>
      </p:sp>
      <p:sp>
        <p:nvSpPr>
          <p:cNvPr id="4" name="Veri Yer Tutucusu 3"/>
          <p:cNvSpPr>
            <a:spLocks noGrp="1"/>
          </p:cNvSpPr>
          <p:nvPr>
            <p:ph type="dt" sz="half" idx="10"/>
          </p:nvPr>
        </p:nvSpPr>
        <p:spPr/>
        <p:txBody>
          <a:bodyPr/>
          <a:lstStyle/>
          <a:p>
            <a:fld id="{A16F7DF1-7183-43BF-9104-44A7FA834EE4}" type="datetime1">
              <a:rPr lang="tr-TR" smtClean="0"/>
              <a:t>08.02.2019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F1F79AB-9229-4814-A1F8-FDBD1522D16E}" type="slidenum">
              <a:rPr lang="tr-TR" smtClean="0"/>
              <a:t>‹#›</a:t>
            </a:fld>
            <a:endParaRPr lang="tr-TR"/>
          </a:p>
        </p:txBody>
      </p:sp>
      <p:sp>
        <p:nvSpPr>
          <p:cNvPr id="10" name="Dikdörtgen 9"/>
          <p:cNvSpPr/>
          <p:nvPr/>
        </p:nvSpPr>
        <p:spPr bwMode="invGray">
          <a:xfrm>
            <a:off x="3048000" y="0"/>
            <a:ext cx="1016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896428" y="2814656"/>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3210752" y="2745870"/>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a:xfrm>
            <a:off x="1914144" y="274320"/>
            <a:ext cx="9997440" cy="1143000"/>
          </a:xfrm>
        </p:spPr>
        <p:txBody>
          <a:bodyPr/>
          <a:lstStyle/>
          <a:p>
            <a:r>
              <a:rPr kumimoji="0" lang="tr-TR"/>
              <a:t>Asıl başlık stili için tıklatın</a:t>
            </a:r>
            <a:endParaRPr kumimoji="0" lang="en-US"/>
          </a:p>
        </p:txBody>
      </p:sp>
      <p:sp>
        <p:nvSpPr>
          <p:cNvPr id="3" name="İçerik Yer Tutucusu 2"/>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İçerik Yer Tutucusu 3"/>
          <p:cNvSpPr>
            <a:spLocks noGrp="1"/>
          </p:cNvSpPr>
          <p:nvPr>
            <p:ph sz="half" idx="2"/>
          </p:nvPr>
        </p:nvSpPr>
        <p:spPr>
          <a:xfrm>
            <a:off x="703478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Veri Yer Tutucusu 4"/>
          <p:cNvSpPr>
            <a:spLocks noGrp="1"/>
          </p:cNvSpPr>
          <p:nvPr>
            <p:ph type="dt" sz="half" idx="10"/>
          </p:nvPr>
        </p:nvSpPr>
        <p:spPr/>
        <p:txBody>
          <a:bodyPr/>
          <a:lstStyle/>
          <a:p>
            <a:fld id="{75842A86-D924-4D66-BBDE-BA0808618DBF}" type="datetime1">
              <a:rPr lang="tr-TR" smtClean="0"/>
              <a:t>08.02.2019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F1F79AB-9229-4814-A1F8-FDBD1522D16E}"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609600" y="5160336"/>
            <a:ext cx="10972800" cy="1143000"/>
          </a:xfrm>
        </p:spPr>
        <p:txBody>
          <a:bodyPr anchor="ctr"/>
          <a:lstStyle>
            <a:lvl1pPr algn="ctr">
              <a:defRPr sz="4500" b="1" cap="none" baseline="0"/>
            </a:lvl1pPr>
            <a:extLst/>
          </a:lstStyle>
          <a:p>
            <a:r>
              <a:rPr kumimoji="0" lang="tr-TR"/>
              <a:t>Asıl başlık stili için tıklatın</a:t>
            </a:r>
            <a:endParaRPr kumimoji="0" lang="en-US"/>
          </a:p>
        </p:txBody>
      </p:sp>
      <p:sp>
        <p:nvSpPr>
          <p:cNvPr id="3" name="Metin Yer Tutucusu 2"/>
          <p:cNvSpPr>
            <a:spLocks noGrp="1"/>
          </p:cNvSpPr>
          <p:nvPr>
            <p:ph type="body" idx="1"/>
          </p:nvPr>
        </p:nvSpPr>
        <p:spPr>
          <a:xfrm>
            <a:off x="60960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a:t>Asıl metin stillerini düzenlemek için tıklatın</a:t>
            </a:r>
          </a:p>
        </p:txBody>
      </p:sp>
      <p:sp>
        <p:nvSpPr>
          <p:cNvPr id="4" name="Metin Yer Tutucusu 3"/>
          <p:cNvSpPr>
            <a:spLocks noGrp="1"/>
          </p:cNvSpPr>
          <p:nvPr>
            <p:ph type="body" sz="half" idx="3"/>
          </p:nvPr>
        </p:nvSpPr>
        <p:spPr>
          <a:xfrm>
            <a:off x="621792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a:t>Asıl metin stillerini düzenlemek için tıklatın</a:t>
            </a:r>
          </a:p>
        </p:txBody>
      </p:sp>
      <p:sp>
        <p:nvSpPr>
          <p:cNvPr id="5" name="İçerik Yer Tutucusu 4"/>
          <p:cNvSpPr>
            <a:spLocks noGrp="1"/>
          </p:cNvSpPr>
          <p:nvPr>
            <p:ph sz="quarter" idx="2"/>
          </p:nvPr>
        </p:nvSpPr>
        <p:spPr>
          <a:xfrm>
            <a:off x="60960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6" name="İçerik Yer Tutucusu 5"/>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7" name="Veri Yer Tutucusu 6"/>
          <p:cNvSpPr>
            <a:spLocks noGrp="1"/>
          </p:cNvSpPr>
          <p:nvPr>
            <p:ph type="dt" sz="half" idx="10"/>
          </p:nvPr>
        </p:nvSpPr>
        <p:spPr/>
        <p:txBody>
          <a:bodyPr/>
          <a:lstStyle/>
          <a:p>
            <a:fld id="{B62199B0-A224-47E7-8662-48058C0A695C}" type="datetime1">
              <a:rPr lang="tr-TR" smtClean="0"/>
              <a:t>08.02.2019</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DF1F79AB-9229-4814-A1F8-FDBD1522D16E}"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a:xfrm>
            <a:off x="1914144" y="274320"/>
            <a:ext cx="9997440" cy="1143000"/>
          </a:xfrm>
        </p:spPr>
        <p:txBody>
          <a:bodyPr anchor="ctr"/>
          <a:lstStyle/>
          <a:p>
            <a:r>
              <a:rPr kumimoji="0" lang="tr-TR"/>
              <a:t>Asıl başlık stili için tıklatın</a:t>
            </a:r>
            <a:endParaRPr kumimoji="0" lang="en-US"/>
          </a:p>
        </p:txBody>
      </p:sp>
      <p:sp>
        <p:nvSpPr>
          <p:cNvPr id="3" name="Veri Yer Tutucusu 2"/>
          <p:cNvSpPr>
            <a:spLocks noGrp="1"/>
          </p:cNvSpPr>
          <p:nvPr>
            <p:ph type="dt" sz="half" idx="10"/>
          </p:nvPr>
        </p:nvSpPr>
        <p:spPr/>
        <p:txBody>
          <a:bodyPr/>
          <a:lstStyle/>
          <a:p>
            <a:fld id="{0C462AFC-0169-410C-8D49-211AC0D4EB74}" type="datetime1">
              <a:rPr lang="tr-TR" smtClean="0"/>
              <a:t>08.02.2019</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DF1F79AB-9229-4814-A1F8-FDBD1522D16E}"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Dikdörtgen 4"/>
          <p:cNvSpPr/>
          <p:nvPr/>
        </p:nvSpPr>
        <p:spPr>
          <a:xfrm>
            <a:off x="1353312" y="0"/>
            <a:ext cx="10838688"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Veri Yer Tutucusu 1"/>
          <p:cNvSpPr>
            <a:spLocks noGrp="1"/>
          </p:cNvSpPr>
          <p:nvPr>
            <p:ph type="dt" sz="half" idx="10"/>
          </p:nvPr>
        </p:nvSpPr>
        <p:spPr/>
        <p:txBody>
          <a:bodyPr/>
          <a:lstStyle/>
          <a:p>
            <a:fld id="{23234B74-33B6-4149-B21E-FBA7649B84C8}" type="datetime1">
              <a:rPr lang="tr-TR" smtClean="0"/>
              <a:t>08.02.2019</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DF1F79AB-9229-4814-A1F8-FDBD1522D16E}" type="slidenum">
              <a:rPr lang="tr-TR" smtClean="0"/>
              <a:t>‹#›</a:t>
            </a:fld>
            <a:endParaRPr lang="tr-TR"/>
          </a:p>
        </p:txBody>
      </p:sp>
      <p:sp>
        <p:nvSpPr>
          <p:cNvPr id="6" name="Dikdörtgen 5"/>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16778"/>
            <a:ext cx="5080000" cy="1162050"/>
          </a:xfrm>
          <a:ln>
            <a:noFill/>
          </a:ln>
        </p:spPr>
        <p:txBody>
          <a:bodyPr anchor="b"/>
          <a:lstStyle>
            <a:lvl1pPr algn="l">
              <a:lnSpc>
                <a:spcPts val="2000"/>
              </a:lnSpc>
              <a:buNone/>
              <a:defRPr sz="2200" b="1" cap="all" baseline="0"/>
            </a:lvl1pPr>
            <a:extLst/>
          </a:lstStyle>
          <a:p>
            <a:r>
              <a:rPr kumimoji="0" lang="tr-TR"/>
              <a:t>Asıl başlık stili için tıklatın</a:t>
            </a:r>
            <a:endParaRPr kumimoji="0" lang="en-US"/>
          </a:p>
        </p:txBody>
      </p:sp>
      <p:sp>
        <p:nvSpPr>
          <p:cNvPr id="3" name="Metin Yer Tutucusu 2"/>
          <p:cNvSpPr>
            <a:spLocks noGrp="1"/>
          </p:cNvSpPr>
          <p:nvPr>
            <p:ph type="body" idx="2"/>
          </p:nvPr>
        </p:nvSpPr>
        <p:spPr>
          <a:xfrm>
            <a:off x="609600" y="1406964"/>
            <a:ext cx="508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a:t>Asıl metin stillerini düzenlemek için tıklatın</a:t>
            </a:r>
          </a:p>
        </p:txBody>
      </p:sp>
      <p:sp>
        <p:nvSpPr>
          <p:cNvPr id="4" name="İçerik Yer Tutucusu 3"/>
          <p:cNvSpPr>
            <a:spLocks noGrp="1"/>
          </p:cNvSpPr>
          <p:nvPr>
            <p:ph sz="half" idx="1"/>
          </p:nvPr>
        </p:nvSpPr>
        <p:spPr>
          <a:xfrm>
            <a:off x="609600" y="2133601"/>
            <a:ext cx="108712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Veri Yer Tutucusu 4"/>
          <p:cNvSpPr>
            <a:spLocks noGrp="1"/>
          </p:cNvSpPr>
          <p:nvPr>
            <p:ph type="dt" sz="half" idx="10"/>
          </p:nvPr>
        </p:nvSpPr>
        <p:spPr/>
        <p:txBody>
          <a:bodyPr/>
          <a:lstStyle/>
          <a:p>
            <a:fld id="{406EE636-C4E8-4FA1-937B-9BFFD6AC2299}" type="datetime1">
              <a:rPr lang="tr-TR" smtClean="0"/>
              <a:t>08.02.2019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F1F79AB-9229-4814-A1F8-FDBD1522D16E}"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7849195" y="1066800"/>
            <a:ext cx="3657600" cy="1981200"/>
          </a:xfrm>
        </p:spPr>
        <p:txBody>
          <a:bodyPr anchor="b">
            <a:noAutofit/>
          </a:bodyPr>
          <a:lstStyle>
            <a:lvl1pPr algn="l">
              <a:buNone/>
              <a:defRPr sz="2100" b="1">
                <a:effectLst/>
              </a:defRPr>
            </a:lvl1pPr>
            <a:extLst/>
          </a:lstStyle>
          <a:p>
            <a:r>
              <a:rPr kumimoji="0" lang="tr-TR"/>
              <a:t>Asıl başlık stili için tıklatın</a:t>
            </a:r>
            <a:endParaRPr kumimoji="0" lang="en-US"/>
          </a:p>
        </p:txBody>
      </p:sp>
      <p:sp>
        <p:nvSpPr>
          <p:cNvPr id="5" name="Veri Yer Tutucusu 4"/>
          <p:cNvSpPr>
            <a:spLocks noGrp="1"/>
          </p:cNvSpPr>
          <p:nvPr>
            <p:ph type="dt" sz="half" idx="10"/>
          </p:nvPr>
        </p:nvSpPr>
        <p:spPr/>
        <p:txBody>
          <a:bodyPr/>
          <a:lstStyle/>
          <a:p>
            <a:fld id="{A061EC5C-4CDE-4B83-8F4A-D22877D9B680}" type="datetime1">
              <a:rPr lang="tr-TR" smtClean="0"/>
              <a:t>08.02.2019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F1F79AB-9229-4814-A1F8-FDBD1522D16E}" type="slidenum">
              <a:rPr lang="tr-TR" smtClean="0"/>
              <a:t>‹#›</a:t>
            </a:fld>
            <a:endParaRPr lang="tr-TR"/>
          </a:p>
        </p:txBody>
      </p:sp>
      <p:sp>
        <p:nvSpPr>
          <p:cNvPr id="8" name="Dikdörtgen 7"/>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Resim Yer Tutucusu 2"/>
          <p:cNvSpPr>
            <a:spLocks noGrp="1"/>
          </p:cNvSpPr>
          <p:nvPr>
            <p:ph type="pic" idx="1"/>
          </p:nvPr>
        </p:nvSpPr>
        <p:spPr>
          <a:xfrm>
            <a:off x="1117600" y="1143004"/>
            <a:ext cx="58928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tr-TR"/>
              <a:t>Resim eklemek için simgeyi tıklatın</a:t>
            </a:r>
            <a:endParaRPr kumimoji="0" lang="en-US" dirty="0"/>
          </a:p>
        </p:txBody>
      </p:sp>
      <p:sp>
        <p:nvSpPr>
          <p:cNvPr id="9" name="Akış Çizelgesi: İşlem 8"/>
          <p:cNvSpPr/>
          <p:nvPr/>
        </p:nvSpPr>
        <p:spPr>
          <a:xfrm rot="19468671">
            <a:off x="528967" y="954341"/>
            <a:ext cx="9144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Akış Çizelgesi: İşlem 9"/>
          <p:cNvSpPr/>
          <p:nvPr/>
        </p:nvSpPr>
        <p:spPr>
          <a:xfrm rot="2103354" flipH="1">
            <a:off x="6671556" y="936786"/>
            <a:ext cx="865632"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Metin Yer Tutucusu 3"/>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tr-TR"/>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asta 6"/>
          <p:cNvSpPr/>
          <p:nvPr/>
        </p:nvSpPr>
        <p:spPr>
          <a:xfrm>
            <a:off x="-1087902" y="-815922"/>
            <a:ext cx="2185183"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25089" y="21103"/>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Halka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ikdörtgen 11"/>
          <p:cNvSpPr/>
          <p:nvPr/>
        </p:nvSpPr>
        <p:spPr>
          <a:xfrm>
            <a:off x="1350498"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Başlık Yer Tutucusu 4"/>
          <p:cNvSpPr>
            <a:spLocks noGrp="1"/>
          </p:cNvSpPr>
          <p:nvPr>
            <p:ph type="title"/>
          </p:nvPr>
        </p:nvSpPr>
        <p:spPr>
          <a:xfrm>
            <a:off x="1914144" y="274638"/>
            <a:ext cx="9997440" cy="1143000"/>
          </a:xfrm>
          <a:prstGeom prst="rect">
            <a:avLst/>
          </a:prstGeom>
        </p:spPr>
        <p:txBody>
          <a:bodyPr anchor="ctr">
            <a:normAutofit/>
          </a:bodyPr>
          <a:lstStyle/>
          <a:p>
            <a:r>
              <a:rPr kumimoji="0" lang="tr-TR"/>
              <a:t>Asıl başlık stili için tıklatın</a:t>
            </a:r>
            <a:endParaRPr kumimoji="0" lang="en-US"/>
          </a:p>
        </p:txBody>
      </p:sp>
      <p:sp>
        <p:nvSpPr>
          <p:cNvPr id="9" name="Metin Yer Tutucusu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24" name="Veri Yer Tutucusu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A16F7DF1-7183-43BF-9104-44A7FA834EE4}" type="datetime1">
              <a:rPr lang="tr-TR" smtClean="0"/>
              <a:t>08.02.2019</a:t>
            </a:fld>
            <a:endParaRPr lang="tr-TR"/>
          </a:p>
        </p:txBody>
      </p:sp>
      <p:sp>
        <p:nvSpPr>
          <p:cNvPr id="10" name="Altbilgi Yer Tutucusu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tr-TR"/>
          </a:p>
        </p:txBody>
      </p:sp>
      <p:sp>
        <p:nvSpPr>
          <p:cNvPr id="22" name="Slayt Numarası Yer Tutucusu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DF1F79AB-9229-4814-A1F8-FDBD1522D16E}" type="slidenum">
              <a:rPr lang="tr-TR" smtClean="0"/>
              <a:t>‹#›</a:t>
            </a:fld>
            <a:endParaRPr lang="tr-TR"/>
          </a:p>
        </p:txBody>
      </p:sp>
      <p:sp>
        <p:nvSpPr>
          <p:cNvPr id="15" name="Dikdörtgen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3.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diagramData" Target="../diagrams/data5.xml"/><Relationship Id="rId18" Type="http://schemas.openxmlformats.org/officeDocument/2006/relationships/diagramData" Target="../diagrams/data6.xml"/><Relationship Id="rId3" Type="http://schemas.openxmlformats.org/officeDocument/2006/relationships/diagramData" Target="../diagrams/data3.xml"/><Relationship Id="rId21" Type="http://schemas.openxmlformats.org/officeDocument/2006/relationships/diagramColors" Target="../diagrams/colors6.xml"/><Relationship Id="rId7" Type="http://schemas.microsoft.com/office/2007/relationships/diagramDrawing" Target="../diagrams/drawing3.xml"/><Relationship Id="rId12" Type="http://schemas.microsoft.com/office/2007/relationships/diagramDrawing" Target="../diagrams/drawing4.xml"/><Relationship Id="rId17" Type="http://schemas.microsoft.com/office/2007/relationships/diagramDrawing" Target="../diagrams/drawing5.xml"/><Relationship Id="rId2" Type="http://schemas.openxmlformats.org/officeDocument/2006/relationships/notesSlide" Target="../notesSlides/notesSlide18.xml"/><Relationship Id="rId16" Type="http://schemas.openxmlformats.org/officeDocument/2006/relationships/diagramColors" Target="../diagrams/colors5.xml"/><Relationship Id="rId20" Type="http://schemas.openxmlformats.org/officeDocument/2006/relationships/diagramQuickStyle" Target="../diagrams/quickStyle6.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5" Type="http://schemas.openxmlformats.org/officeDocument/2006/relationships/diagramQuickStyle" Target="../diagrams/quickStyle5.xml"/><Relationship Id="rId10" Type="http://schemas.openxmlformats.org/officeDocument/2006/relationships/diagramQuickStyle" Target="../diagrams/quickStyle4.xml"/><Relationship Id="rId19" Type="http://schemas.openxmlformats.org/officeDocument/2006/relationships/diagramLayout" Target="../diagrams/layout6.xml"/><Relationship Id="rId4" Type="http://schemas.openxmlformats.org/officeDocument/2006/relationships/diagramLayout" Target="../diagrams/layout3.xml"/><Relationship Id="rId9" Type="http://schemas.openxmlformats.org/officeDocument/2006/relationships/diagramLayout" Target="../diagrams/layout4.xml"/><Relationship Id="rId14" Type="http://schemas.openxmlformats.org/officeDocument/2006/relationships/diagramLayout" Target="../diagrams/layout5.xml"/><Relationship Id="rId22" Type="http://schemas.microsoft.com/office/2007/relationships/diagramDrawing" Target="../diagrams/drawing6.xml"/></Relationships>
</file>

<file path=ppt/slides/_rels/slide174.xml.rels><?xml version="1.0" encoding="UTF-8" standalone="yes"?>
<Relationships xmlns="http://schemas.openxmlformats.org/package/2006/relationships"><Relationship Id="rId8" Type="http://schemas.openxmlformats.org/officeDocument/2006/relationships/diagramData" Target="../diagrams/data8.xml"/><Relationship Id="rId13" Type="http://schemas.openxmlformats.org/officeDocument/2006/relationships/diagramData" Target="../diagrams/data9.xml"/><Relationship Id="rId18" Type="http://schemas.openxmlformats.org/officeDocument/2006/relationships/diagramData" Target="../diagrams/data10.xml"/><Relationship Id="rId3" Type="http://schemas.openxmlformats.org/officeDocument/2006/relationships/diagramData" Target="../diagrams/data7.xml"/><Relationship Id="rId21" Type="http://schemas.openxmlformats.org/officeDocument/2006/relationships/diagramColors" Target="../diagrams/colors10.xml"/><Relationship Id="rId7" Type="http://schemas.microsoft.com/office/2007/relationships/diagramDrawing" Target="../diagrams/drawing7.xml"/><Relationship Id="rId12" Type="http://schemas.microsoft.com/office/2007/relationships/diagramDrawing" Target="../diagrams/drawing8.xml"/><Relationship Id="rId17" Type="http://schemas.microsoft.com/office/2007/relationships/diagramDrawing" Target="../diagrams/drawing9.xml"/><Relationship Id="rId2" Type="http://schemas.openxmlformats.org/officeDocument/2006/relationships/notesSlide" Target="../notesSlides/notesSlide19.xml"/><Relationship Id="rId16" Type="http://schemas.openxmlformats.org/officeDocument/2006/relationships/diagramColors" Target="../diagrams/colors9.xml"/><Relationship Id="rId20" Type="http://schemas.openxmlformats.org/officeDocument/2006/relationships/diagramQuickStyle" Target="../diagrams/quickStyle10.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5" Type="http://schemas.openxmlformats.org/officeDocument/2006/relationships/diagramQuickStyle" Target="../diagrams/quickStyle9.xml"/><Relationship Id="rId10" Type="http://schemas.openxmlformats.org/officeDocument/2006/relationships/diagramQuickStyle" Target="../diagrams/quickStyle8.xml"/><Relationship Id="rId19" Type="http://schemas.openxmlformats.org/officeDocument/2006/relationships/diagramLayout" Target="../diagrams/layout10.xml"/><Relationship Id="rId4" Type="http://schemas.openxmlformats.org/officeDocument/2006/relationships/diagramLayout" Target="../diagrams/layout7.xml"/><Relationship Id="rId9" Type="http://schemas.openxmlformats.org/officeDocument/2006/relationships/diagramLayout" Target="../diagrams/layout8.xml"/><Relationship Id="rId14" Type="http://schemas.openxmlformats.org/officeDocument/2006/relationships/diagramLayout" Target="../diagrams/layout9.xml"/><Relationship Id="rId22" Type="http://schemas.microsoft.com/office/2007/relationships/diagramDrawing" Target="../diagrams/drawing10.xml"/></Relationships>
</file>

<file path=ppt/slides/_rels/slide17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76.xml.rels><?xml version="1.0" encoding="UTF-8" standalone="yes"?>
<Relationships xmlns="http://schemas.openxmlformats.org/package/2006/relationships"><Relationship Id="rId8" Type="http://schemas.openxmlformats.org/officeDocument/2006/relationships/diagramData" Target="../diagrams/data13.xml"/><Relationship Id="rId13" Type="http://schemas.openxmlformats.org/officeDocument/2006/relationships/diagramData" Target="../diagrams/data14.xml"/><Relationship Id="rId18" Type="http://schemas.openxmlformats.org/officeDocument/2006/relationships/diagramData" Target="../diagrams/data15.xml"/><Relationship Id="rId3" Type="http://schemas.openxmlformats.org/officeDocument/2006/relationships/diagramData" Target="../diagrams/data12.xml"/><Relationship Id="rId21" Type="http://schemas.openxmlformats.org/officeDocument/2006/relationships/diagramColors" Target="../diagrams/colors15.xml"/><Relationship Id="rId7" Type="http://schemas.microsoft.com/office/2007/relationships/diagramDrawing" Target="../diagrams/drawing12.xml"/><Relationship Id="rId12" Type="http://schemas.microsoft.com/office/2007/relationships/diagramDrawing" Target="../diagrams/drawing13.xml"/><Relationship Id="rId17" Type="http://schemas.microsoft.com/office/2007/relationships/diagramDrawing" Target="../diagrams/drawing14.xml"/><Relationship Id="rId2" Type="http://schemas.openxmlformats.org/officeDocument/2006/relationships/notesSlide" Target="../notesSlides/notesSlide21.xml"/><Relationship Id="rId16" Type="http://schemas.openxmlformats.org/officeDocument/2006/relationships/diagramColors" Target="../diagrams/colors14.xml"/><Relationship Id="rId20" Type="http://schemas.openxmlformats.org/officeDocument/2006/relationships/diagramQuickStyle" Target="../diagrams/quickStyle15.xml"/><Relationship Id="rId1" Type="http://schemas.openxmlformats.org/officeDocument/2006/relationships/slideLayout" Target="../slideLayouts/slideLayout2.xml"/><Relationship Id="rId6" Type="http://schemas.openxmlformats.org/officeDocument/2006/relationships/diagramColors" Target="../diagrams/colors12.xml"/><Relationship Id="rId11" Type="http://schemas.openxmlformats.org/officeDocument/2006/relationships/diagramColors" Target="../diagrams/colors13.xml"/><Relationship Id="rId5" Type="http://schemas.openxmlformats.org/officeDocument/2006/relationships/diagramQuickStyle" Target="../diagrams/quickStyle12.xml"/><Relationship Id="rId15" Type="http://schemas.openxmlformats.org/officeDocument/2006/relationships/diagramQuickStyle" Target="../diagrams/quickStyle14.xml"/><Relationship Id="rId10" Type="http://schemas.openxmlformats.org/officeDocument/2006/relationships/diagramQuickStyle" Target="../diagrams/quickStyle13.xml"/><Relationship Id="rId19" Type="http://schemas.openxmlformats.org/officeDocument/2006/relationships/diagramLayout" Target="../diagrams/layout15.xml"/><Relationship Id="rId4" Type="http://schemas.openxmlformats.org/officeDocument/2006/relationships/diagramLayout" Target="../diagrams/layout12.xml"/><Relationship Id="rId9" Type="http://schemas.openxmlformats.org/officeDocument/2006/relationships/diagramLayout" Target="../diagrams/layout13.xml"/><Relationship Id="rId14" Type="http://schemas.openxmlformats.org/officeDocument/2006/relationships/diagramLayout" Target="../diagrams/layout14.xml"/><Relationship Id="rId22" Type="http://schemas.microsoft.com/office/2007/relationships/diagramDrawing" Target="../diagrams/drawing15.xml"/></Relationships>
</file>

<file path=ppt/slides/_rels/slide177.xml.rels><?xml version="1.0" encoding="UTF-8" standalone="yes"?>
<Relationships xmlns="http://schemas.openxmlformats.org/package/2006/relationships"><Relationship Id="rId8" Type="http://schemas.openxmlformats.org/officeDocument/2006/relationships/diagramData" Target="../diagrams/data17.xml"/><Relationship Id="rId13" Type="http://schemas.openxmlformats.org/officeDocument/2006/relationships/diagramData" Target="../diagrams/data18.xml"/><Relationship Id="rId18" Type="http://schemas.openxmlformats.org/officeDocument/2006/relationships/diagramData" Target="../diagrams/data19.xml"/><Relationship Id="rId3" Type="http://schemas.openxmlformats.org/officeDocument/2006/relationships/diagramData" Target="../diagrams/data16.xml"/><Relationship Id="rId21" Type="http://schemas.openxmlformats.org/officeDocument/2006/relationships/diagramColors" Target="../diagrams/colors19.xml"/><Relationship Id="rId7" Type="http://schemas.microsoft.com/office/2007/relationships/diagramDrawing" Target="../diagrams/drawing16.xml"/><Relationship Id="rId12" Type="http://schemas.microsoft.com/office/2007/relationships/diagramDrawing" Target="../diagrams/drawing17.xml"/><Relationship Id="rId17" Type="http://schemas.microsoft.com/office/2007/relationships/diagramDrawing" Target="../diagrams/drawing18.xml"/><Relationship Id="rId2" Type="http://schemas.openxmlformats.org/officeDocument/2006/relationships/notesSlide" Target="../notesSlides/notesSlide22.xml"/><Relationship Id="rId16" Type="http://schemas.openxmlformats.org/officeDocument/2006/relationships/diagramColors" Target="../diagrams/colors18.xml"/><Relationship Id="rId20" Type="http://schemas.openxmlformats.org/officeDocument/2006/relationships/diagramQuickStyle" Target="../diagrams/quickStyle19.xml"/><Relationship Id="rId1" Type="http://schemas.openxmlformats.org/officeDocument/2006/relationships/slideLayout" Target="../slideLayouts/slideLayout2.xml"/><Relationship Id="rId6" Type="http://schemas.openxmlformats.org/officeDocument/2006/relationships/diagramColors" Target="../diagrams/colors16.xml"/><Relationship Id="rId11" Type="http://schemas.openxmlformats.org/officeDocument/2006/relationships/diagramColors" Target="../diagrams/colors17.xml"/><Relationship Id="rId5" Type="http://schemas.openxmlformats.org/officeDocument/2006/relationships/diagramQuickStyle" Target="../diagrams/quickStyle16.xml"/><Relationship Id="rId15" Type="http://schemas.openxmlformats.org/officeDocument/2006/relationships/diagramQuickStyle" Target="../diagrams/quickStyle18.xml"/><Relationship Id="rId10" Type="http://schemas.openxmlformats.org/officeDocument/2006/relationships/diagramQuickStyle" Target="../diagrams/quickStyle17.xml"/><Relationship Id="rId19" Type="http://schemas.openxmlformats.org/officeDocument/2006/relationships/diagramLayout" Target="../diagrams/layout19.xml"/><Relationship Id="rId4" Type="http://schemas.openxmlformats.org/officeDocument/2006/relationships/diagramLayout" Target="../diagrams/layout16.xml"/><Relationship Id="rId9" Type="http://schemas.openxmlformats.org/officeDocument/2006/relationships/diagramLayout" Target="../diagrams/layout17.xml"/><Relationship Id="rId14" Type="http://schemas.openxmlformats.org/officeDocument/2006/relationships/diagramLayout" Target="../diagrams/layout18.xml"/><Relationship Id="rId22" Type="http://schemas.microsoft.com/office/2007/relationships/diagramDrawing" Target="../diagrams/drawing19.xml"/></Relationships>
</file>

<file path=ppt/slides/_rels/slide178.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179.xml.rels><?xml version="1.0" encoding="UTF-8" standalone="yes"?>
<Relationships xmlns="http://schemas.openxmlformats.org/package/2006/relationships"><Relationship Id="rId8" Type="http://schemas.openxmlformats.org/officeDocument/2006/relationships/diagramData" Target="../diagrams/data22.xml"/><Relationship Id="rId13" Type="http://schemas.openxmlformats.org/officeDocument/2006/relationships/diagramData" Target="../diagrams/data23.xml"/><Relationship Id="rId18" Type="http://schemas.openxmlformats.org/officeDocument/2006/relationships/diagramData" Target="../diagrams/data24.xml"/><Relationship Id="rId3" Type="http://schemas.openxmlformats.org/officeDocument/2006/relationships/diagramData" Target="../diagrams/data21.xml"/><Relationship Id="rId21" Type="http://schemas.openxmlformats.org/officeDocument/2006/relationships/diagramColors" Target="../diagrams/colors24.xml"/><Relationship Id="rId7" Type="http://schemas.microsoft.com/office/2007/relationships/diagramDrawing" Target="../diagrams/drawing21.xml"/><Relationship Id="rId12" Type="http://schemas.microsoft.com/office/2007/relationships/diagramDrawing" Target="../diagrams/drawing22.xml"/><Relationship Id="rId17" Type="http://schemas.microsoft.com/office/2007/relationships/diagramDrawing" Target="../diagrams/drawing23.xml"/><Relationship Id="rId2" Type="http://schemas.openxmlformats.org/officeDocument/2006/relationships/notesSlide" Target="../notesSlides/notesSlide24.xml"/><Relationship Id="rId16" Type="http://schemas.openxmlformats.org/officeDocument/2006/relationships/diagramColors" Target="../diagrams/colors23.xml"/><Relationship Id="rId20" Type="http://schemas.openxmlformats.org/officeDocument/2006/relationships/diagramQuickStyle" Target="../diagrams/quickStyle24.xml"/><Relationship Id="rId1" Type="http://schemas.openxmlformats.org/officeDocument/2006/relationships/slideLayout" Target="../slideLayouts/slideLayout2.xml"/><Relationship Id="rId6" Type="http://schemas.openxmlformats.org/officeDocument/2006/relationships/diagramColors" Target="../diagrams/colors21.xml"/><Relationship Id="rId11" Type="http://schemas.openxmlformats.org/officeDocument/2006/relationships/diagramColors" Target="../diagrams/colors22.xml"/><Relationship Id="rId5" Type="http://schemas.openxmlformats.org/officeDocument/2006/relationships/diagramQuickStyle" Target="../diagrams/quickStyle21.xml"/><Relationship Id="rId15" Type="http://schemas.openxmlformats.org/officeDocument/2006/relationships/diagramQuickStyle" Target="../diagrams/quickStyle23.xml"/><Relationship Id="rId10" Type="http://schemas.openxmlformats.org/officeDocument/2006/relationships/diagramQuickStyle" Target="../diagrams/quickStyle22.xml"/><Relationship Id="rId19" Type="http://schemas.openxmlformats.org/officeDocument/2006/relationships/diagramLayout" Target="../diagrams/layout24.xml"/><Relationship Id="rId4" Type="http://schemas.openxmlformats.org/officeDocument/2006/relationships/diagramLayout" Target="../diagrams/layout21.xml"/><Relationship Id="rId9" Type="http://schemas.openxmlformats.org/officeDocument/2006/relationships/diagramLayout" Target="../diagrams/layout22.xml"/><Relationship Id="rId14" Type="http://schemas.openxmlformats.org/officeDocument/2006/relationships/diagramLayout" Target="../diagrams/layout23.xml"/><Relationship Id="rId22" Type="http://schemas.microsoft.com/office/2007/relationships/diagramDrawing" Target="../diagrams/drawing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8" Type="http://schemas.openxmlformats.org/officeDocument/2006/relationships/diagramData" Target="../diagrams/data26.xml"/><Relationship Id="rId13" Type="http://schemas.openxmlformats.org/officeDocument/2006/relationships/diagramData" Target="../diagrams/data27.xml"/><Relationship Id="rId18" Type="http://schemas.openxmlformats.org/officeDocument/2006/relationships/diagramData" Target="../diagrams/data28.xml"/><Relationship Id="rId3" Type="http://schemas.openxmlformats.org/officeDocument/2006/relationships/diagramData" Target="../diagrams/data25.xml"/><Relationship Id="rId21" Type="http://schemas.openxmlformats.org/officeDocument/2006/relationships/diagramColors" Target="../diagrams/colors28.xml"/><Relationship Id="rId7" Type="http://schemas.microsoft.com/office/2007/relationships/diagramDrawing" Target="../diagrams/drawing25.xml"/><Relationship Id="rId12" Type="http://schemas.microsoft.com/office/2007/relationships/diagramDrawing" Target="../diagrams/drawing26.xml"/><Relationship Id="rId17" Type="http://schemas.microsoft.com/office/2007/relationships/diagramDrawing" Target="../diagrams/drawing27.xml"/><Relationship Id="rId2" Type="http://schemas.openxmlformats.org/officeDocument/2006/relationships/notesSlide" Target="../notesSlides/notesSlide25.xml"/><Relationship Id="rId16" Type="http://schemas.openxmlformats.org/officeDocument/2006/relationships/diagramColors" Target="../diagrams/colors27.xml"/><Relationship Id="rId20" Type="http://schemas.openxmlformats.org/officeDocument/2006/relationships/diagramQuickStyle" Target="../diagrams/quickStyle28.xml"/><Relationship Id="rId1" Type="http://schemas.openxmlformats.org/officeDocument/2006/relationships/slideLayout" Target="../slideLayouts/slideLayout2.xml"/><Relationship Id="rId6" Type="http://schemas.openxmlformats.org/officeDocument/2006/relationships/diagramColors" Target="../diagrams/colors25.xml"/><Relationship Id="rId11" Type="http://schemas.openxmlformats.org/officeDocument/2006/relationships/diagramColors" Target="../diagrams/colors26.xml"/><Relationship Id="rId5" Type="http://schemas.openxmlformats.org/officeDocument/2006/relationships/diagramQuickStyle" Target="../diagrams/quickStyle25.xml"/><Relationship Id="rId15" Type="http://schemas.openxmlformats.org/officeDocument/2006/relationships/diagramQuickStyle" Target="../diagrams/quickStyle27.xml"/><Relationship Id="rId10" Type="http://schemas.openxmlformats.org/officeDocument/2006/relationships/diagramQuickStyle" Target="../diagrams/quickStyle26.xml"/><Relationship Id="rId19" Type="http://schemas.openxmlformats.org/officeDocument/2006/relationships/diagramLayout" Target="../diagrams/layout28.xml"/><Relationship Id="rId4" Type="http://schemas.openxmlformats.org/officeDocument/2006/relationships/diagramLayout" Target="../diagrams/layout25.xml"/><Relationship Id="rId9" Type="http://schemas.openxmlformats.org/officeDocument/2006/relationships/diagramLayout" Target="../diagrams/layout26.xml"/><Relationship Id="rId14" Type="http://schemas.openxmlformats.org/officeDocument/2006/relationships/diagramLayout" Target="../diagrams/layout27.xml"/><Relationship Id="rId22" Type="http://schemas.microsoft.com/office/2007/relationships/diagramDrawing" Target="../diagrams/drawing28.xml"/></Relationships>
</file>

<file path=ppt/slides/_rels/slide181.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182.xml.rels><?xml version="1.0" encoding="UTF-8" standalone="yes"?>
<Relationships xmlns="http://schemas.openxmlformats.org/package/2006/relationships"><Relationship Id="rId8" Type="http://schemas.openxmlformats.org/officeDocument/2006/relationships/diagramData" Target="../diagrams/data31.xml"/><Relationship Id="rId13" Type="http://schemas.openxmlformats.org/officeDocument/2006/relationships/diagramData" Target="../diagrams/data32.xml"/><Relationship Id="rId18" Type="http://schemas.openxmlformats.org/officeDocument/2006/relationships/diagramData" Target="../diagrams/data33.xml"/><Relationship Id="rId3" Type="http://schemas.openxmlformats.org/officeDocument/2006/relationships/diagramData" Target="../diagrams/data30.xml"/><Relationship Id="rId21" Type="http://schemas.openxmlformats.org/officeDocument/2006/relationships/diagramColors" Target="../diagrams/colors33.xml"/><Relationship Id="rId7" Type="http://schemas.microsoft.com/office/2007/relationships/diagramDrawing" Target="../diagrams/drawing30.xml"/><Relationship Id="rId12" Type="http://schemas.microsoft.com/office/2007/relationships/diagramDrawing" Target="../diagrams/drawing31.xml"/><Relationship Id="rId17" Type="http://schemas.microsoft.com/office/2007/relationships/diagramDrawing" Target="../diagrams/drawing32.xml"/><Relationship Id="rId2" Type="http://schemas.openxmlformats.org/officeDocument/2006/relationships/notesSlide" Target="../notesSlides/notesSlide27.xml"/><Relationship Id="rId16" Type="http://schemas.openxmlformats.org/officeDocument/2006/relationships/diagramColors" Target="../diagrams/colors32.xml"/><Relationship Id="rId20" Type="http://schemas.openxmlformats.org/officeDocument/2006/relationships/diagramQuickStyle" Target="../diagrams/quickStyle33.xml"/><Relationship Id="rId1" Type="http://schemas.openxmlformats.org/officeDocument/2006/relationships/slideLayout" Target="../slideLayouts/slideLayout2.xml"/><Relationship Id="rId6" Type="http://schemas.openxmlformats.org/officeDocument/2006/relationships/diagramColors" Target="../diagrams/colors30.xml"/><Relationship Id="rId11" Type="http://schemas.openxmlformats.org/officeDocument/2006/relationships/diagramColors" Target="../diagrams/colors31.xml"/><Relationship Id="rId5" Type="http://schemas.openxmlformats.org/officeDocument/2006/relationships/diagramQuickStyle" Target="../diagrams/quickStyle30.xml"/><Relationship Id="rId15" Type="http://schemas.openxmlformats.org/officeDocument/2006/relationships/diagramQuickStyle" Target="../diagrams/quickStyle32.xml"/><Relationship Id="rId10" Type="http://schemas.openxmlformats.org/officeDocument/2006/relationships/diagramQuickStyle" Target="../diagrams/quickStyle31.xml"/><Relationship Id="rId19" Type="http://schemas.openxmlformats.org/officeDocument/2006/relationships/diagramLayout" Target="../diagrams/layout33.xml"/><Relationship Id="rId4" Type="http://schemas.openxmlformats.org/officeDocument/2006/relationships/diagramLayout" Target="../diagrams/layout30.xml"/><Relationship Id="rId9" Type="http://schemas.openxmlformats.org/officeDocument/2006/relationships/diagramLayout" Target="../diagrams/layout31.xml"/><Relationship Id="rId14" Type="http://schemas.openxmlformats.org/officeDocument/2006/relationships/diagramLayout" Target="../diagrams/layout32.xml"/><Relationship Id="rId22" Type="http://schemas.microsoft.com/office/2007/relationships/diagramDrawing" Target="../diagrams/drawing33.xml"/></Relationships>
</file>

<file path=ppt/slides/_rels/slide183.xml.rels><?xml version="1.0" encoding="UTF-8" standalone="yes"?>
<Relationships xmlns="http://schemas.openxmlformats.org/package/2006/relationships"><Relationship Id="rId8" Type="http://schemas.openxmlformats.org/officeDocument/2006/relationships/diagramData" Target="../diagrams/data35.xml"/><Relationship Id="rId13" Type="http://schemas.openxmlformats.org/officeDocument/2006/relationships/diagramData" Target="../diagrams/data36.xml"/><Relationship Id="rId18" Type="http://schemas.openxmlformats.org/officeDocument/2006/relationships/diagramData" Target="../diagrams/data37.xml"/><Relationship Id="rId3" Type="http://schemas.openxmlformats.org/officeDocument/2006/relationships/diagramData" Target="../diagrams/data34.xml"/><Relationship Id="rId21" Type="http://schemas.openxmlformats.org/officeDocument/2006/relationships/diagramColors" Target="../diagrams/colors37.xml"/><Relationship Id="rId7" Type="http://schemas.microsoft.com/office/2007/relationships/diagramDrawing" Target="../diagrams/drawing34.xml"/><Relationship Id="rId12" Type="http://schemas.microsoft.com/office/2007/relationships/diagramDrawing" Target="../diagrams/drawing35.xml"/><Relationship Id="rId17" Type="http://schemas.microsoft.com/office/2007/relationships/diagramDrawing" Target="../diagrams/drawing36.xml"/><Relationship Id="rId2" Type="http://schemas.openxmlformats.org/officeDocument/2006/relationships/notesSlide" Target="../notesSlides/notesSlide28.xml"/><Relationship Id="rId16" Type="http://schemas.openxmlformats.org/officeDocument/2006/relationships/diagramColors" Target="../diagrams/colors36.xml"/><Relationship Id="rId20" Type="http://schemas.openxmlformats.org/officeDocument/2006/relationships/diagramQuickStyle" Target="../diagrams/quickStyle37.xml"/><Relationship Id="rId1" Type="http://schemas.openxmlformats.org/officeDocument/2006/relationships/slideLayout" Target="../slideLayouts/slideLayout2.xml"/><Relationship Id="rId6" Type="http://schemas.openxmlformats.org/officeDocument/2006/relationships/diagramColors" Target="../diagrams/colors34.xml"/><Relationship Id="rId11" Type="http://schemas.openxmlformats.org/officeDocument/2006/relationships/diagramColors" Target="../diagrams/colors35.xml"/><Relationship Id="rId5" Type="http://schemas.openxmlformats.org/officeDocument/2006/relationships/diagramQuickStyle" Target="../diagrams/quickStyle34.xml"/><Relationship Id="rId15" Type="http://schemas.openxmlformats.org/officeDocument/2006/relationships/diagramQuickStyle" Target="../diagrams/quickStyle36.xml"/><Relationship Id="rId10" Type="http://schemas.openxmlformats.org/officeDocument/2006/relationships/diagramQuickStyle" Target="../diagrams/quickStyle35.xml"/><Relationship Id="rId19" Type="http://schemas.openxmlformats.org/officeDocument/2006/relationships/diagramLayout" Target="../diagrams/layout37.xml"/><Relationship Id="rId4" Type="http://schemas.openxmlformats.org/officeDocument/2006/relationships/diagramLayout" Target="../diagrams/layout34.xml"/><Relationship Id="rId9" Type="http://schemas.openxmlformats.org/officeDocument/2006/relationships/diagramLayout" Target="../diagrams/layout35.xml"/><Relationship Id="rId14" Type="http://schemas.openxmlformats.org/officeDocument/2006/relationships/diagramLayout" Target="../diagrams/layout36.xml"/><Relationship Id="rId22" Type="http://schemas.microsoft.com/office/2007/relationships/diagramDrawing" Target="../diagrams/drawing37.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63332431-8DC9-49AD-9EA6-649BF7B24CD1}"/>
              </a:ext>
            </a:extLst>
          </p:cNvPr>
          <p:cNvSpPr>
            <a:spLocks noGrp="1"/>
          </p:cNvSpPr>
          <p:nvPr>
            <p:ph type="ctrTitle"/>
          </p:nvPr>
        </p:nvSpPr>
        <p:spPr>
          <a:xfrm>
            <a:off x="1524000" y="635743"/>
            <a:ext cx="7610668" cy="2303400"/>
          </a:xfrm>
        </p:spPr>
        <p:txBody>
          <a:bodyPr>
            <a:noAutofit/>
          </a:bodyPr>
          <a:lstStyle/>
          <a:p>
            <a:pPr algn="ctr"/>
            <a:r>
              <a:rPr lang="tr-TR" sz="4600" b="1" dirty="0">
                <a:latin typeface="Times New Roman" panose="02020603050405020304" pitchFamily="18" charset="0"/>
                <a:cs typeface="Times New Roman" panose="02020603050405020304" pitchFamily="18" charset="0"/>
              </a:rPr>
              <a:t>İHALE İŞLEMLERİNİN ELEKTRONİK ORTAMA TAŞINMASI PROJESİ</a:t>
            </a:r>
          </a:p>
        </p:txBody>
      </p:sp>
      <p:sp>
        <p:nvSpPr>
          <p:cNvPr id="3" name="Alt Başlık 2">
            <a:extLst>
              <a:ext uri="{FF2B5EF4-FFF2-40B4-BE49-F238E27FC236}">
                <a16:creationId xmlns:a16="http://schemas.microsoft.com/office/drawing/2014/main" xmlns="" id="{6F0C2AEC-CE9A-462B-979D-C7185F690774}"/>
              </a:ext>
            </a:extLst>
          </p:cNvPr>
          <p:cNvSpPr>
            <a:spLocks noGrp="1"/>
          </p:cNvSpPr>
          <p:nvPr>
            <p:ph type="subTitle" idx="1"/>
          </p:nvPr>
        </p:nvSpPr>
        <p:spPr>
          <a:xfrm>
            <a:off x="2590801" y="4228177"/>
            <a:ext cx="9144000" cy="1497935"/>
          </a:xfrm>
        </p:spPr>
        <p:txBody>
          <a:bodyPr>
            <a:normAutofit fontScale="40000" lnSpcReduction="20000"/>
          </a:bodyPr>
          <a:lstStyle/>
          <a:p>
            <a:pPr algn="ctr"/>
            <a:r>
              <a:rPr lang="tr-TR" sz="6000" dirty="0" smtClean="0"/>
              <a:t>Muhammed BULUT</a:t>
            </a:r>
          </a:p>
          <a:p>
            <a:pPr algn="ctr"/>
            <a:r>
              <a:rPr lang="tr-TR" sz="6000" dirty="0" smtClean="0">
                <a:solidFill>
                  <a:schemeClr val="tx1"/>
                </a:solidFill>
              </a:rPr>
              <a:t>Kamu İhale Uzmanı</a:t>
            </a:r>
          </a:p>
          <a:p>
            <a:pPr algn="ctr"/>
            <a:r>
              <a:rPr lang="tr-TR" sz="6000" dirty="0" smtClean="0">
                <a:solidFill>
                  <a:schemeClr val="tx1"/>
                </a:solidFill>
              </a:rPr>
              <a:t>ŞUBAT 2019</a:t>
            </a:r>
            <a:endParaRPr lang="tr-TR" sz="6000" dirty="0">
              <a:solidFill>
                <a:schemeClr val="tx1"/>
              </a:solidFill>
            </a:endParaRPr>
          </a:p>
          <a:p>
            <a:r>
              <a:rPr lang="tr-TR" dirty="0">
                <a:solidFill>
                  <a:schemeClr val="tx1"/>
                </a:solidFill>
              </a:rPr>
              <a:t>		</a:t>
            </a:r>
          </a:p>
          <a:p>
            <a:pPr algn="ctr"/>
            <a:r>
              <a:rPr lang="tr-TR" sz="2800" dirty="0">
                <a:solidFill>
                  <a:schemeClr val="tx1"/>
                </a:solidFill>
              </a:rPr>
              <a:t>                                                </a:t>
            </a:r>
            <a:endParaRPr lang="tr-TR" sz="2800" b="1" dirty="0">
              <a:solidFill>
                <a:schemeClr val="tx1"/>
              </a:solidFill>
              <a:latin typeface="Times New Roman" panose="02020603050405020304" pitchFamily="18" charset="0"/>
              <a:cs typeface="Times New Roman" panose="02020603050405020304" pitchFamily="18" charset="0"/>
            </a:endParaRPr>
          </a:p>
        </p:txBody>
      </p:sp>
      <p:pic>
        <p:nvPicPr>
          <p:cNvPr id="4" name="Picture 3" descr="bina1">
            <a:extLst>
              <a:ext uri="{FF2B5EF4-FFF2-40B4-BE49-F238E27FC236}">
                <a16:creationId xmlns:a16="http://schemas.microsoft.com/office/drawing/2014/main" xmlns="" id="{EE1C88A0-280B-49BB-84FC-0C765B86A8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7976" y="635743"/>
            <a:ext cx="2506825" cy="2378045"/>
          </a:xfrm>
          <a:prstGeom prst="rect">
            <a:avLst/>
          </a:prstGeom>
          <a:noFill/>
          <a:ln>
            <a:noFill/>
          </a:ln>
          <a:effectLst>
            <a:outerShdw dist="107763"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23586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8118104C-B085-4C83-9E81-70EDB53D1330}"/>
              </a:ext>
            </a:extLst>
          </p:cNvPr>
          <p:cNvSpPr>
            <a:spLocks noGrp="1"/>
          </p:cNvSpPr>
          <p:nvPr>
            <p:ph type="title"/>
          </p:nvPr>
        </p:nvSpPr>
        <p:spPr/>
        <p:txBody>
          <a:bodyPr>
            <a:normAutofit fontScale="90000"/>
          </a:bodyPr>
          <a:lstStyle/>
          <a:p>
            <a:pPr algn="ctr"/>
            <a:r>
              <a:rPr lang="tr-TR" b="1" dirty="0">
                <a:latin typeface="Times New Roman" panose="02020603050405020304" pitchFamily="18" charset="0"/>
                <a:cs typeface="Times New Roman" panose="02020603050405020304" pitchFamily="18" charset="0"/>
              </a:rPr>
              <a:t>19.06.2018 tarihli Resmi Gazetede yapılan değişiklikler</a:t>
            </a:r>
            <a:endParaRPr lang="tr-TR" dirty="0"/>
          </a:p>
        </p:txBody>
      </p:sp>
      <p:sp>
        <p:nvSpPr>
          <p:cNvPr id="3" name="İçerik Yer Tutucusu 2">
            <a:extLst>
              <a:ext uri="{FF2B5EF4-FFF2-40B4-BE49-F238E27FC236}">
                <a16:creationId xmlns:a16="http://schemas.microsoft.com/office/drawing/2014/main" xmlns="" id="{1FDF0BE9-6D7F-4F1F-AAAA-77EA487A796A}"/>
              </a:ext>
            </a:extLst>
          </p:cNvPr>
          <p:cNvSpPr>
            <a:spLocks noGrp="1"/>
          </p:cNvSpPr>
          <p:nvPr>
            <p:ph idx="1"/>
          </p:nvPr>
        </p:nvSpPr>
        <p:spPr>
          <a:xfrm>
            <a:off x="1676400" y="1781175"/>
            <a:ext cx="10235184" cy="4895850"/>
          </a:xfrm>
        </p:spPr>
        <p:txBody>
          <a:bodyPr>
            <a:normAutofit/>
          </a:bodyPr>
          <a:lstStyle/>
          <a:p>
            <a:r>
              <a:rPr lang="tr-TR" sz="2800" dirty="0">
                <a:solidFill>
                  <a:srgbClr val="002060"/>
                </a:solidFill>
              </a:rPr>
              <a:t>    Bu kapsamda; </a:t>
            </a:r>
          </a:p>
          <a:p>
            <a:pPr marL="82296" indent="0">
              <a:buNone/>
            </a:pPr>
            <a:r>
              <a:rPr lang="tr-TR" sz="2800" dirty="0">
                <a:solidFill>
                  <a:srgbClr val="002060"/>
                </a:solidFill>
              </a:rPr>
              <a:t>     </a:t>
            </a:r>
            <a:r>
              <a:rPr lang="tr-TR" sz="3600" b="1" u="sng" dirty="0">
                <a:solidFill>
                  <a:srgbClr val="002060"/>
                </a:solidFill>
              </a:rPr>
              <a:t>Elektronik ortamda</a:t>
            </a:r>
            <a:r>
              <a:rPr lang="tr-TR" sz="3600" b="1" dirty="0">
                <a:solidFill>
                  <a:srgbClr val="002060"/>
                </a:solidFill>
              </a:rPr>
              <a:t> </a:t>
            </a:r>
            <a:r>
              <a:rPr lang="tr-TR" sz="2800" dirty="0">
                <a:solidFill>
                  <a:srgbClr val="002060"/>
                </a:solidFill>
              </a:rPr>
              <a:t>yapılan ihalelerde</a:t>
            </a:r>
          </a:p>
          <a:p>
            <a:pPr marL="0" indent="0" algn="just">
              <a:buNone/>
            </a:pPr>
            <a:r>
              <a:rPr lang="tr-TR" sz="2800" dirty="0">
                <a:solidFill>
                  <a:srgbClr val="002060"/>
                </a:solidFill>
              </a:rPr>
              <a:t>      Tekliflerin sunuluşunun ve değerlendirilmesinin</a:t>
            </a:r>
          </a:p>
          <a:p>
            <a:pPr marL="0" indent="0" algn="just">
              <a:buNone/>
            </a:pPr>
            <a:r>
              <a:rPr lang="tr-TR" sz="2800" dirty="0">
                <a:solidFill>
                  <a:srgbClr val="002060"/>
                </a:solidFill>
              </a:rPr>
              <a:t>      </a:t>
            </a:r>
            <a:r>
              <a:rPr lang="tr-TR" sz="2800" u="sng" dirty="0">
                <a:solidFill>
                  <a:srgbClr val="002060"/>
                </a:solidFill>
              </a:rPr>
              <a:t>Nasıl yapılacağına ilişkin olarak</a:t>
            </a:r>
          </a:p>
          <a:p>
            <a:pPr marL="0" indent="0">
              <a:buNone/>
            </a:pPr>
            <a:r>
              <a:rPr lang="tr-TR" sz="2800" b="1" dirty="0">
                <a:solidFill>
                  <a:srgbClr val="002060"/>
                </a:solidFill>
              </a:rPr>
              <a:t>       Elektronik İhale Uygulama Yönetmeliği </a:t>
            </a:r>
            <a:r>
              <a:rPr lang="tr-TR" sz="2800" dirty="0">
                <a:solidFill>
                  <a:srgbClr val="002060"/>
                </a:solidFill>
              </a:rPr>
              <a:t>ekine</a:t>
            </a:r>
          </a:p>
          <a:p>
            <a:pPr marL="0" indent="0">
              <a:buNone/>
            </a:pPr>
            <a:r>
              <a:rPr lang="tr-TR" sz="2800" dirty="0">
                <a:solidFill>
                  <a:srgbClr val="002060"/>
                </a:solidFill>
              </a:rPr>
              <a:t>       ‘Katılım ve Yeterlik </a:t>
            </a:r>
            <a:r>
              <a:rPr lang="tr-TR" sz="2800" dirty="0" err="1">
                <a:solidFill>
                  <a:srgbClr val="002060"/>
                </a:solidFill>
              </a:rPr>
              <a:t>K</a:t>
            </a:r>
            <a:r>
              <a:rPr lang="tr-TR" sz="2800" dirty="0" err="1" smtClean="0">
                <a:solidFill>
                  <a:srgbClr val="002060"/>
                </a:solidFill>
              </a:rPr>
              <a:t>riter’lerine</a:t>
            </a:r>
            <a:r>
              <a:rPr lang="tr-TR" sz="2800" dirty="0" smtClean="0">
                <a:solidFill>
                  <a:srgbClr val="002060"/>
                </a:solidFill>
              </a:rPr>
              <a:t> </a:t>
            </a:r>
            <a:r>
              <a:rPr lang="tr-TR" sz="2800" dirty="0">
                <a:solidFill>
                  <a:srgbClr val="002060"/>
                </a:solidFill>
              </a:rPr>
              <a:t>ilişkin bilgilerin </a:t>
            </a:r>
            <a:r>
              <a:rPr lang="tr-TR" sz="2800" b="1" u="sng" dirty="0">
                <a:solidFill>
                  <a:srgbClr val="002060"/>
                </a:solidFill>
              </a:rPr>
              <a:t>beyan edileceği</a:t>
            </a:r>
          </a:p>
          <a:p>
            <a:pPr marL="0" indent="0" algn="just">
              <a:buNone/>
            </a:pPr>
            <a:r>
              <a:rPr lang="tr-TR" b="1" dirty="0">
                <a:solidFill>
                  <a:srgbClr val="FF0000"/>
                </a:solidFill>
                <a:effectLst>
                  <a:outerShdw blurRad="38100" dist="38100" dir="2700000" algn="tl">
                    <a:srgbClr val="000000">
                      <a:alpha val="43137"/>
                    </a:srgbClr>
                  </a:outerShdw>
                </a:effectLst>
              </a:rPr>
              <a:t>      </a:t>
            </a:r>
            <a:r>
              <a:rPr lang="tr-TR" dirty="0">
                <a:solidFill>
                  <a:srgbClr val="FF0000"/>
                </a:solidFill>
                <a:effectLst>
                  <a:outerShdw blurRad="38100" dist="38100" dir="2700000" algn="tl">
                    <a:srgbClr val="000000">
                      <a:alpha val="43137"/>
                    </a:srgbClr>
                  </a:outerShdw>
                </a:effectLst>
              </a:rPr>
              <a:t>(</a:t>
            </a:r>
            <a:r>
              <a:rPr lang="tr-TR" sz="2800" dirty="0">
                <a:solidFill>
                  <a:srgbClr val="FF0000"/>
                </a:solidFill>
                <a:effectLst>
                  <a:outerShdw blurRad="38100" dist="38100" dir="2700000" algn="tl">
                    <a:srgbClr val="000000">
                      <a:alpha val="43137"/>
                    </a:srgbClr>
                  </a:outerShdw>
                </a:effectLst>
              </a:rPr>
              <a:t>"e-teklif" şeklinde sunulacak 'teklif mektubu' ekinde yer alan)</a:t>
            </a:r>
          </a:p>
          <a:p>
            <a:pPr marL="0" indent="0" algn="just">
              <a:buNone/>
            </a:pPr>
            <a:r>
              <a:rPr lang="tr-TR" sz="2800" dirty="0">
                <a:solidFill>
                  <a:srgbClr val="FF0000"/>
                </a:solidFill>
                <a:effectLst>
                  <a:outerShdw blurRad="38100" dist="38100" dir="2700000" algn="tl">
                    <a:srgbClr val="000000">
                      <a:alpha val="43137"/>
                    </a:srgbClr>
                  </a:outerShdw>
                </a:effectLst>
              </a:rPr>
              <a:t>       </a:t>
            </a:r>
            <a:r>
              <a:rPr lang="tr-TR" sz="3600" b="1" dirty="0">
                <a:solidFill>
                  <a:srgbClr val="FF0000"/>
                </a:solidFill>
                <a:effectLst>
                  <a:outerShdw blurRad="38100" dist="38100" dir="2700000" algn="tl">
                    <a:srgbClr val="000000">
                      <a:alpha val="43137"/>
                    </a:srgbClr>
                  </a:outerShdw>
                </a:effectLst>
              </a:rPr>
              <a:t>«Yeterlik Bilgileri Tablosu»</a:t>
            </a:r>
          </a:p>
          <a:p>
            <a:pPr marL="0" indent="0" algn="just">
              <a:buNone/>
            </a:pPr>
            <a:r>
              <a:rPr lang="tr-TR" sz="2800" b="1" dirty="0">
                <a:solidFill>
                  <a:srgbClr val="002060"/>
                </a:solidFill>
              </a:rPr>
              <a:t>       </a:t>
            </a:r>
            <a:r>
              <a:rPr lang="tr-TR" sz="2800" u="sng" dirty="0">
                <a:solidFill>
                  <a:srgbClr val="002060"/>
                </a:solidFill>
              </a:rPr>
              <a:t>standart formu eklenmiştir.</a:t>
            </a:r>
            <a:endParaRPr lang="tr-TR" sz="2800" dirty="0">
              <a:solidFill>
                <a:srgbClr val="002060"/>
              </a:solidFill>
              <a:latin typeface="Times New Roman" panose="02020603050405020304" pitchFamily="18" charset="0"/>
              <a:cs typeface="Times New Roman" panose="02020603050405020304" pitchFamily="18" charset="0"/>
            </a:endParaRPr>
          </a:p>
        </p:txBody>
      </p:sp>
      <p:sp>
        <p:nvSpPr>
          <p:cNvPr id="4" name="Slayt Numarası Yer Tutucusu 3">
            <a:extLst>
              <a:ext uri="{FF2B5EF4-FFF2-40B4-BE49-F238E27FC236}">
                <a16:creationId xmlns:a16="http://schemas.microsoft.com/office/drawing/2014/main" xmlns="" id="{1AE7B41C-9966-4377-88D4-452435655AF1}"/>
              </a:ext>
            </a:extLst>
          </p:cNvPr>
          <p:cNvSpPr>
            <a:spLocks noGrp="1"/>
          </p:cNvSpPr>
          <p:nvPr>
            <p:ph type="sldNum" sz="quarter" idx="12"/>
          </p:nvPr>
        </p:nvSpPr>
        <p:spPr/>
        <p:txBody>
          <a:bodyPr/>
          <a:lstStyle/>
          <a:p>
            <a:fld id="{DF1F79AB-9229-4814-A1F8-FDBD1522D16E}" type="slidenum">
              <a:rPr lang="tr-TR" smtClean="0"/>
              <a:t>10</a:t>
            </a:fld>
            <a:endParaRPr lang="tr-TR"/>
          </a:p>
        </p:txBody>
      </p:sp>
    </p:spTree>
    <p:extLst>
      <p:ext uri="{BB962C8B-B14F-4D97-AF65-F5344CB8AC3E}">
        <p14:creationId xmlns:p14="http://schemas.microsoft.com/office/powerpoint/2010/main" val="19505215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42F354A6-E2BC-4264-8212-B9E7CF8298BE}"/>
              </a:ext>
            </a:extLst>
          </p:cNvPr>
          <p:cNvSpPr>
            <a:spLocks noGrp="1"/>
          </p:cNvSpPr>
          <p:nvPr>
            <p:ph type="title"/>
          </p:nvPr>
        </p:nvSpPr>
        <p:spPr/>
        <p:txBody>
          <a:bodyPr>
            <a:normAutofit fontScale="90000"/>
          </a:bodyPr>
          <a:lstStyle/>
          <a:p>
            <a:pPr algn="ctr"/>
            <a:r>
              <a:rPr lang="tr-TR" dirty="0"/>
              <a:t>Elektronik İhale Usulünde </a:t>
            </a:r>
            <a:br>
              <a:rPr lang="tr-TR" dirty="0"/>
            </a:br>
            <a:r>
              <a:rPr lang="tr-TR" dirty="0"/>
              <a:t>Tekliflerin Hazırlanması ve Sunulması</a:t>
            </a:r>
          </a:p>
        </p:txBody>
      </p:sp>
      <p:sp>
        <p:nvSpPr>
          <p:cNvPr id="3" name="İçerik Yer Tutucusu 2">
            <a:extLst>
              <a:ext uri="{FF2B5EF4-FFF2-40B4-BE49-F238E27FC236}">
                <a16:creationId xmlns:a16="http://schemas.microsoft.com/office/drawing/2014/main" xmlns="" id="{BA08CF72-EE8C-44A5-AE00-23DC2C77C0D0}"/>
              </a:ext>
            </a:extLst>
          </p:cNvPr>
          <p:cNvSpPr>
            <a:spLocks noGrp="1"/>
          </p:cNvSpPr>
          <p:nvPr>
            <p:ph idx="1"/>
          </p:nvPr>
        </p:nvSpPr>
        <p:spPr>
          <a:xfrm>
            <a:off x="1428750" y="2238376"/>
            <a:ext cx="5886449" cy="3933824"/>
          </a:xfrm>
        </p:spPr>
        <p:txBody>
          <a:bodyPr>
            <a:noAutofit/>
          </a:bodyPr>
          <a:lstStyle/>
          <a:p>
            <a:r>
              <a:rPr lang="tr-TR" sz="3200" b="1" dirty="0">
                <a:solidFill>
                  <a:schemeClr val="accent1">
                    <a:lumMod val="75000"/>
                    <a:lumOff val="25000"/>
                  </a:schemeClr>
                </a:solidFill>
              </a:rPr>
              <a:t>    </a:t>
            </a:r>
            <a:r>
              <a:rPr lang="tr-TR" sz="3600" b="1" dirty="0">
                <a:solidFill>
                  <a:schemeClr val="accent1">
                    <a:lumMod val="75000"/>
                    <a:lumOff val="25000"/>
                  </a:schemeClr>
                </a:solidFill>
              </a:rPr>
              <a:t>EKAP üzerinden </a:t>
            </a:r>
            <a:r>
              <a:rPr lang="tr-TR" sz="3600" b="1" u="sng" dirty="0">
                <a:solidFill>
                  <a:schemeClr val="accent1">
                    <a:lumMod val="75000"/>
                    <a:lumOff val="25000"/>
                  </a:schemeClr>
                </a:solidFill>
              </a:rPr>
              <a:t>gönderilmeyen</a:t>
            </a:r>
          </a:p>
          <a:p>
            <a:pPr marL="0" indent="0">
              <a:buNone/>
            </a:pPr>
            <a:r>
              <a:rPr lang="tr-TR" sz="3200" b="1" dirty="0">
                <a:solidFill>
                  <a:schemeClr val="accent1">
                    <a:lumMod val="75000"/>
                    <a:lumOff val="25000"/>
                  </a:schemeClr>
                </a:solidFill>
              </a:rPr>
              <a:t>  </a:t>
            </a:r>
            <a:r>
              <a:rPr lang="tr-TR" sz="3200" b="1" dirty="0">
                <a:solidFill>
                  <a:schemeClr val="accent6">
                    <a:lumMod val="75000"/>
                  </a:schemeClr>
                </a:solidFill>
              </a:rPr>
              <a:t>  </a:t>
            </a:r>
            <a:r>
              <a:rPr lang="tr-TR" sz="3200" b="1" u="sng" dirty="0">
                <a:solidFill>
                  <a:srgbClr val="FF0000"/>
                </a:solidFill>
              </a:rPr>
              <a:t>teklifler kabul edilmeyecek.</a:t>
            </a:r>
          </a:p>
        </p:txBody>
      </p:sp>
      <p:sp>
        <p:nvSpPr>
          <p:cNvPr id="4" name="Slayt Numarası Yer Tutucusu 3">
            <a:extLst>
              <a:ext uri="{FF2B5EF4-FFF2-40B4-BE49-F238E27FC236}">
                <a16:creationId xmlns:a16="http://schemas.microsoft.com/office/drawing/2014/main" xmlns="" id="{18C5231D-900A-459D-B27B-BF6015F0334B}"/>
              </a:ext>
            </a:extLst>
          </p:cNvPr>
          <p:cNvSpPr>
            <a:spLocks noGrp="1"/>
          </p:cNvSpPr>
          <p:nvPr>
            <p:ph type="sldNum" sz="quarter" idx="12"/>
          </p:nvPr>
        </p:nvSpPr>
        <p:spPr/>
        <p:txBody>
          <a:bodyPr/>
          <a:lstStyle/>
          <a:p>
            <a:fld id="{DF1F79AB-9229-4814-A1F8-FDBD1522D16E}" type="slidenum">
              <a:rPr lang="tr-TR" smtClean="0">
                <a:solidFill>
                  <a:srgbClr val="E7DEC9">
                    <a:shade val="50000"/>
                    <a:satMod val="200000"/>
                  </a:srgbClr>
                </a:solidFill>
              </a:rPr>
              <a:pPr/>
              <a:t>100</a:t>
            </a:fld>
            <a:endParaRPr lang="tr-TR">
              <a:solidFill>
                <a:srgbClr val="E7DEC9">
                  <a:shade val="50000"/>
                  <a:satMod val="200000"/>
                </a:srgbClr>
              </a:solidFill>
            </a:endParaRPr>
          </a:p>
        </p:txBody>
      </p:sp>
      <p:pic>
        <p:nvPicPr>
          <p:cNvPr id="1026" name="Picture 2" descr="Ä°lgili resim">
            <a:extLst>
              <a:ext uri="{FF2B5EF4-FFF2-40B4-BE49-F238E27FC236}">
                <a16:creationId xmlns:a16="http://schemas.microsoft.com/office/drawing/2014/main" xmlns="" id="{82EABDED-EC1C-4A68-A540-5934623158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1766207"/>
            <a:ext cx="4575547" cy="3535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480480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42F354A6-E2BC-4264-8212-B9E7CF8298BE}"/>
              </a:ext>
            </a:extLst>
          </p:cNvPr>
          <p:cNvSpPr>
            <a:spLocks noGrp="1"/>
          </p:cNvSpPr>
          <p:nvPr>
            <p:ph type="title"/>
          </p:nvPr>
        </p:nvSpPr>
        <p:spPr/>
        <p:txBody>
          <a:bodyPr>
            <a:normAutofit fontScale="90000"/>
          </a:bodyPr>
          <a:lstStyle/>
          <a:p>
            <a:pPr algn="ctr"/>
            <a:r>
              <a:rPr lang="tr-TR" dirty="0"/>
              <a:t>Elektronik İhale Usulünde </a:t>
            </a:r>
            <a:br>
              <a:rPr lang="tr-TR" dirty="0"/>
            </a:br>
            <a:r>
              <a:rPr lang="tr-TR" dirty="0"/>
              <a:t>Tekliflerin Hazırlanması ve Sunulması</a:t>
            </a:r>
          </a:p>
        </p:txBody>
      </p:sp>
      <p:sp>
        <p:nvSpPr>
          <p:cNvPr id="3" name="İçerik Yer Tutucusu 2">
            <a:extLst>
              <a:ext uri="{FF2B5EF4-FFF2-40B4-BE49-F238E27FC236}">
                <a16:creationId xmlns:a16="http://schemas.microsoft.com/office/drawing/2014/main" xmlns="" id="{BA08CF72-EE8C-44A5-AE00-23DC2C77C0D0}"/>
              </a:ext>
            </a:extLst>
          </p:cNvPr>
          <p:cNvSpPr>
            <a:spLocks noGrp="1"/>
          </p:cNvSpPr>
          <p:nvPr>
            <p:ph idx="1"/>
          </p:nvPr>
        </p:nvSpPr>
        <p:spPr>
          <a:xfrm>
            <a:off x="1476375" y="1819275"/>
            <a:ext cx="10591800" cy="4695825"/>
          </a:xfrm>
        </p:spPr>
        <p:txBody>
          <a:bodyPr>
            <a:noAutofit/>
          </a:bodyPr>
          <a:lstStyle/>
          <a:p>
            <a:r>
              <a:rPr lang="tr-TR" sz="3200" dirty="0"/>
              <a:t>      </a:t>
            </a:r>
            <a:r>
              <a:rPr lang="tr-TR" dirty="0"/>
              <a:t>  </a:t>
            </a:r>
            <a:r>
              <a:rPr lang="tr-TR" sz="3200" dirty="0"/>
              <a:t>Teklif mektubu ekinde yer alan</a:t>
            </a:r>
          </a:p>
          <a:p>
            <a:pPr marL="0" indent="0">
              <a:buNone/>
            </a:pPr>
            <a:r>
              <a:rPr lang="tr-TR" altLang="tr-TR" b="1" dirty="0">
                <a:solidFill>
                  <a:srgbClr val="FF0000"/>
                </a:solidFill>
              </a:rPr>
              <a:t>           </a:t>
            </a:r>
            <a:r>
              <a:rPr lang="tr-TR" altLang="tr-TR" sz="3600" b="1" u="sng" dirty="0">
                <a:solidFill>
                  <a:srgbClr val="FF0000"/>
                </a:solidFill>
              </a:rPr>
              <a:t>"Yeterlik Bilgileri </a:t>
            </a:r>
            <a:r>
              <a:rPr lang="tr-TR" altLang="tr-TR" sz="3600" b="1" u="sng" dirty="0" err="1">
                <a:solidFill>
                  <a:srgbClr val="FF0000"/>
                </a:solidFill>
              </a:rPr>
              <a:t>Tablosu"</a:t>
            </a:r>
            <a:r>
              <a:rPr lang="tr-TR" sz="3600" u="sng" dirty="0" err="1">
                <a:solidFill>
                  <a:srgbClr val="FF0000"/>
                </a:solidFill>
              </a:rPr>
              <a:t>nun</a:t>
            </a:r>
            <a:endParaRPr lang="tr-TR" sz="3600" u="sng" dirty="0">
              <a:solidFill>
                <a:srgbClr val="FF0000"/>
              </a:solidFill>
            </a:endParaRPr>
          </a:p>
          <a:p>
            <a:pPr marL="0" indent="0">
              <a:buNone/>
            </a:pPr>
            <a:r>
              <a:rPr lang="tr-TR" dirty="0"/>
              <a:t>          </a:t>
            </a:r>
            <a:r>
              <a:rPr lang="tr-TR" dirty="0">
                <a:effectLst>
                  <a:outerShdw blurRad="38100" dist="38100" dir="2700000" algn="tl">
                    <a:srgbClr val="000000">
                      <a:alpha val="43137"/>
                    </a:srgbClr>
                  </a:outerShdw>
                </a:effectLst>
              </a:rPr>
              <a:t>-İş ortaklığı veya konsorsiyumların katıldığı ihalelerde</a:t>
            </a:r>
          </a:p>
          <a:p>
            <a:pPr marL="0" indent="0">
              <a:buNone/>
            </a:pPr>
            <a:r>
              <a:rPr lang="tr-TR" dirty="0">
                <a:effectLst>
                  <a:outerShdw blurRad="38100" dist="38100" dir="2700000" algn="tl">
                    <a:srgbClr val="000000">
                      <a:alpha val="43137"/>
                    </a:srgbClr>
                  </a:outerShdw>
                </a:effectLst>
              </a:rPr>
              <a:t>      </a:t>
            </a:r>
            <a:r>
              <a:rPr lang="tr-TR" u="sng" dirty="0">
                <a:effectLst>
                  <a:outerShdw blurRad="38100" dist="38100" dir="2700000" algn="tl">
                    <a:srgbClr val="000000">
                      <a:alpha val="43137"/>
                    </a:srgbClr>
                  </a:outerShdw>
                </a:effectLst>
              </a:rPr>
              <a:t>'her bir ortak' tarafından</a:t>
            </a:r>
            <a:r>
              <a:rPr lang="tr-TR" dirty="0">
                <a:effectLst>
                  <a:outerShdw blurRad="38100" dist="38100" dir="2700000" algn="tl">
                    <a:srgbClr val="000000">
                      <a:alpha val="43137"/>
                    </a:srgbClr>
                  </a:outerShdw>
                </a:effectLst>
              </a:rPr>
              <a:t> </a:t>
            </a:r>
            <a:r>
              <a:rPr lang="tr-TR" b="1" u="sng" dirty="0">
                <a:solidFill>
                  <a:srgbClr val="FF0000"/>
                </a:solidFill>
                <a:effectLst>
                  <a:outerShdw blurRad="38100" dist="38100" dir="2700000" algn="tl">
                    <a:srgbClr val="000000">
                      <a:alpha val="43137"/>
                    </a:srgbClr>
                  </a:outerShdw>
                </a:effectLst>
              </a:rPr>
              <a:t>ayrı ayrı </a:t>
            </a:r>
            <a:r>
              <a:rPr lang="tr-TR" u="sng" dirty="0">
                <a:solidFill>
                  <a:srgbClr val="FF0000"/>
                </a:solidFill>
                <a:effectLst>
                  <a:outerShdw blurRad="38100" dist="38100" dir="2700000" algn="tl">
                    <a:srgbClr val="000000">
                      <a:alpha val="43137"/>
                    </a:srgbClr>
                  </a:outerShdw>
                </a:effectLst>
              </a:rPr>
              <a:t>sunulması</a:t>
            </a:r>
            <a:r>
              <a:rPr lang="tr-TR" u="sng" dirty="0">
                <a:effectLst>
                  <a:outerShdw blurRad="38100" dist="38100" dir="2700000" algn="tl">
                    <a:srgbClr val="000000">
                      <a:alpha val="43137"/>
                    </a:srgbClr>
                  </a:outerShdw>
                </a:effectLst>
              </a:rPr>
              <a:t> </a:t>
            </a:r>
            <a:r>
              <a:rPr lang="tr-TR" sz="2800" dirty="0"/>
              <a:t>gerekmektedir. </a:t>
            </a:r>
          </a:p>
          <a:p>
            <a:endParaRPr lang="tr-TR" sz="1200" dirty="0"/>
          </a:p>
          <a:p>
            <a:r>
              <a:rPr lang="tr-TR" b="1" dirty="0"/>
              <a:t>       -Kısmi teklife açık ihalelerde </a:t>
            </a:r>
            <a:r>
              <a:rPr lang="tr-TR" dirty="0"/>
              <a:t>ise</a:t>
            </a:r>
          </a:p>
          <a:p>
            <a:pPr marL="0" indent="0">
              <a:buNone/>
            </a:pPr>
            <a:r>
              <a:rPr lang="tr-TR" dirty="0"/>
              <a:t>       </a:t>
            </a:r>
            <a:r>
              <a:rPr lang="tr-TR" u="sng" dirty="0">
                <a:effectLst>
                  <a:outerShdw blurRad="38100" dist="38100" dir="2700000" algn="tl">
                    <a:srgbClr val="000000">
                      <a:alpha val="43137"/>
                    </a:srgbClr>
                  </a:outerShdw>
                </a:effectLst>
              </a:rPr>
              <a:t>teklif mektubu eklerinin tamamının</a:t>
            </a:r>
          </a:p>
          <a:p>
            <a:pPr marL="0" indent="0">
              <a:buNone/>
            </a:pPr>
            <a:r>
              <a:rPr lang="tr-TR" dirty="0">
                <a:effectLst>
                  <a:outerShdw blurRad="38100" dist="38100" dir="2700000" algn="tl">
                    <a:srgbClr val="000000">
                      <a:alpha val="43137"/>
                    </a:srgbClr>
                  </a:outerShdw>
                </a:effectLst>
              </a:rPr>
              <a:t>       </a:t>
            </a:r>
            <a:r>
              <a:rPr lang="tr-TR" u="sng" dirty="0">
                <a:solidFill>
                  <a:srgbClr val="FF0000"/>
                </a:solidFill>
              </a:rPr>
              <a:t>'her bir kısım' için</a:t>
            </a:r>
            <a:r>
              <a:rPr lang="tr-TR" dirty="0">
                <a:solidFill>
                  <a:srgbClr val="FF0000"/>
                </a:solidFill>
              </a:rPr>
              <a:t> </a:t>
            </a:r>
            <a:r>
              <a:rPr lang="tr-TR" b="1" u="sng" dirty="0">
                <a:solidFill>
                  <a:srgbClr val="FF0000"/>
                </a:solidFill>
                <a:effectLst>
                  <a:outerShdw blurRad="38100" dist="38100" dir="2700000" algn="tl">
                    <a:srgbClr val="000000">
                      <a:alpha val="43137"/>
                    </a:srgbClr>
                  </a:outerShdw>
                </a:effectLst>
              </a:rPr>
              <a:t>ayrı ayrı </a:t>
            </a:r>
            <a:r>
              <a:rPr lang="tr-TR" u="sng" dirty="0">
                <a:solidFill>
                  <a:srgbClr val="FF0000"/>
                </a:solidFill>
                <a:effectLst>
                  <a:outerShdw blurRad="38100" dist="38100" dir="2700000" algn="tl">
                    <a:srgbClr val="000000">
                      <a:alpha val="43137"/>
                    </a:srgbClr>
                  </a:outerShdw>
                </a:effectLst>
              </a:rPr>
              <a:t>doldurulması </a:t>
            </a:r>
            <a:r>
              <a:rPr lang="tr-TR" dirty="0"/>
              <a:t>gerekmektedir.</a:t>
            </a:r>
            <a:endParaRPr lang="tr-TR" sz="3200" dirty="0"/>
          </a:p>
        </p:txBody>
      </p:sp>
      <p:sp>
        <p:nvSpPr>
          <p:cNvPr id="4" name="Slayt Numarası Yer Tutucusu 3">
            <a:extLst>
              <a:ext uri="{FF2B5EF4-FFF2-40B4-BE49-F238E27FC236}">
                <a16:creationId xmlns:a16="http://schemas.microsoft.com/office/drawing/2014/main" xmlns="" id="{18C5231D-900A-459D-B27B-BF6015F0334B}"/>
              </a:ext>
            </a:extLst>
          </p:cNvPr>
          <p:cNvSpPr>
            <a:spLocks noGrp="1"/>
          </p:cNvSpPr>
          <p:nvPr>
            <p:ph type="sldNum" sz="quarter" idx="12"/>
          </p:nvPr>
        </p:nvSpPr>
        <p:spPr/>
        <p:txBody>
          <a:bodyPr/>
          <a:lstStyle/>
          <a:p>
            <a:fld id="{DF1F79AB-9229-4814-A1F8-FDBD1522D16E}" type="slidenum">
              <a:rPr lang="tr-TR" smtClean="0">
                <a:solidFill>
                  <a:srgbClr val="E7DEC9">
                    <a:shade val="50000"/>
                    <a:satMod val="200000"/>
                  </a:srgbClr>
                </a:solidFill>
              </a:rPr>
              <a:pPr/>
              <a:t>101</a:t>
            </a:fld>
            <a:endParaRPr lang="tr-TR">
              <a:solidFill>
                <a:srgbClr val="E7DEC9">
                  <a:shade val="50000"/>
                  <a:satMod val="200000"/>
                </a:srgbClr>
              </a:solidFill>
            </a:endParaRPr>
          </a:p>
        </p:txBody>
      </p:sp>
    </p:spTree>
    <p:extLst>
      <p:ext uri="{BB962C8B-B14F-4D97-AF65-F5344CB8AC3E}">
        <p14:creationId xmlns:p14="http://schemas.microsoft.com/office/powerpoint/2010/main" val="383762062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42F354A6-E2BC-4264-8212-B9E7CF8298BE}"/>
              </a:ext>
            </a:extLst>
          </p:cNvPr>
          <p:cNvSpPr>
            <a:spLocks noGrp="1"/>
          </p:cNvSpPr>
          <p:nvPr>
            <p:ph type="title"/>
          </p:nvPr>
        </p:nvSpPr>
        <p:spPr/>
        <p:txBody>
          <a:bodyPr>
            <a:normAutofit fontScale="90000"/>
          </a:bodyPr>
          <a:lstStyle/>
          <a:p>
            <a:pPr algn="ctr"/>
            <a:r>
              <a:rPr lang="tr-TR" dirty="0"/>
              <a:t>Elektronik İhale Usulünde </a:t>
            </a:r>
            <a:br>
              <a:rPr lang="tr-TR" dirty="0"/>
            </a:br>
            <a:r>
              <a:rPr lang="tr-TR" dirty="0"/>
              <a:t>Tekliflerin Hazırlanması ve Sunulması</a:t>
            </a:r>
          </a:p>
        </p:txBody>
      </p:sp>
      <p:sp>
        <p:nvSpPr>
          <p:cNvPr id="3" name="İçerik Yer Tutucusu 2">
            <a:extLst>
              <a:ext uri="{FF2B5EF4-FFF2-40B4-BE49-F238E27FC236}">
                <a16:creationId xmlns:a16="http://schemas.microsoft.com/office/drawing/2014/main" xmlns="" id="{BA08CF72-EE8C-44A5-AE00-23DC2C77C0D0}"/>
              </a:ext>
            </a:extLst>
          </p:cNvPr>
          <p:cNvSpPr>
            <a:spLocks noGrp="1"/>
          </p:cNvSpPr>
          <p:nvPr>
            <p:ph idx="1"/>
          </p:nvPr>
        </p:nvSpPr>
        <p:spPr>
          <a:xfrm>
            <a:off x="1476375" y="1847850"/>
            <a:ext cx="10591800" cy="4667251"/>
          </a:xfrm>
        </p:spPr>
        <p:txBody>
          <a:bodyPr>
            <a:noAutofit/>
          </a:bodyPr>
          <a:lstStyle/>
          <a:p>
            <a:pPr marL="0" indent="0">
              <a:buNone/>
            </a:pPr>
            <a:r>
              <a:rPr lang="tr-TR" dirty="0"/>
              <a:t>     - İhaleye '</a:t>
            </a:r>
            <a:r>
              <a:rPr lang="tr-TR" dirty="0">
                <a:effectLst>
                  <a:outerShdw blurRad="38100" dist="38100" dir="2700000" algn="tl">
                    <a:srgbClr val="000000">
                      <a:alpha val="43137"/>
                    </a:srgbClr>
                  </a:outerShdw>
                </a:effectLst>
              </a:rPr>
              <a:t>iş ortaklığı'</a:t>
            </a:r>
            <a:r>
              <a:rPr lang="tr-TR" dirty="0"/>
              <a:t> olarak teklif verilmesi halinde </a:t>
            </a:r>
          </a:p>
          <a:p>
            <a:pPr marL="0" indent="0">
              <a:buNone/>
            </a:pPr>
            <a:r>
              <a:rPr lang="tr-TR" b="1" dirty="0">
                <a:solidFill>
                  <a:srgbClr val="FF0000"/>
                </a:solidFill>
              </a:rPr>
              <a:t>   'İş Ortaklığı Beyannamesi', </a:t>
            </a:r>
          </a:p>
          <a:p>
            <a:endParaRPr lang="tr-TR" sz="1100" dirty="0"/>
          </a:p>
          <a:p>
            <a:pPr marL="0" indent="0">
              <a:buNone/>
            </a:pPr>
            <a:r>
              <a:rPr lang="tr-TR" dirty="0"/>
              <a:t>    - İhaleye '</a:t>
            </a:r>
            <a:r>
              <a:rPr lang="tr-TR" dirty="0">
                <a:effectLst>
                  <a:outerShdw blurRad="38100" dist="38100" dir="2700000" algn="tl">
                    <a:srgbClr val="000000">
                      <a:alpha val="43137"/>
                    </a:srgbClr>
                  </a:outerShdw>
                </a:effectLst>
              </a:rPr>
              <a:t>konsorsiyum'</a:t>
            </a:r>
            <a:r>
              <a:rPr lang="tr-TR" dirty="0"/>
              <a:t> olarak teklif verilmesi halinde</a:t>
            </a:r>
          </a:p>
          <a:p>
            <a:pPr marL="0" indent="0">
              <a:buNone/>
            </a:pPr>
            <a:r>
              <a:rPr lang="tr-TR" dirty="0"/>
              <a:t>   </a:t>
            </a:r>
            <a:r>
              <a:rPr lang="tr-TR" b="1" dirty="0">
                <a:solidFill>
                  <a:srgbClr val="FF0000"/>
                </a:solidFill>
              </a:rPr>
              <a:t>'Konsorsiyum Beyannamesi', </a:t>
            </a:r>
          </a:p>
          <a:p>
            <a:pPr marL="0" indent="0">
              <a:buNone/>
            </a:pPr>
            <a:endParaRPr lang="tr-TR" sz="600" b="1" dirty="0">
              <a:solidFill>
                <a:srgbClr val="FF0000"/>
              </a:solidFill>
            </a:endParaRPr>
          </a:p>
          <a:p>
            <a:pPr marL="0" indent="0">
              <a:buNone/>
            </a:pPr>
            <a:r>
              <a:rPr lang="tr-TR" b="1" dirty="0">
                <a:solidFill>
                  <a:srgbClr val="FF0000"/>
                </a:solidFill>
              </a:rPr>
              <a:t>	</a:t>
            </a:r>
            <a:r>
              <a:rPr lang="tr-TR" b="1" dirty="0"/>
              <a:t>EKAP üzerinde </a:t>
            </a:r>
            <a:r>
              <a:rPr lang="tr-TR" dirty="0"/>
              <a:t>doldurularak</a:t>
            </a:r>
          </a:p>
          <a:p>
            <a:pPr marL="0" indent="0">
              <a:buNone/>
            </a:pPr>
            <a:r>
              <a:rPr lang="tr-TR" dirty="0"/>
              <a:t>    </a:t>
            </a:r>
            <a:r>
              <a:rPr lang="tr-TR" u="sng" dirty="0"/>
              <a:t>teklif mektubuna eklenecektir.</a:t>
            </a:r>
          </a:p>
          <a:p>
            <a:pPr marL="0" indent="0">
              <a:buNone/>
            </a:pPr>
            <a:endParaRPr lang="tr-TR" b="1" dirty="0">
              <a:solidFill>
                <a:srgbClr val="FF0000"/>
              </a:solidFill>
            </a:endParaRPr>
          </a:p>
        </p:txBody>
      </p:sp>
      <p:sp>
        <p:nvSpPr>
          <p:cNvPr id="4" name="Slayt Numarası Yer Tutucusu 3">
            <a:extLst>
              <a:ext uri="{FF2B5EF4-FFF2-40B4-BE49-F238E27FC236}">
                <a16:creationId xmlns:a16="http://schemas.microsoft.com/office/drawing/2014/main" xmlns="" id="{18C5231D-900A-459D-B27B-BF6015F0334B}"/>
              </a:ext>
            </a:extLst>
          </p:cNvPr>
          <p:cNvSpPr>
            <a:spLocks noGrp="1"/>
          </p:cNvSpPr>
          <p:nvPr>
            <p:ph type="sldNum" sz="quarter" idx="12"/>
          </p:nvPr>
        </p:nvSpPr>
        <p:spPr/>
        <p:txBody>
          <a:bodyPr/>
          <a:lstStyle/>
          <a:p>
            <a:fld id="{DF1F79AB-9229-4814-A1F8-FDBD1522D16E}" type="slidenum">
              <a:rPr lang="tr-TR" smtClean="0">
                <a:solidFill>
                  <a:srgbClr val="E7DEC9">
                    <a:shade val="50000"/>
                    <a:satMod val="200000"/>
                  </a:srgbClr>
                </a:solidFill>
              </a:rPr>
              <a:pPr/>
              <a:t>102</a:t>
            </a:fld>
            <a:endParaRPr lang="tr-TR">
              <a:solidFill>
                <a:srgbClr val="E7DEC9">
                  <a:shade val="50000"/>
                  <a:satMod val="200000"/>
                </a:srgbClr>
              </a:solidFill>
            </a:endParaRPr>
          </a:p>
        </p:txBody>
      </p:sp>
    </p:spTree>
    <p:extLst>
      <p:ext uri="{BB962C8B-B14F-4D97-AF65-F5344CB8AC3E}">
        <p14:creationId xmlns:p14="http://schemas.microsoft.com/office/powerpoint/2010/main" val="257444997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42F354A6-E2BC-4264-8212-B9E7CF8298BE}"/>
              </a:ext>
            </a:extLst>
          </p:cNvPr>
          <p:cNvSpPr>
            <a:spLocks noGrp="1"/>
          </p:cNvSpPr>
          <p:nvPr>
            <p:ph type="title"/>
          </p:nvPr>
        </p:nvSpPr>
        <p:spPr>
          <a:xfrm>
            <a:off x="1914144" y="274638"/>
            <a:ext cx="9997440" cy="800102"/>
          </a:xfrm>
        </p:spPr>
        <p:txBody>
          <a:bodyPr>
            <a:normAutofit fontScale="90000"/>
          </a:bodyPr>
          <a:lstStyle/>
          <a:p>
            <a:pPr algn="ctr"/>
            <a:r>
              <a:rPr lang="tr-TR" dirty="0"/>
              <a:t>Elektronik İhale Usulünde </a:t>
            </a:r>
            <a:br>
              <a:rPr lang="tr-TR" dirty="0"/>
            </a:br>
            <a:r>
              <a:rPr lang="tr-TR" dirty="0"/>
              <a:t>Tekliflerin Hazırlanması ve Sunulması</a:t>
            </a:r>
          </a:p>
        </p:txBody>
      </p:sp>
      <p:sp>
        <p:nvSpPr>
          <p:cNvPr id="3" name="İçerik Yer Tutucusu 2">
            <a:extLst>
              <a:ext uri="{FF2B5EF4-FFF2-40B4-BE49-F238E27FC236}">
                <a16:creationId xmlns:a16="http://schemas.microsoft.com/office/drawing/2014/main" xmlns="" id="{BA08CF72-EE8C-44A5-AE00-23DC2C77C0D0}"/>
              </a:ext>
            </a:extLst>
          </p:cNvPr>
          <p:cNvSpPr>
            <a:spLocks noGrp="1"/>
          </p:cNvSpPr>
          <p:nvPr>
            <p:ph idx="1"/>
          </p:nvPr>
        </p:nvSpPr>
        <p:spPr>
          <a:xfrm>
            <a:off x="1476375" y="1247776"/>
            <a:ext cx="10591800" cy="5267326"/>
          </a:xfrm>
        </p:spPr>
        <p:txBody>
          <a:bodyPr>
            <a:noAutofit/>
          </a:bodyPr>
          <a:lstStyle/>
          <a:p>
            <a:pPr marL="0" indent="0">
              <a:buNone/>
            </a:pPr>
            <a:r>
              <a:rPr lang="tr-TR" dirty="0"/>
              <a:t>     		</a:t>
            </a:r>
            <a:endParaRPr lang="tr-TR" sz="2500" b="1" dirty="0">
              <a:solidFill>
                <a:srgbClr val="FF0000"/>
              </a:solidFill>
            </a:endParaRPr>
          </a:p>
          <a:p>
            <a:endParaRPr lang="tr-TR" sz="1100" dirty="0"/>
          </a:p>
          <a:p>
            <a:pPr marL="0" indent="0">
              <a:buNone/>
            </a:pPr>
            <a:r>
              <a:rPr lang="tr-TR" dirty="0"/>
              <a:t>    </a:t>
            </a:r>
            <a:endParaRPr lang="tr-TR" b="1" dirty="0">
              <a:solidFill>
                <a:srgbClr val="FF0000"/>
              </a:solidFill>
            </a:endParaRPr>
          </a:p>
        </p:txBody>
      </p:sp>
      <p:sp>
        <p:nvSpPr>
          <p:cNvPr id="4" name="Slayt Numarası Yer Tutucusu 3">
            <a:extLst>
              <a:ext uri="{FF2B5EF4-FFF2-40B4-BE49-F238E27FC236}">
                <a16:creationId xmlns:a16="http://schemas.microsoft.com/office/drawing/2014/main" xmlns="" id="{18C5231D-900A-459D-B27B-BF6015F0334B}"/>
              </a:ext>
            </a:extLst>
          </p:cNvPr>
          <p:cNvSpPr>
            <a:spLocks noGrp="1"/>
          </p:cNvSpPr>
          <p:nvPr>
            <p:ph type="sldNum" sz="quarter" idx="12"/>
          </p:nvPr>
        </p:nvSpPr>
        <p:spPr/>
        <p:txBody>
          <a:bodyPr/>
          <a:lstStyle/>
          <a:p>
            <a:fld id="{DF1F79AB-9229-4814-A1F8-FDBD1522D16E}" type="slidenum">
              <a:rPr lang="tr-TR" smtClean="0">
                <a:solidFill>
                  <a:srgbClr val="E7DEC9">
                    <a:shade val="50000"/>
                    <a:satMod val="200000"/>
                  </a:srgbClr>
                </a:solidFill>
              </a:rPr>
              <a:pPr/>
              <a:t>103</a:t>
            </a:fld>
            <a:endParaRPr lang="tr-TR">
              <a:solidFill>
                <a:srgbClr val="E7DEC9">
                  <a:shade val="50000"/>
                  <a:satMod val="200000"/>
                </a:srgbClr>
              </a:solidFill>
            </a:endParaRPr>
          </a:p>
        </p:txBody>
      </p:sp>
      <p:pic>
        <p:nvPicPr>
          <p:cNvPr id="5" name="Resim 4">
            <a:extLst>
              <a:ext uri="{FF2B5EF4-FFF2-40B4-BE49-F238E27FC236}">
                <a16:creationId xmlns:a16="http://schemas.microsoft.com/office/drawing/2014/main" xmlns="" id="{A207204C-1505-4798-94EB-22F954867EC8}"/>
              </a:ext>
            </a:extLst>
          </p:cNvPr>
          <p:cNvPicPr>
            <a:picLocks noChangeAspect="1"/>
          </p:cNvPicPr>
          <p:nvPr/>
        </p:nvPicPr>
        <p:blipFill>
          <a:blip r:embed="rId2"/>
          <a:stretch>
            <a:fillRect/>
          </a:stretch>
        </p:blipFill>
        <p:spPr>
          <a:xfrm>
            <a:off x="2266949" y="1246909"/>
            <a:ext cx="8543926" cy="5336453"/>
          </a:xfrm>
          <a:prstGeom prst="rect">
            <a:avLst/>
          </a:prstGeom>
        </p:spPr>
      </p:pic>
    </p:spTree>
    <p:extLst>
      <p:ext uri="{BB962C8B-B14F-4D97-AF65-F5344CB8AC3E}">
        <p14:creationId xmlns:p14="http://schemas.microsoft.com/office/powerpoint/2010/main" val="281950381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42F354A6-E2BC-4264-8212-B9E7CF8298BE}"/>
              </a:ext>
            </a:extLst>
          </p:cNvPr>
          <p:cNvSpPr>
            <a:spLocks noGrp="1"/>
          </p:cNvSpPr>
          <p:nvPr>
            <p:ph type="title"/>
          </p:nvPr>
        </p:nvSpPr>
        <p:spPr>
          <a:xfrm>
            <a:off x="1914144" y="274638"/>
            <a:ext cx="9997440" cy="800102"/>
          </a:xfrm>
        </p:spPr>
        <p:txBody>
          <a:bodyPr>
            <a:normAutofit fontScale="90000"/>
          </a:bodyPr>
          <a:lstStyle/>
          <a:p>
            <a:pPr algn="ctr"/>
            <a:r>
              <a:rPr lang="tr-TR" dirty="0"/>
              <a:t>Elektronik İhale Usulünde </a:t>
            </a:r>
            <a:br>
              <a:rPr lang="tr-TR" dirty="0"/>
            </a:br>
            <a:r>
              <a:rPr lang="tr-TR" dirty="0"/>
              <a:t>Tekliflerin Hazırlanması ve Sunulması</a:t>
            </a:r>
          </a:p>
        </p:txBody>
      </p:sp>
      <p:sp>
        <p:nvSpPr>
          <p:cNvPr id="3" name="İçerik Yer Tutucusu 2">
            <a:extLst>
              <a:ext uri="{FF2B5EF4-FFF2-40B4-BE49-F238E27FC236}">
                <a16:creationId xmlns:a16="http://schemas.microsoft.com/office/drawing/2014/main" xmlns="" id="{BA08CF72-EE8C-44A5-AE00-23DC2C77C0D0}"/>
              </a:ext>
            </a:extLst>
          </p:cNvPr>
          <p:cNvSpPr>
            <a:spLocks noGrp="1"/>
          </p:cNvSpPr>
          <p:nvPr>
            <p:ph idx="1"/>
          </p:nvPr>
        </p:nvSpPr>
        <p:spPr>
          <a:xfrm>
            <a:off x="1476375" y="1247776"/>
            <a:ext cx="10591800" cy="5267326"/>
          </a:xfrm>
        </p:spPr>
        <p:txBody>
          <a:bodyPr>
            <a:noAutofit/>
          </a:bodyPr>
          <a:lstStyle/>
          <a:p>
            <a:pPr marL="0" indent="0">
              <a:buNone/>
            </a:pPr>
            <a:r>
              <a:rPr lang="tr-TR" dirty="0"/>
              <a:t>     		</a:t>
            </a:r>
            <a:endParaRPr lang="tr-TR" sz="2500" b="1" dirty="0">
              <a:solidFill>
                <a:srgbClr val="FF0000"/>
              </a:solidFill>
            </a:endParaRPr>
          </a:p>
          <a:p>
            <a:endParaRPr lang="tr-TR" sz="1100" dirty="0"/>
          </a:p>
          <a:p>
            <a:pPr marL="0" indent="0">
              <a:buNone/>
            </a:pPr>
            <a:r>
              <a:rPr lang="tr-TR" dirty="0"/>
              <a:t>    </a:t>
            </a:r>
            <a:endParaRPr lang="tr-TR" b="1" dirty="0">
              <a:solidFill>
                <a:srgbClr val="FF0000"/>
              </a:solidFill>
            </a:endParaRPr>
          </a:p>
        </p:txBody>
      </p:sp>
      <p:sp>
        <p:nvSpPr>
          <p:cNvPr id="4" name="Slayt Numarası Yer Tutucusu 3">
            <a:extLst>
              <a:ext uri="{FF2B5EF4-FFF2-40B4-BE49-F238E27FC236}">
                <a16:creationId xmlns:a16="http://schemas.microsoft.com/office/drawing/2014/main" xmlns="" id="{18C5231D-900A-459D-B27B-BF6015F0334B}"/>
              </a:ext>
            </a:extLst>
          </p:cNvPr>
          <p:cNvSpPr>
            <a:spLocks noGrp="1"/>
          </p:cNvSpPr>
          <p:nvPr>
            <p:ph type="sldNum" sz="quarter" idx="12"/>
          </p:nvPr>
        </p:nvSpPr>
        <p:spPr/>
        <p:txBody>
          <a:bodyPr/>
          <a:lstStyle/>
          <a:p>
            <a:fld id="{DF1F79AB-9229-4814-A1F8-FDBD1522D16E}" type="slidenum">
              <a:rPr lang="tr-TR" smtClean="0">
                <a:solidFill>
                  <a:srgbClr val="E7DEC9">
                    <a:shade val="50000"/>
                    <a:satMod val="200000"/>
                  </a:srgbClr>
                </a:solidFill>
              </a:rPr>
              <a:pPr/>
              <a:t>104</a:t>
            </a:fld>
            <a:endParaRPr lang="tr-TR">
              <a:solidFill>
                <a:srgbClr val="E7DEC9">
                  <a:shade val="50000"/>
                  <a:satMod val="200000"/>
                </a:srgbClr>
              </a:solidFill>
            </a:endParaRPr>
          </a:p>
        </p:txBody>
      </p:sp>
      <p:pic>
        <p:nvPicPr>
          <p:cNvPr id="6" name="Resim 5">
            <a:extLst>
              <a:ext uri="{FF2B5EF4-FFF2-40B4-BE49-F238E27FC236}">
                <a16:creationId xmlns:a16="http://schemas.microsoft.com/office/drawing/2014/main" xmlns="" id="{4157A89C-423C-4204-8592-AC66D851EC2B}"/>
              </a:ext>
            </a:extLst>
          </p:cNvPr>
          <p:cNvPicPr>
            <a:picLocks noChangeAspect="1"/>
          </p:cNvPicPr>
          <p:nvPr/>
        </p:nvPicPr>
        <p:blipFill>
          <a:blip r:embed="rId2"/>
          <a:stretch>
            <a:fillRect/>
          </a:stretch>
        </p:blipFill>
        <p:spPr>
          <a:xfrm>
            <a:off x="2381250" y="1323975"/>
            <a:ext cx="8458200" cy="5457825"/>
          </a:xfrm>
          <a:prstGeom prst="rect">
            <a:avLst/>
          </a:prstGeom>
        </p:spPr>
      </p:pic>
    </p:spTree>
    <p:extLst>
      <p:ext uri="{BB962C8B-B14F-4D97-AF65-F5344CB8AC3E}">
        <p14:creationId xmlns:p14="http://schemas.microsoft.com/office/powerpoint/2010/main" val="33226734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3DE7883C-E2E4-43B3-A280-E7D26DE49261}"/>
              </a:ext>
            </a:extLst>
          </p:cNvPr>
          <p:cNvSpPr>
            <a:spLocks noGrp="1"/>
          </p:cNvSpPr>
          <p:nvPr>
            <p:ph type="title"/>
          </p:nvPr>
        </p:nvSpPr>
        <p:spPr/>
        <p:txBody>
          <a:bodyPr>
            <a:normAutofit fontScale="90000"/>
          </a:bodyPr>
          <a:lstStyle/>
          <a:p>
            <a:pPr algn="ctr"/>
            <a:r>
              <a:rPr lang="tr-TR" dirty="0"/>
              <a:t>Elektronik İhale Usulünde </a:t>
            </a:r>
            <a:br>
              <a:rPr lang="tr-TR" dirty="0"/>
            </a:br>
            <a:r>
              <a:rPr lang="tr-TR" dirty="0"/>
              <a:t>Tekliflerin Hazırlanması ve Sunulması</a:t>
            </a:r>
          </a:p>
        </p:txBody>
      </p:sp>
      <p:sp>
        <p:nvSpPr>
          <p:cNvPr id="3" name="İçerik Yer Tutucusu 2">
            <a:extLst>
              <a:ext uri="{FF2B5EF4-FFF2-40B4-BE49-F238E27FC236}">
                <a16:creationId xmlns:a16="http://schemas.microsoft.com/office/drawing/2014/main" xmlns="" id="{5EB4DB51-9F5F-4EC9-81D4-955FE4FE8D99}"/>
              </a:ext>
            </a:extLst>
          </p:cNvPr>
          <p:cNvSpPr>
            <a:spLocks noGrp="1"/>
          </p:cNvSpPr>
          <p:nvPr>
            <p:ph idx="1"/>
          </p:nvPr>
        </p:nvSpPr>
        <p:spPr>
          <a:xfrm>
            <a:off x="1504950" y="1685925"/>
            <a:ext cx="10428904" cy="5038725"/>
          </a:xfrm>
        </p:spPr>
        <p:txBody>
          <a:bodyPr>
            <a:normAutofit/>
          </a:bodyPr>
          <a:lstStyle/>
          <a:p>
            <a:pPr marL="82296" indent="0" algn="ctr" fontAlgn="base" hangingPunct="0">
              <a:spcBef>
                <a:spcPts val="0"/>
              </a:spcBef>
              <a:buNone/>
            </a:pPr>
            <a:r>
              <a:rPr lang="tr-TR" sz="2500" u="sng" dirty="0"/>
              <a:t>Mal alımı</a:t>
            </a:r>
            <a:r>
              <a:rPr lang="tr-TR" sz="2500" dirty="0"/>
              <a:t> ihalelerinde </a:t>
            </a:r>
            <a:r>
              <a:rPr lang="tr-TR" sz="2500" u="sng" dirty="0">
                <a:effectLst>
                  <a:outerShdw blurRad="38100" dist="38100" dir="2700000" algn="tl">
                    <a:srgbClr val="000000">
                      <a:alpha val="43137"/>
                    </a:srgbClr>
                  </a:outerShdw>
                </a:effectLst>
              </a:rPr>
              <a:t>yeterlik kriteri olarak</a:t>
            </a:r>
            <a:r>
              <a:rPr lang="tr-TR" sz="2500" dirty="0">
                <a:effectLst>
                  <a:outerShdw blurRad="38100" dist="38100" dir="2700000" algn="tl">
                    <a:srgbClr val="000000">
                      <a:alpha val="43137"/>
                    </a:srgbClr>
                  </a:outerShdw>
                </a:effectLst>
              </a:rPr>
              <a:t> belirlenmesi halinde</a:t>
            </a:r>
          </a:p>
          <a:p>
            <a:pPr marL="82296" indent="0" algn="ctr" fontAlgn="base" hangingPunct="0">
              <a:spcBef>
                <a:spcPts val="0"/>
              </a:spcBef>
              <a:buNone/>
            </a:pPr>
            <a:r>
              <a:rPr lang="tr-TR" sz="1600" dirty="0"/>
              <a:t> </a:t>
            </a:r>
          </a:p>
          <a:p>
            <a:pPr marL="82296" indent="0" algn="ctr" fontAlgn="base" hangingPunct="0">
              <a:spcBef>
                <a:spcPts val="0"/>
              </a:spcBef>
              <a:buNone/>
            </a:pPr>
            <a:r>
              <a:rPr lang="tr-TR" sz="1800" b="1" u="sng" dirty="0">
                <a:solidFill>
                  <a:srgbClr val="FF0000"/>
                </a:solidFill>
              </a:rPr>
              <a:t>TEKNİK ŞARTNAMEYE CEVAPLAR VE AÇIKLAMALAR</a:t>
            </a:r>
            <a:endParaRPr lang="tr-TR" sz="1800" u="sng" dirty="0">
              <a:solidFill>
                <a:srgbClr val="FF0000"/>
              </a:solidFill>
            </a:endParaRPr>
          </a:p>
          <a:p>
            <a:pPr marL="82296" indent="0" algn="ctr" fontAlgn="base" hangingPunct="0">
              <a:spcBef>
                <a:spcPts val="0"/>
              </a:spcBef>
              <a:buNone/>
            </a:pPr>
            <a:endParaRPr lang="tr-TR" sz="600" dirty="0"/>
          </a:p>
          <a:p>
            <a:pPr marL="82296" indent="0" algn="ctr" fontAlgn="base" hangingPunct="0">
              <a:spcBef>
                <a:spcPts val="0"/>
              </a:spcBef>
              <a:buNone/>
            </a:pPr>
            <a:r>
              <a:rPr lang="tr-TR" sz="1800" i="1" dirty="0"/>
              <a:t>[…. KISIM:… ]</a:t>
            </a:r>
            <a:endParaRPr lang="tr-TR" sz="1800" dirty="0"/>
          </a:p>
          <a:p>
            <a:pPr marL="82296" indent="0" algn="ctr" fontAlgn="base" hangingPunct="0">
              <a:spcBef>
                <a:spcPts val="0"/>
              </a:spcBef>
              <a:buNone/>
            </a:pPr>
            <a:r>
              <a:rPr lang="tr-TR" sz="1800" i="1" dirty="0"/>
              <a:t>(Kısmi teklife açık ihalelerde gerekli olan her bir kısım için ayrı ayrı düzenlenecektir.)</a:t>
            </a:r>
            <a:endParaRPr lang="tr-TR" sz="1800" dirty="0"/>
          </a:p>
          <a:p>
            <a:pPr marL="82296" indent="0" fontAlgn="base" hangingPunct="0">
              <a:buNone/>
            </a:pPr>
            <a:endParaRPr lang="tr-TR" dirty="0"/>
          </a:p>
          <a:p>
            <a:pPr marL="0" indent="0">
              <a:buNone/>
            </a:pPr>
            <a:endParaRPr lang="tr-TR" dirty="0"/>
          </a:p>
        </p:txBody>
      </p:sp>
      <p:sp>
        <p:nvSpPr>
          <p:cNvPr id="4" name="Slayt Numarası Yer Tutucusu 3">
            <a:extLst>
              <a:ext uri="{FF2B5EF4-FFF2-40B4-BE49-F238E27FC236}">
                <a16:creationId xmlns:a16="http://schemas.microsoft.com/office/drawing/2014/main" xmlns="" id="{52201E7D-A83A-4DE1-9DE6-046427E9A520}"/>
              </a:ext>
            </a:extLst>
          </p:cNvPr>
          <p:cNvSpPr>
            <a:spLocks noGrp="1"/>
          </p:cNvSpPr>
          <p:nvPr>
            <p:ph type="sldNum" sz="quarter" idx="12"/>
          </p:nvPr>
        </p:nvSpPr>
        <p:spPr/>
        <p:txBody>
          <a:bodyPr/>
          <a:lstStyle/>
          <a:p>
            <a:fld id="{DF1F79AB-9229-4814-A1F8-FDBD1522D16E}" type="slidenum">
              <a:rPr lang="tr-TR" smtClean="0">
                <a:solidFill>
                  <a:srgbClr val="E7DEC9">
                    <a:shade val="50000"/>
                    <a:satMod val="200000"/>
                  </a:srgbClr>
                </a:solidFill>
              </a:rPr>
              <a:pPr/>
              <a:t>105</a:t>
            </a:fld>
            <a:endParaRPr lang="tr-TR">
              <a:solidFill>
                <a:srgbClr val="E7DEC9">
                  <a:shade val="50000"/>
                  <a:satMod val="200000"/>
                </a:srgbClr>
              </a:solidFill>
            </a:endParaRPr>
          </a:p>
        </p:txBody>
      </p:sp>
      <p:graphicFrame>
        <p:nvGraphicFramePr>
          <p:cNvPr id="7" name="Tablo 6"/>
          <p:cNvGraphicFramePr>
            <a:graphicFrameLocks noGrp="1"/>
          </p:cNvGraphicFramePr>
          <p:nvPr>
            <p:extLst>
              <p:ext uri="{D42A27DB-BD31-4B8C-83A1-F6EECF244321}">
                <p14:modId xmlns:p14="http://schemas.microsoft.com/office/powerpoint/2010/main" val="3511927647"/>
              </p:ext>
            </p:extLst>
          </p:nvPr>
        </p:nvGraphicFramePr>
        <p:xfrm>
          <a:off x="2228850" y="3423666"/>
          <a:ext cx="9382124" cy="1524762"/>
        </p:xfrm>
        <a:graphic>
          <a:graphicData uri="http://schemas.openxmlformats.org/drawingml/2006/table">
            <a:tbl>
              <a:tblPr>
                <a:tableStyleId>{5C22544A-7EE6-4342-B048-85BDC9FD1C3A}</a:tableStyleId>
              </a:tblPr>
              <a:tblGrid>
                <a:gridCol w="3372952">
                  <a:extLst>
                    <a:ext uri="{9D8B030D-6E8A-4147-A177-3AD203B41FA5}">
                      <a16:colId xmlns:a16="http://schemas.microsoft.com/office/drawing/2014/main" xmlns="" val="20000"/>
                    </a:ext>
                  </a:extLst>
                </a:gridCol>
                <a:gridCol w="3296673">
                  <a:extLst>
                    <a:ext uri="{9D8B030D-6E8A-4147-A177-3AD203B41FA5}">
                      <a16:colId xmlns:a16="http://schemas.microsoft.com/office/drawing/2014/main" xmlns="" val="20001"/>
                    </a:ext>
                  </a:extLst>
                </a:gridCol>
                <a:gridCol w="2712499">
                  <a:extLst>
                    <a:ext uri="{9D8B030D-6E8A-4147-A177-3AD203B41FA5}">
                      <a16:colId xmlns:a16="http://schemas.microsoft.com/office/drawing/2014/main" xmlns="" val="20002"/>
                    </a:ext>
                  </a:extLst>
                </a:gridCol>
              </a:tblGrid>
              <a:tr h="199390">
                <a:tc>
                  <a:txBody>
                    <a:bodyPr/>
                    <a:lstStyle/>
                    <a:p>
                      <a:pPr marR="71755" algn="ctr" fontAlgn="base" hangingPunct="0">
                        <a:lnSpc>
                          <a:spcPct val="115000"/>
                        </a:lnSpc>
                        <a:spcAft>
                          <a:spcPts val="0"/>
                        </a:spcAft>
                      </a:pPr>
                      <a:r>
                        <a:rPr lang="tr-TR" sz="1500" spc="-50" dirty="0">
                          <a:effectLst/>
                        </a:rPr>
                        <a:t>AÇIKLAMA İSTENEN TEKNİK ÖZELLİK*</a:t>
                      </a:r>
                      <a:endParaRPr lang="tr-TR" sz="1500" dirty="0">
                        <a:effectLst/>
                        <a:latin typeface="Times New Roman"/>
                        <a:ea typeface="Times New Roman"/>
                      </a:endParaRPr>
                    </a:p>
                  </a:txBody>
                  <a:tcPr marL="44450" marR="44450" marT="0" marB="0"/>
                </a:tc>
                <a:tc>
                  <a:txBody>
                    <a:bodyPr/>
                    <a:lstStyle/>
                    <a:p>
                      <a:pPr marR="71755" algn="ctr" fontAlgn="base" hangingPunct="0">
                        <a:lnSpc>
                          <a:spcPct val="115000"/>
                        </a:lnSpc>
                        <a:spcAft>
                          <a:spcPts val="0"/>
                        </a:spcAft>
                      </a:pPr>
                      <a:r>
                        <a:rPr lang="tr-TR" sz="1500" spc="-50" dirty="0">
                          <a:effectLst/>
                        </a:rPr>
                        <a:t>CEVAPLAR VE AÇIKLAMALAR</a:t>
                      </a:r>
                      <a:endParaRPr lang="tr-TR" sz="1500" dirty="0">
                        <a:effectLst/>
                        <a:latin typeface="Times New Roman"/>
                        <a:ea typeface="Times New Roman"/>
                      </a:endParaRPr>
                    </a:p>
                  </a:txBody>
                  <a:tcPr marL="44450" marR="44450" marT="0" marB="0"/>
                </a:tc>
                <a:tc>
                  <a:txBody>
                    <a:bodyPr/>
                    <a:lstStyle/>
                    <a:p>
                      <a:pPr marR="71755" algn="ctr" fontAlgn="base" hangingPunct="0">
                        <a:lnSpc>
                          <a:spcPct val="115000"/>
                        </a:lnSpc>
                        <a:spcAft>
                          <a:spcPts val="0"/>
                        </a:spcAft>
                      </a:pPr>
                      <a:r>
                        <a:rPr lang="tr-TR" sz="1500" spc="-50" dirty="0">
                          <a:effectLst/>
                        </a:rPr>
                        <a:t>TEVSİK EDİCİ DOKÜMAN** </a:t>
                      </a:r>
                      <a:endParaRPr lang="tr-TR" sz="1500" dirty="0">
                        <a:effectLst/>
                        <a:latin typeface="Times New Roman"/>
                        <a:ea typeface="Times New Roman"/>
                      </a:endParaRPr>
                    </a:p>
                  </a:txBody>
                  <a:tcPr marL="44450" marR="44450" marT="0" marB="0"/>
                </a:tc>
                <a:extLst>
                  <a:ext uri="{0D108BD9-81ED-4DB2-BD59-A6C34878D82A}">
                    <a16:rowId xmlns:a16="http://schemas.microsoft.com/office/drawing/2014/main" xmlns="" val="10000"/>
                  </a:ext>
                </a:extLst>
              </a:tr>
              <a:tr h="136525">
                <a:tc>
                  <a:txBody>
                    <a:bodyPr/>
                    <a:lstStyle/>
                    <a:p>
                      <a:pPr marL="114300" indent="-114300" algn="just" fontAlgn="base" hangingPunct="0">
                        <a:lnSpc>
                          <a:spcPct val="115000"/>
                        </a:lnSpc>
                        <a:spcAft>
                          <a:spcPts val="0"/>
                        </a:spcAft>
                      </a:pPr>
                      <a:r>
                        <a:rPr lang="tr-TR" sz="1200" dirty="0">
                          <a:effectLst/>
                        </a:rPr>
                        <a:t>1) </a:t>
                      </a:r>
                      <a:endParaRPr lang="tr-TR" sz="1000" dirty="0">
                        <a:effectLst/>
                        <a:latin typeface="Times New Roman"/>
                        <a:ea typeface="Times New Roman"/>
                      </a:endParaRPr>
                    </a:p>
                  </a:txBody>
                  <a:tcPr marL="44450" marR="44450" marT="0" marB="0"/>
                </a:tc>
                <a:tc>
                  <a:txBody>
                    <a:bodyPr/>
                    <a:lstStyle/>
                    <a:p>
                      <a:pPr marL="114300" algn="ctr" fontAlgn="base" hangingPunct="0">
                        <a:lnSpc>
                          <a:spcPct val="115000"/>
                        </a:lnSpc>
                        <a:spcAft>
                          <a:spcPts val="0"/>
                        </a:spcAft>
                      </a:pPr>
                      <a:r>
                        <a:rPr lang="tr-TR" sz="1200">
                          <a:effectLst/>
                        </a:rPr>
                        <a:t> </a:t>
                      </a:r>
                      <a:endParaRPr lang="tr-TR" sz="1000">
                        <a:effectLst/>
                        <a:latin typeface="Times New Roman"/>
                        <a:ea typeface="Times New Roman"/>
                      </a:endParaRPr>
                    </a:p>
                  </a:txBody>
                  <a:tcPr marL="44450" marR="44450" marT="0" marB="0"/>
                </a:tc>
                <a:tc>
                  <a:txBody>
                    <a:bodyPr/>
                    <a:lstStyle/>
                    <a:p>
                      <a:pPr marL="114300" algn="ctr" fontAlgn="base" hangingPunct="0">
                        <a:lnSpc>
                          <a:spcPct val="115000"/>
                        </a:lnSpc>
                        <a:spcAft>
                          <a:spcPts val="0"/>
                        </a:spcAft>
                      </a:pPr>
                      <a:r>
                        <a:rPr lang="tr-TR" sz="1200">
                          <a:effectLst/>
                        </a:rPr>
                        <a:t> </a:t>
                      </a:r>
                      <a:endParaRPr lang="tr-TR" sz="1000">
                        <a:effectLst/>
                        <a:latin typeface="Times New Roman"/>
                        <a:ea typeface="Times New Roman"/>
                      </a:endParaRPr>
                    </a:p>
                  </a:txBody>
                  <a:tcPr marL="44450" marR="44450" marT="0" marB="0"/>
                </a:tc>
                <a:extLst>
                  <a:ext uri="{0D108BD9-81ED-4DB2-BD59-A6C34878D82A}">
                    <a16:rowId xmlns:a16="http://schemas.microsoft.com/office/drawing/2014/main" xmlns="" val="10001"/>
                  </a:ext>
                </a:extLst>
              </a:tr>
              <a:tr h="139065">
                <a:tc>
                  <a:txBody>
                    <a:bodyPr/>
                    <a:lstStyle/>
                    <a:p>
                      <a:pPr marL="114300" indent="-114300" algn="just" fontAlgn="base" hangingPunct="0">
                        <a:lnSpc>
                          <a:spcPct val="115000"/>
                        </a:lnSpc>
                        <a:spcAft>
                          <a:spcPts val="0"/>
                        </a:spcAft>
                      </a:pPr>
                      <a:r>
                        <a:rPr lang="tr-TR" sz="1200" dirty="0">
                          <a:effectLst/>
                        </a:rPr>
                        <a:t>2) </a:t>
                      </a:r>
                      <a:endParaRPr lang="tr-TR" sz="1000" dirty="0">
                        <a:effectLst/>
                        <a:latin typeface="Times New Roman"/>
                        <a:ea typeface="Times New Roman"/>
                      </a:endParaRPr>
                    </a:p>
                  </a:txBody>
                  <a:tcPr marL="44450" marR="44450" marT="0" marB="0"/>
                </a:tc>
                <a:tc>
                  <a:txBody>
                    <a:bodyPr/>
                    <a:lstStyle/>
                    <a:p>
                      <a:pPr marL="114300" algn="ctr" fontAlgn="base" hangingPunct="0">
                        <a:lnSpc>
                          <a:spcPct val="115000"/>
                        </a:lnSpc>
                        <a:spcAft>
                          <a:spcPts val="0"/>
                        </a:spcAft>
                      </a:pPr>
                      <a:r>
                        <a:rPr lang="tr-TR" sz="1200">
                          <a:effectLst/>
                        </a:rPr>
                        <a:t> </a:t>
                      </a:r>
                      <a:endParaRPr lang="tr-TR" sz="1000">
                        <a:effectLst/>
                        <a:latin typeface="Times New Roman"/>
                        <a:ea typeface="Times New Roman"/>
                      </a:endParaRPr>
                    </a:p>
                  </a:txBody>
                  <a:tcPr marL="44450" marR="44450" marT="0" marB="0"/>
                </a:tc>
                <a:tc>
                  <a:txBody>
                    <a:bodyPr/>
                    <a:lstStyle/>
                    <a:p>
                      <a:pPr marL="114300" algn="ctr" fontAlgn="base" hangingPunct="0">
                        <a:lnSpc>
                          <a:spcPct val="115000"/>
                        </a:lnSpc>
                        <a:spcAft>
                          <a:spcPts val="0"/>
                        </a:spcAft>
                      </a:pPr>
                      <a:r>
                        <a:rPr lang="tr-TR" sz="1200">
                          <a:effectLst/>
                        </a:rPr>
                        <a:t> </a:t>
                      </a:r>
                      <a:endParaRPr lang="tr-TR" sz="1000">
                        <a:effectLst/>
                        <a:latin typeface="Times New Roman"/>
                        <a:ea typeface="Times New Roman"/>
                      </a:endParaRPr>
                    </a:p>
                  </a:txBody>
                  <a:tcPr marL="44450" marR="44450" marT="0" marB="0"/>
                </a:tc>
                <a:extLst>
                  <a:ext uri="{0D108BD9-81ED-4DB2-BD59-A6C34878D82A}">
                    <a16:rowId xmlns:a16="http://schemas.microsoft.com/office/drawing/2014/main" xmlns="" val="10002"/>
                  </a:ext>
                </a:extLst>
              </a:tr>
              <a:tr h="139065">
                <a:tc>
                  <a:txBody>
                    <a:bodyPr/>
                    <a:lstStyle/>
                    <a:p>
                      <a:pPr marL="114300" indent="-114300" algn="just" fontAlgn="base" hangingPunct="0">
                        <a:lnSpc>
                          <a:spcPct val="115000"/>
                        </a:lnSpc>
                        <a:spcAft>
                          <a:spcPts val="0"/>
                        </a:spcAft>
                      </a:pPr>
                      <a:r>
                        <a:rPr lang="tr-TR" sz="1200">
                          <a:effectLst/>
                        </a:rPr>
                        <a:t>3) </a:t>
                      </a:r>
                      <a:endParaRPr lang="tr-TR" sz="1000">
                        <a:effectLst/>
                        <a:latin typeface="Times New Roman"/>
                        <a:ea typeface="Times New Roman"/>
                      </a:endParaRPr>
                    </a:p>
                  </a:txBody>
                  <a:tcPr marL="44450" marR="44450" marT="0" marB="0"/>
                </a:tc>
                <a:tc>
                  <a:txBody>
                    <a:bodyPr/>
                    <a:lstStyle/>
                    <a:p>
                      <a:pPr marL="114300" algn="ctr" fontAlgn="base" hangingPunct="0">
                        <a:lnSpc>
                          <a:spcPct val="115000"/>
                        </a:lnSpc>
                        <a:spcAft>
                          <a:spcPts val="0"/>
                        </a:spcAft>
                      </a:pPr>
                      <a:r>
                        <a:rPr lang="tr-TR" sz="1200">
                          <a:effectLst/>
                        </a:rPr>
                        <a:t> </a:t>
                      </a:r>
                      <a:endParaRPr lang="tr-TR" sz="1000">
                        <a:effectLst/>
                        <a:latin typeface="Times New Roman"/>
                        <a:ea typeface="Times New Roman"/>
                      </a:endParaRPr>
                    </a:p>
                  </a:txBody>
                  <a:tcPr marL="44450" marR="44450" marT="0" marB="0"/>
                </a:tc>
                <a:tc>
                  <a:txBody>
                    <a:bodyPr/>
                    <a:lstStyle/>
                    <a:p>
                      <a:pPr marL="114300" algn="ctr" fontAlgn="base" hangingPunct="0">
                        <a:lnSpc>
                          <a:spcPct val="115000"/>
                        </a:lnSpc>
                        <a:spcAft>
                          <a:spcPts val="0"/>
                        </a:spcAft>
                      </a:pPr>
                      <a:r>
                        <a:rPr lang="tr-TR" sz="1200">
                          <a:effectLst/>
                        </a:rPr>
                        <a:t> </a:t>
                      </a:r>
                      <a:endParaRPr lang="tr-TR" sz="1000">
                        <a:effectLst/>
                        <a:latin typeface="Times New Roman"/>
                        <a:ea typeface="Times New Roman"/>
                      </a:endParaRPr>
                    </a:p>
                  </a:txBody>
                  <a:tcPr marL="44450" marR="44450" marT="0" marB="0"/>
                </a:tc>
                <a:extLst>
                  <a:ext uri="{0D108BD9-81ED-4DB2-BD59-A6C34878D82A}">
                    <a16:rowId xmlns:a16="http://schemas.microsoft.com/office/drawing/2014/main" xmlns="" val="10003"/>
                  </a:ext>
                </a:extLst>
              </a:tr>
              <a:tr h="139065">
                <a:tc>
                  <a:txBody>
                    <a:bodyPr/>
                    <a:lstStyle/>
                    <a:p>
                      <a:pPr marL="114300" indent="-114300" algn="just" fontAlgn="base" hangingPunct="0">
                        <a:lnSpc>
                          <a:spcPct val="115000"/>
                        </a:lnSpc>
                        <a:spcAft>
                          <a:spcPts val="0"/>
                        </a:spcAft>
                      </a:pPr>
                      <a:r>
                        <a:rPr lang="tr-TR" sz="1200">
                          <a:effectLst/>
                        </a:rPr>
                        <a:t>4) </a:t>
                      </a:r>
                      <a:endParaRPr lang="tr-TR" sz="1000">
                        <a:effectLst/>
                        <a:latin typeface="Times New Roman"/>
                        <a:ea typeface="Times New Roman"/>
                      </a:endParaRPr>
                    </a:p>
                  </a:txBody>
                  <a:tcPr marL="44450" marR="44450" marT="0" marB="0"/>
                </a:tc>
                <a:tc>
                  <a:txBody>
                    <a:bodyPr/>
                    <a:lstStyle/>
                    <a:p>
                      <a:pPr marL="114300" algn="ctr" fontAlgn="base" hangingPunct="0">
                        <a:lnSpc>
                          <a:spcPct val="115000"/>
                        </a:lnSpc>
                        <a:spcAft>
                          <a:spcPts val="0"/>
                        </a:spcAft>
                      </a:pPr>
                      <a:r>
                        <a:rPr lang="tr-TR" sz="1200" dirty="0">
                          <a:effectLst/>
                        </a:rPr>
                        <a:t> </a:t>
                      </a:r>
                      <a:endParaRPr lang="tr-TR" sz="1000" dirty="0">
                        <a:effectLst/>
                        <a:latin typeface="Times New Roman"/>
                        <a:ea typeface="Times New Roman"/>
                      </a:endParaRPr>
                    </a:p>
                  </a:txBody>
                  <a:tcPr marL="44450" marR="44450" marT="0" marB="0"/>
                </a:tc>
                <a:tc>
                  <a:txBody>
                    <a:bodyPr/>
                    <a:lstStyle/>
                    <a:p>
                      <a:pPr marL="114300" algn="ctr" fontAlgn="base" hangingPunct="0">
                        <a:lnSpc>
                          <a:spcPct val="115000"/>
                        </a:lnSpc>
                        <a:spcAft>
                          <a:spcPts val="0"/>
                        </a:spcAft>
                      </a:pPr>
                      <a:r>
                        <a:rPr lang="tr-TR" sz="1200">
                          <a:effectLst/>
                        </a:rPr>
                        <a:t> </a:t>
                      </a:r>
                      <a:endParaRPr lang="tr-TR" sz="1000">
                        <a:effectLst/>
                        <a:latin typeface="Times New Roman"/>
                        <a:ea typeface="Times New Roman"/>
                      </a:endParaRPr>
                    </a:p>
                  </a:txBody>
                  <a:tcPr marL="44450" marR="44450" marT="0" marB="0"/>
                </a:tc>
                <a:extLst>
                  <a:ext uri="{0D108BD9-81ED-4DB2-BD59-A6C34878D82A}">
                    <a16:rowId xmlns:a16="http://schemas.microsoft.com/office/drawing/2014/main" xmlns="" val="10004"/>
                  </a:ext>
                </a:extLst>
              </a:tr>
              <a:tr h="139065">
                <a:tc>
                  <a:txBody>
                    <a:bodyPr/>
                    <a:lstStyle/>
                    <a:p>
                      <a:pPr marL="114300" indent="-114300" algn="just" fontAlgn="base" hangingPunct="0">
                        <a:lnSpc>
                          <a:spcPct val="115000"/>
                        </a:lnSpc>
                        <a:spcAft>
                          <a:spcPts val="0"/>
                        </a:spcAft>
                      </a:pPr>
                      <a:r>
                        <a:rPr lang="tr-TR" sz="1200" dirty="0">
                          <a:effectLst/>
                        </a:rPr>
                        <a:t>5)</a:t>
                      </a:r>
                      <a:endParaRPr lang="tr-TR" sz="1000" dirty="0">
                        <a:effectLst/>
                        <a:latin typeface="Times New Roman"/>
                        <a:ea typeface="Times New Roman"/>
                      </a:endParaRPr>
                    </a:p>
                  </a:txBody>
                  <a:tcPr marL="44450" marR="44450" marT="0" marB="0"/>
                </a:tc>
                <a:tc>
                  <a:txBody>
                    <a:bodyPr/>
                    <a:lstStyle/>
                    <a:p>
                      <a:pPr marL="114300" algn="ctr" fontAlgn="base" hangingPunct="0">
                        <a:lnSpc>
                          <a:spcPct val="115000"/>
                        </a:lnSpc>
                        <a:spcAft>
                          <a:spcPts val="0"/>
                        </a:spcAft>
                      </a:pPr>
                      <a:r>
                        <a:rPr lang="tr-TR" sz="1200">
                          <a:effectLst/>
                        </a:rPr>
                        <a:t> </a:t>
                      </a:r>
                      <a:endParaRPr lang="tr-TR" sz="1000">
                        <a:effectLst/>
                        <a:latin typeface="Times New Roman"/>
                        <a:ea typeface="Times New Roman"/>
                      </a:endParaRPr>
                    </a:p>
                  </a:txBody>
                  <a:tcPr marL="44450" marR="44450" marT="0" marB="0"/>
                </a:tc>
                <a:tc>
                  <a:txBody>
                    <a:bodyPr/>
                    <a:lstStyle/>
                    <a:p>
                      <a:pPr marL="114300" algn="ctr" fontAlgn="base" hangingPunct="0">
                        <a:lnSpc>
                          <a:spcPct val="115000"/>
                        </a:lnSpc>
                        <a:spcAft>
                          <a:spcPts val="0"/>
                        </a:spcAft>
                      </a:pPr>
                      <a:r>
                        <a:rPr lang="tr-TR" sz="1200">
                          <a:effectLst/>
                        </a:rPr>
                        <a:t> </a:t>
                      </a:r>
                      <a:endParaRPr lang="tr-TR" sz="1000">
                        <a:effectLst/>
                        <a:latin typeface="Times New Roman"/>
                        <a:ea typeface="Times New Roman"/>
                      </a:endParaRPr>
                    </a:p>
                  </a:txBody>
                  <a:tcPr marL="44450" marR="44450" marT="0" marB="0"/>
                </a:tc>
                <a:extLst>
                  <a:ext uri="{0D108BD9-81ED-4DB2-BD59-A6C34878D82A}">
                    <a16:rowId xmlns:a16="http://schemas.microsoft.com/office/drawing/2014/main" xmlns="" val="10005"/>
                  </a:ext>
                </a:extLst>
              </a:tr>
              <a:tr h="139065">
                <a:tc>
                  <a:txBody>
                    <a:bodyPr/>
                    <a:lstStyle/>
                    <a:p>
                      <a:pPr marL="114300" indent="-114300" algn="just" fontAlgn="base" hangingPunct="0">
                        <a:lnSpc>
                          <a:spcPct val="115000"/>
                        </a:lnSpc>
                        <a:spcAft>
                          <a:spcPts val="0"/>
                        </a:spcAft>
                      </a:pPr>
                      <a:r>
                        <a:rPr lang="tr-TR" sz="1200">
                          <a:effectLst/>
                        </a:rPr>
                        <a:t>… </a:t>
                      </a:r>
                      <a:endParaRPr lang="tr-TR" sz="1000">
                        <a:effectLst/>
                        <a:latin typeface="Times New Roman"/>
                        <a:ea typeface="Times New Roman"/>
                      </a:endParaRPr>
                    </a:p>
                  </a:txBody>
                  <a:tcPr marL="44450" marR="44450" marT="0" marB="0"/>
                </a:tc>
                <a:tc>
                  <a:txBody>
                    <a:bodyPr/>
                    <a:lstStyle/>
                    <a:p>
                      <a:pPr marL="114300" algn="ctr" fontAlgn="base" hangingPunct="0">
                        <a:lnSpc>
                          <a:spcPct val="115000"/>
                        </a:lnSpc>
                        <a:spcAft>
                          <a:spcPts val="0"/>
                        </a:spcAft>
                      </a:pPr>
                      <a:r>
                        <a:rPr lang="tr-TR" sz="1200">
                          <a:effectLst/>
                        </a:rPr>
                        <a:t> </a:t>
                      </a:r>
                      <a:endParaRPr lang="tr-TR" sz="1000">
                        <a:effectLst/>
                        <a:latin typeface="Times New Roman"/>
                        <a:ea typeface="Times New Roman"/>
                      </a:endParaRPr>
                    </a:p>
                  </a:txBody>
                  <a:tcPr marL="44450" marR="44450" marT="0" marB="0"/>
                </a:tc>
                <a:tc>
                  <a:txBody>
                    <a:bodyPr/>
                    <a:lstStyle/>
                    <a:p>
                      <a:pPr marL="114300" algn="ctr" fontAlgn="base" hangingPunct="0">
                        <a:lnSpc>
                          <a:spcPct val="115000"/>
                        </a:lnSpc>
                        <a:spcAft>
                          <a:spcPts val="0"/>
                        </a:spcAft>
                      </a:pPr>
                      <a:r>
                        <a:rPr lang="tr-TR" sz="1200" dirty="0">
                          <a:effectLst/>
                        </a:rPr>
                        <a:t> </a:t>
                      </a:r>
                      <a:endParaRPr lang="tr-TR" sz="1000" dirty="0">
                        <a:effectLst/>
                        <a:latin typeface="Times New Roman"/>
                        <a:ea typeface="Times New Roman"/>
                      </a:endParaRPr>
                    </a:p>
                  </a:txBody>
                  <a:tcPr marL="44450" marR="44450" marT="0" marB="0"/>
                </a:tc>
                <a:extLst>
                  <a:ext uri="{0D108BD9-81ED-4DB2-BD59-A6C34878D82A}">
                    <a16:rowId xmlns:a16="http://schemas.microsoft.com/office/drawing/2014/main" xmlns="" val="10006"/>
                  </a:ext>
                </a:extLst>
              </a:tr>
            </a:tbl>
          </a:graphicData>
        </a:graphic>
      </p:graphicFrame>
      <p:sp>
        <p:nvSpPr>
          <p:cNvPr id="8" name="Dikdörtgen 7"/>
          <p:cNvSpPr/>
          <p:nvPr/>
        </p:nvSpPr>
        <p:spPr>
          <a:xfrm>
            <a:off x="2638425" y="5038725"/>
            <a:ext cx="8562975" cy="1477328"/>
          </a:xfrm>
          <a:prstGeom prst="rect">
            <a:avLst/>
          </a:prstGeom>
        </p:spPr>
        <p:txBody>
          <a:bodyPr wrap="square">
            <a:spAutoFit/>
          </a:bodyPr>
          <a:lstStyle/>
          <a:p>
            <a:pPr fontAlgn="base" hangingPunct="0"/>
            <a:r>
              <a:rPr lang="tr-TR" i="1" dirty="0">
                <a:solidFill>
                  <a:prstClr val="black"/>
                </a:solidFill>
              </a:rPr>
              <a:t> </a:t>
            </a:r>
            <a:r>
              <a:rPr lang="tr-TR" sz="2000" i="1" dirty="0">
                <a:solidFill>
                  <a:prstClr val="black"/>
                </a:solidFill>
              </a:rPr>
              <a:t>* </a:t>
            </a:r>
            <a:r>
              <a:rPr lang="tr-TR" sz="2000" b="1" i="1" dirty="0">
                <a:solidFill>
                  <a:prstClr val="black"/>
                </a:solidFill>
              </a:rPr>
              <a:t>İdare tarafından </a:t>
            </a:r>
            <a:r>
              <a:rPr lang="tr-TR" sz="2000" i="1" dirty="0">
                <a:solidFill>
                  <a:prstClr val="black"/>
                </a:solidFill>
                <a:effectLst>
                  <a:outerShdw blurRad="38100" dist="38100" dir="2700000" algn="tl">
                    <a:srgbClr val="000000">
                      <a:alpha val="43137"/>
                    </a:srgbClr>
                  </a:outerShdw>
                </a:effectLst>
              </a:rPr>
              <a:t>isteklilerin cevaplaması ve/veya açıklaması istenen teknik özellikler</a:t>
            </a:r>
            <a:r>
              <a:rPr lang="tr-TR" sz="2000" i="1" dirty="0">
                <a:solidFill>
                  <a:prstClr val="black"/>
                </a:solidFill>
              </a:rPr>
              <a:t> </a:t>
            </a:r>
            <a:r>
              <a:rPr lang="tr-TR" sz="2000" i="1" u="sng" dirty="0">
                <a:solidFill>
                  <a:srgbClr val="FF0000"/>
                </a:solidFill>
              </a:rPr>
              <a:t>ayrı satırlar açılmak suretiyle </a:t>
            </a:r>
            <a:r>
              <a:rPr lang="tr-TR" sz="2000" i="1" dirty="0">
                <a:solidFill>
                  <a:prstClr val="black"/>
                </a:solidFill>
                <a:effectLst>
                  <a:outerShdw blurRad="38100" dist="38100" dir="2700000" algn="tl">
                    <a:srgbClr val="000000">
                      <a:alpha val="43137"/>
                    </a:srgbClr>
                  </a:outerShdw>
                </a:effectLst>
              </a:rPr>
              <a:t>açık bir şekilde belirtilecektir.</a:t>
            </a:r>
          </a:p>
          <a:p>
            <a:pPr fontAlgn="base" hangingPunct="0"/>
            <a:endParaRPr lang="tr-TR" sz="1000" dirty="0">
              <a:solidFill>
                <a:prstClr val="black"/>
              </a:solidFill>
            </a:endParaRPr>
          </a:p>
          <a:p>
            <a:pPr fontAlgn="base" hangingPunct="0"/>
            <a:r>
              <a:rPr lang="tr-TR" sz="2000" i="1" dirty="0">
                <a:solidFill>
                  <a:prstClr val="black"/>
                </a:solidFill>
              </a:rPr>
              <a:t>** </a:t>
            </a:r>
            <a:r>
              <a:rPr lang="tr-TR" sz="2000" i="1" dirty="0">
                <a:solidFill>
                  <a:prstClr val="black"/>
                </a:solidFill>
                <a:effectLst>
                  <a:outerShdw blurRad="38100" dist="38100" dir="2700000" algn="tl">
                    <a:srgbClr val="000000">
                      <a:alpha val="43137"/>
                    </a:srgbClr>
                  </a:outerShdw>
                </a:effectLst>
              </a:rPr>
              <a:t>Özel imalat süreci gerektiren mal alımları hariç,  </a:t>
            </a:r>
            <a:r>
              <a:rPr lang="tr-TR" sz="2000" i="1" dirty="0">
                <a:solidFill>
                  <a:srgbClr val="FF0000"/>
                </a:solidFill>
              </a:rPr>
              <a:t>teknik şartnameye cevaplar ve açıklamalar içeren doküman istenilmesi durumunda </a:t>
            </a:r>
            <a:r>
              <a:rPr lang="tr-TR" sz="2000" b="1" i="1" dirty="0">
                <a:solidFill>
                  <a:prstClr val="black"/>
                </a:solidFill>
              </a:rPr>
              <a:t>katalog istenilmesi zorunludur.</a:t>
            </a:r>
            <a:endParaRPr lang="tr-TR" sz="2000" b="1" dirty="0">
              <a:solidFill>
                <a:prstClr val="black"/>
              </a:solidFill>
            </a:endParaRPr>
          </a:p>
        </p:txBody>
      </p:sp>
    </p:spTree>
    <p:extLst>
      <p:ext uri="{BB962C8B-B14F-4D97-AF65-F5344CB8AC3E}">
        <p14:creationId xmlns:p14="http://schemas.microsoft.com/office/powerpoint/2010/main" val="236993209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3DE7883C-E2E4-43B3-A280-E7D26DE49261}"/>
              </a:ext>
            </a:extLst>
          </p:cNvPr>
          <p:cNvSpPr>
            <a:spLocks noGrp="1"/>
          </p:cNvSpPr>
          <p:nvPr>
            <p:ph type="title"/>
          </p:nvPr>
        </p:nvSpPr>
        <p:spPr/>
        <p:txBody>
          <a:bodyPr>
            <a:normAutofit fontScale="90000"/>
          </a:bodyPr>
          <a:lstStyle/>
          <a:p>
            <a:pPr algn="ctr"/>
            <a:r>
              <a:rPr lang="tr-TR" dirty="0"/>
              <a:t>Elektronik İhale Usulünde </a:t>
            </a:r>
            <a:br>
              <a:rPr lang="tr-TR" dirty="0"/>
            </a:br>
            <a:r>
              <a:rPr lang="tr-TR" dirty="0"/>
              <a:t>Tekliflerin Hazırlanması ve Sunulması</a:t>
            </a:r>
          </a:p>
        </p:txBody>
      </p:sp>
      <p:sp>
        <p:nvSpPr>
          <p:cNvPr id="3" name="İçerik Yer Tutucusu 2">
            <a:extLst>
              <a:ext uri="{FF2B5EF4-FFF2-40B4-BE49-F238E27FC236}">
                <a16:creationId xmlns:a16="http://schemas.microsoft.com/office/drawing/2014/main" xmlns="" id="{5EB4DB51-9F5F-4EC9-81D4-955FE4FE8D99}"/>
              </a:ext>
            </a:extLst>
          </p:cNvPr>
          <p:cNvSpPr>
            <a:spLocks noGrp="1"/>
          </p:cNvSpPr>
          <p:nvPr>
            <p:ph idx="1"/>
          </p:nvPr>
        </p:nvSpPr>
        <p:spPr>
          <a:xfrm>
            <a:off x="1504950" y="1472541"/>
            <a:ext cx="10428904" cy="5252110"/>
          </a:xfrm>
        </p:spPr>
        <p:txBody>
          <a:bodyPr>
            <a:normAutofit/>
          </a:bodyPr>
          <a:lstStyle/>
          <a:p>
            <a:pPr marL="82296" indent="0" algn="ctr" fontAlgn="base" hangingPunct="0">
              <a:spcBef>
                <a:spcPts val="0"/>
              </a:spcBef>
              <a:buNone/>
            </a:pPr>
            <a:r>
              <a:rPr lang="tr-TR" sz="1800" b="1" u="sng" dirty="0">
                <a:solidFill>
                  <a:srgbClr val="FF0000"/>
                </a:solidFill>
              </a:rPr>
              <a:t>TEKNİK ŞARTNAMEYE CEVAPLAR VE AÇIKLAMALAR</a:t>
            </a:r>
            <a:endParaRPr lang="tr-TR" sz="1800" u="sng" dirty="0">
              <a:solidFill>
                <a:srgbClr val="FF0000"/>
              </a:solidFill>
            </a:endParaRPr>
          </a:p>
          <a:p>
            <a:pPr marL="82296" indent="0" algn="ctr" fontAlgn="base" hangingPunct="0">
              <a:spcBef>
                <a:spcPts val="0"/>
              </a:spcBef>
              <a:buNone/>
            </a:pPr>
            <a:endParaRPr lang="tr-TR" sz="600" dirty="0"/>
          </a:p>
        </p:txBody>
      </p:sp>
      <p:sp>
        <p:nvSpPr>
          <p:cNvPr id="4" name="Slayt Numarası Yer Tutucusu 3">
            <a:extLst>
              <a:ext uri="{FF2B5EF4-FFF2-40B4-BE49-F238E27FC236}">
                <a16:creationId xmlns:a16="http://schemas.microsoft.com/office/drawing/2014/main" xmlns="" id="{52201E7D-A83A-4DE1-9DE6-046427E9A520}"/>
              </a:ext>
            </a:extLst>
          </p:cNvPr>
          <p:cNvSpPr>
            <a:spLocks noGrp="1"/>
          </p:cNvSpPr>
          <p:nvPr>
            <p:ph type="sldNum" sz="quarter" idx="12"/>
          </p:nvPr>
        </p:nvSpPr>
        <p:spPr/>
        <p:txBody>
          <a:bodyPr/>
          <a:lstStyle/>
          <a:p>
            <a:fld id="{DF1F79AB-9229-4814-A1F8-FDBD1522D16E}" type="slidenum">
              <a:rPr lang="tr-TR" smtClean="0">
                <a:solidFill>
                  <a:srgbClr val="E7DEC9">
                    <a:shade val="50000"/>
                    <a:satMod val="200000"/>
                  </a:srgbClr>
                </a:solidFill>
              </a:rPr>
              <a:pPr/>
              <a:t>106</a:t>
            </a:fld>
            <a:endParaRPr lang="tr-TR">
              <a:solidFill>
                <a:srgbClr val="E7DEC9">
                  <a:shade val="50000"/>
                  <a:satMod val="200000"/>
                </a:srgbClr>
              </a:solidFill>
            </a:endParaRPr>
          </a:p>
        </p:txBody>
      </p:sp>
      <p:pic>
        <p:nvPicPr>
          <p:cNvPr id="5" name="Resim 4">
            <a:extLst>
              <a:ext uri="{FF2B5EF4-FFF2-40B4-BE49-F238E27FC236}">
                <a16:creationId xmlns:a16="http://schemas.microsoft.com/office/drawing/2014/main" xmlns="" id="{79714B54-E8AE-4B6A-BC12-255E1707F269}"/>
              </a:ext>
            </a:extLst>
          </p:cNvPr>
          <p:cNvPicPr>
            <a:picLocks noChangeAspect="1"/>
          </p:cNvPicPr>
          <p:nvPr/>
        </p:nvPicPr>
        <p:blipFill>
          <a:blip r:embed="rId2"/>
          <a:stretch>
            <a:fillRect/>
          </a:stretch>
        </p:blipFill>
        <p:spPr>
          <a:xfrm>
            <a:off x="1504950" y="1906622"/>
            <a:ext cx="10406633" cy="4747098"/>
          </a:xfrm>
          <a:prstGeom prst="rect">
            <a:avLst/>
          </a:prstGeom>
        </p:spPr>
      </p:pic>
    </p:spTree>
    <p:extLst>
      <p:ext uri="{BB962C8B-B14F-4D97-AF65-F5344CB8AC3E}">
        <p14:creationId xmlns:p14="http://schemas.microsoft.com/office/powerpoint/2010/main" val="322447185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42F354A6-E2BC-4264-8212-B9E7CF8298BE}"/>
              </a:ext>
            </a:extLst>
          </p:cNvPr>
          <p:cNvSpPr>
            <a:spLocks noGrp="1"/>
          </p:cNvSpPr>
          <p:nvPr>
            <p:ph type="title"/>
          </p:nvPr>
        </p:nvSpPr>
        <p:spPr/>
        <p:txBody>
          <a:bodyPr>
            <a:normAutofit fontScale="90000"/>
          </a:bodyPr>
          <a:lstStyle/>
          <a:p>
            <a:pPr algn="ctr"/>
            <a:r>
              <a:rPr lang="tr-TR" sz="4400" dirty="0">
                <a:latin typeface="Arial" panose="020B0604020202020204" pitchFamily="34" charset="0"/>
                <a:cs typeface="Arial" panose="020B0604020202020204" pitchFamily="34" charset="0"/>
              </a:rPr>
              <a:t>Elektronik İhale Usulünde </a:t>
            </a:r>
            <a:br>
              <a:rPr lang="tr-TR" sz="4400" dirty="0">
                <a:latin typeface="Arial" panose="020B0604020202020204" pitchFamily="34" charset="0"/>
                <a:cs typeface="Arial" panose="020B0604020202020204" pitchFamily="34" charset="0"/>
              </a:rPr>
            </a:br>
            <a:r>
              <a:rPr lang="tr-TR" sz="4400" dirty="0">
                <a:latin typeface="Arial" panose="020B0604020202020204" pitchFamily="34" charset="0"/>
                <a:cs typeface="Arial" panose="020B0604020202020204" pitchFamily="34" charset="0"/>
              </a:rPr>
              <a:t>Tekliflerin Değerlendirilmesi</a:t>
            </a:r>
            <a:endParaRPr lang="tr-TR" dirty="0"/>
          </a:p>
        </p:txBody>
      </p:sp>
      <p:sp>
        <p:nvSpPr>
          <p:cNvPr id="4" name="Slayt Numarası Yer Tutucusu 3">
            <a:extLst>
              <a:ext uri="{FF2B5EF4-FFF2-40B4-BE49-F238E27FC236}">
                <a16:creationId xmlns:a16="http://schemas.microsoft.com/office/drawing/2014/main" xmlns="" id="{18C5231D-900A-459D-B27B-BF6015F0334B}"/>
              </a:ext>
            </a:extLst>
          </p:cNvPr>
          <p:cNvSpPr>
            <a:spLocks noGrp="1"/>
          </p:cNvSpPr>
          <p:nvPr>
            <p:ph type="sldNum" sz="quarter" idx="12"/>
          </p:nvPr>
        </p:nvSpPr>
        <p:spPr/>
        <p:txBody>
          <a:bodyPr/>
          <a:lstStyle/>
          <a:p>
            <a:fld id="{DF1F79AB-9229-4814-A1F8-FDBD1522D16E}" type="slidenum">
              <a:rPr lang="tr-TR" smtClean="0"/>
              <a:t>107</a:t>
            </a:fld>
            <a:endParaRPr lang="tr-TR"/>
          </a:p>
        </p:txBody>
      </p:sp>
      <p:pic>
        <p:nvPicPr>
          <p:cNvPr id="5" name="Picture 2" descr="e-ihale resim ile ilgili gÃ¶rsel sonucu">
            <a:extLst>
              <a:ext uri="{FF2B5EF4-FFF2-40B4-BE49-F238E27FC236}">
                <a16:creationId xmlns:a16="http://schemas.microsoft.com/office/drawing/2014/main" xmlns="" id="{38BA006C-2B03-41D2-AC66-8A75778D0A3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66900" y="1695450"/>
            <a:ext cx="9829799"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887106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42F354A6-E2BC-4264-8212-B9E7CF8298BE}"/>
              </a:ext>
            </a:extLst>
          </p:cNvPr>
          <p:cNvSpPr>
            <a:spLocks noGrp="1"/>
          </p:cNvSpPr>
          <p:nvPr>
            <p:ph type="title"/>
          </p:nvPr>
        </p:nvSpPr>
        <p:spPr/>
        <p:txBody>
          <a:bodyPr>
            <a:normAutofit fontScale="90000"/>
          </a:bodyPr>
          <a:lstStyle/>
          <a:p>
            <a:pPr algn="ctr"/>
            <a:r>
              <a:rPr lang="tr-TR" sz="4400" dirty="0">
                <a:latin typeface="Arial" panose="020B0604020202020204" pitchFamily="34" charset="0"/>
                <a:cs typeface="Arial" panose="020B0604020202020204" pitchFamily="34" charset="0"/>
              </a:rPr>
              <a:t>Elektronik İhale Usulünde </a:t>
            </a:r>
            <a:br>
              <a:rPr lang="tr-TR" sz="4400" dirty="0">
                <a:latin typeface="Arial" panose="020B0604020202020204" pitchFamily="34" charset="0"/>
                <a:cs typeface="Arial" panose="020B0604020202020204" pitchFamily="34" charset="0"/>
              </a:rPr>
            </a:br>
            <a:r>
              <a:rPr lang="tr-TR" sz="4400" dirty="0">
                <a:latin typeface="Arial" panose="020B0604020202020204" pitchFamily="34" charset="0"/>
                <a:cs typeface="Arial" panose="020B0604020202020204" pitchFamily="34" charset="0"/>
              </a:rPr>
              <a:t>Tekliflerin Değerlendirilmesi</a:t>
            </a:r>
            <a:endParaRPr lang="tr-TR" dirty="0"/>
          </a:p>
        </p:txBody>
      </p:sp>
      <p:sp>
        <p:nvSpPr>
          <p:cNvPr id="3" name="İçerik Yer Tutucusu 2">
            <a:extLst>
              <a:ext uri="{FF2B5EF4-FFF2-40B4-BE49-F238E27FC236}">
                <a16:creationId xmlns:a16="http://schemas.microsoft.com/office/drawing/2014/main" xmlns="" id="{BA08CF72-EE8C-44A5-AE00-23DC2C77C0D0}"/>
              </a:ext>
            </a:extLst>
          </p:cNvPr>
          <p:cNvSpPr>
            <a:spLocks noGrp="1"/>
          </p:cNvSpPr>
          <p:nvPr>
            <p:ph idx="1"/>
          </p:nvPr>
        </p:nvSpPr>
        <p:spPr>
          <a:xfrm>
            <a:off x="1790700" y="1793174"/>
            <a:ext cx="10060874" cy="4904509"/>
          </a:xfrm>
        </p:spPr>
        <p:txBody>
          <a:bodyPr>
            <a:noAutofit/>
          </a:bodyPr>
          <a:lstStyle/>
          <a:p>
            <a:pPr marL="82296" indent="0" algn="just">
              <a:buNone/>
            </a:pPr>
            <a:r>
              <a:rPr lang="tr-TR" sz="2800" dirty="0"/>
              <a:t>          </a:t>
            </a:r>
            <a:r>
              <a:rPr lang="tr-TR" dirty="0"/>
              <a:t>-</a:t>
            </a:r>
            <a:r>
              <a:rPr lang="tr-TR" b="1" u="sng" dirty="0">
                <a:solidFill>
                  <a:schemeClr val="accent4">
                    <a:lumMod val="50000"/>
                  </a:schemeClr>
                </a:solidFill>
              </a:rPr>
              <a:t>"</a:t>
            </a:r>
            <a:r>
              <a:rPr lang="tr-TR" b="1" u="sng" dirty="0">
                <a:solidFill>
                  <a:srgbClr val="FF0000"/>
                </a:solidFill>
              </a:rPr>
              <a:t>İLK </a:t>
            </a:r>
            <a:r>
              <a:rPr lang="tr-TR" b="1" u="sng" dirty="0" err="1">
                <a:solidFill>
                  <a:srgbClr val="FF0000"/>
                </a:solidFill>
              </a:rPr>
              <a:t>OTURUM</a:t>
            </a:r>
            <a:r>
              <a:rPr lang="tr-TR" b="1" u="sng" dirty="0" err="1">
                <a:solidFill>
                  <a:schemeClr val="accent4">
                    <a:lumMod val="50000"/>
                  </a:schemeClr>
                </a:solidFill>
              </a:rPr>
              <a:t>un</a:t>
            </a:r>
            <a:r>
              <a:rPr lang="tr-TR" b="1" u="sng" dirty="0">
                <a:solidFill>
                  <a:schemeClr val="accent4">
                    <a:lumMod val="50000"/>
                  </a:schemeClr>
                </a:solidFill>
              </a:rPr>
              <a:t> yapılması":</a:t>
            </a:r>
          </a:p>
          <a:p>
            <a:pPr marL="82296" indent="0" algn="just">
              <a:buNone/>
            </a:pPr>
            <a:endParaRPr lang="tr-TR" sz="300" dirty="0"/>
          </a:p>
          <a:p>
            <a:pPr algn="just"/>
            <a:r>
              <a:rPr lang="tr-TR" sz="2800" dirty="0"/>
              <a:t>       İdareler tarafından  </a:t>
            </a:r>
            <a:r>
              <a:rPr lang="tr-TR" sz="3600" b="1" u="sng" dirty="0">
                <a:solidFill>
                  <a:srgbClr val="C00000"/>
                </a:solidFill>
              </a:rPr>
              <a:t>EKAP üzerinde</a:t>
            </a:r>
            <a:r>
              <a:rPr lang="tr-TR" sz="3600" b="1" dirty="0"/>
              <a:t> </a:t>
            </a:r>
          </a:p>
          <a:p>
            <a:pPr marL="82296" indent="0" algn="just">
              <a:buNone/>
            </a:pPr>
            <a:r>
              <a:rPr lang="tr-TR" sz="3000" b="1" dirty="0"/>
              <a:t>     yapılacak değerlendirme ile</a:t>
            </a:r>
          </a:p>
          <a:p>
            <a:pPr marL="82296" indent="0" algn="just">
              <a:buNone/>
            </a:pPr>
            <a:r>
              <a:rPr lang="tr-TR" sz="2800" dirty="0"/>
              <a:t>         </a:t>
            </a:r>
            <a:r>
              <a:rPr lang="tr-TR" dirty="0"/>
              <a:t>'</a:t>
            </a:r>
            <a:r>
              <a:rPr lang="tr-TR" b="1" dirty="0"/>
              <a:t>İlk </a:t>
            </a:r>
            <a:r>
              <a:rPr lang="tr-TR" b="1" dirty="0" err="1"/>
              <a:t>oturum</a:t>
            </a:r>
            <a:r>
              <a:rPr lang="tr-TR" dirty="0" err="1"/>
              <a:t>'</a:t>
            </a:r>
            <a:r>
              <a:rPr lang="tr-TR" sz="3000" dirty="0" err="1"/>
              <a:t>da</a:t>
            </a:r>
            <a:r>
              <a:rPr lang="tr-TR" sz="3000" dirty="0"/>
              <a:t> öncelikle</a:t>
            </a:r>
          </a:p>
          <a:p>
            <a:pPr marL="0" indent="0" algn="just">
              <a:buNone/>
            </a:pPr>
            <a:r>
              <a:rPr lang="tr-TR" sz="3000" b="1" dirty="0">
                <a:solidFill>
                  <a:srgbClr val="FF0000"/>
                </a:solidFill>
              </a:rPr>
              <a:t>       </a:t>
            </a:r>
            <a:r>
              <a:rPr lang="tr-TR" sz="3600" b="1" dirty="0">
                <a:solidFill>
                  <a:srgbClr val="C00000"/>
                </a:solidFill>
              </a:rPr>
              <a:t>"Teklif Mektubu" </a:t>
            </a:r>
            <a:r>
              <a:rPr lang="tr-TR" sz="3000" b="1" dirty="0">
                <a:solidFill>
                  <a:srgbClr val="FF0000"/>
                </a:solidFill>
              </a:rPr>
              <a:t>ve </a:t>
            </a:r>
            <a:r>
              <a:rPr lang="tr-TR" sz="3600" b="1" dirty="0">
                <a:solidFill>
                  <a:srgbClr val="C00000"/>
                </a:solidFill>
              </a:rPr>
              <a:t>"Geçici Teminatı"</a:t>
            </a:r>
          </a:p>
          <a:p>
            <a:pPr marL="0" indent="0" algn="just">
              <a:buNone/>
            </a:pPr>
            <a:r>
              <a:rPr lang="tr-TR" sz="3000" b="1" dirty="0">
                <a:solidFill>
                  <a:srgbClr val="FF0000"/>
                </a:solidFill>
                <a:effectLst>
                  <a:outerShdw blurRad="38100" dist="38100" dir="2700000" algn="tl">
                    <a:srgbClr val="000000">
                      <a:alpha val="43137"/>
                    </a:srgbClr>
                  </a:outerShdw>
                </a:effectLst>
              </a:rPr>
              <a:t>         </a:t>
            </a:r>
            <a:r>
              <a:rPr lang="tr-TR" sz="3000" b="1" u="sng" dirty="0">
                <a:solidFill>
                  <a:srgbClr val="FF0000"/>
                </a:solidFill>
                <a:effectLst>
                  <a:outerShdw blurRad="38100" dist="38100" dir="2700000" algn="tl">
                    <a:srgbClr val="000000">
                      <a:alpha val="43137"/>
                    </a:srgbClr>
                  </a:outerShdw>
                </a:effectLst>
              </a:rPr>
              <a:t>uygun olmayan</a:t>
            </a:r>
            <a:r>
              <a:rPr lang="tr-TR" sz="3000" b="1" dirty="0">
                <a:solidFill>
                  <a:srgbClr val="FF0000"/>
                </a:solidFill>
                <a:effectLst>
                  <a:outerShdw blurRad="38100" dist="38100" dir="2700000" algn="tl">
                    <a:srgbClr val="000000">
                      <a:alpha val="43137"/>
                    </a:srgbClr>
                  </a:outerShdw>
                </a:effectLst>
              </a:rPr>
              <a:t> </a:t>
            </a:r>
            <a:r>
              <a:rPr lang="tr-TR" sz="3000" dirty="0"/>
              <a:t>istekliler tespit edilerek</a:t>
            </a:r>
          </a:p>
          <a:p>
            <a:pPr marL="0" indent="0" algn="just">
              <a:buNone/>
            </a:pPr>
            <a:r>
              <a:rPr lang="tr-TR" sz="3000"/>
              <a:t> </a:t>
            </a:r>
            <a:r>
              <a:rPr lang="tr-TR" sz="3000" smtClean="0"/>
              <a:t>	</a:t>
            </a:r>
            <a:r>
              <a:rPr lang="tr-TR" sz="3000" b="1" smtClean="0"/>
              <a:t>2  </a:t>
            </a:r>
            <a:r>
              <a:rPr lang="tr-TR" sz="3000" b="1" dirty="0"/>
              <a:t>. Oturumun başında değerlendirme dışı bırakılır.'</a:t>
            </a:r>
            <a:endParaRPr lang="tr-TR" sz="3000" b="1" dirty="0"/>
          </a:p>
        </p:txBody>
      </p:sp>
      <p:sp>
        <p:nvSpPr>
          <p:cNvPr id="4" name="Slayt Numarası Yer Tutucusu 3">
            <a:extLst>
              <a:ext uri="{FF2B5EF4-FFF2-40B4-BE49-F238E27FC236}">
                <a16:creationId xmlns:a16="http://schemas.microsoft.com/office/drawing/2014/main" xmlns="" id="{18C5231D-900A-459D-B27B-BF6015F0334B}"/>
              </a:ext>
            </a:extLst>
          </p:cNvPr>
          <p:cNvSpPr>
            <a:spLocks noGrp="1"/>
          </p:cNvSpPr>
          <p:nvPr>
            <p:ph type="sldNum" sz="quarter" idx="12"/>
          </p:nvPr>
        </p:nvSpPr>
        <p:spPr/>
        <p:txBody>
          <a:bodyPr/>
          <a:lstStyle/>
          <a:p>
            <a:fld id="{DF1F79AB-9229-4814-A1F8-FDBD1522D16E}" type="slidenum">
              <a:rPr lang="tr-TR" smtClean="0">
                <a:solidFill>
                  <a:srgbClr val="E7DEC9">
                    <a:shade val="50000"/>
                    <a:satMod val="200000"/>
                  </a:srgbClr>
                </a:solidFill>
              </a:rPr>
              <a:pPr/>
              <a:t>108</a:t>
            </a:fld>
            <a:endParaRPr lang="tr-TR">
              <a:solidFill>
                <a:srgbClr val="E7DEC9">
                  <a:shade val="50000"/>
                  <a:satMod val="200000"/>
                </a:srgbClr>
              </a:solidFill>
            </a:endParaRPr>
          </a:p>
        </p:txBody>
      </p:sp>
    </p:spTree>
    <p:extLst>
      <p:ext uri="{BB962C8B-B14F-4D97-AF65-F5344CB8AC3E}">
        <p14:creationId xmlns:p14="http://schemas.microsoft.com/office/powerpoint/2010/main" val="336103613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42F354A6-E2BC-4264-8212-B9E7CF8298BE}"/>
              </a:ext>
            </a:extLst>
          </p:cNvPr>
          <p:cNvSpPr>
            <a:spLocks noGrp="1"/>
          </p:cNvSpPr>
          <p:nvPr>
            <p:ph type="title"/>
          </p:nvPr>
        </p:nvSpPr>
        <p:spPr/>
        <p:txBody>
          <a:bodyPr>
            <a:normAutofit fontScale="90000"/>
          </a:bodyPr>
          <a:lstStyle/>
          <a:p>
            <a:pPr algn="ctr"/>
            <a:r>
              <a:rPr lang="tr-TR" sz="4400" dirty="0">
                <a:latin typeface="Arial" panose="020B0604020202020204" pitchFamily="34" charset="0"/>
                <a:cs typeface="Arial" panose="020B0604020202020204" pitchFamily="34" charset="0"/>
              </a:rPr>
              <a:t>Elektronik İhale Usulünde </a:t>
            </a:r>
            <a:br>
              <a:rPr lang="tr-TR" sz="4400" dirty="0">
                <a:latin typeface="Arial" panose="020B0604020202020204" pitchFamily="34" charset="0"/>
                <a:cs typeface="Arial" panose="020B0604020202020204" pitchFamily="34" charset="0"/>
              </a:rPr>
            </a:br>
            <a:r>
              <a:rPr lang="tr-TR" sz="4400" dirty="0">
                <a:latin typeface="Arial" panose="020B0604020202020204" pitchFamily="34" charset="0"/>
                <a:cs typeface="Arial" panose="020B0604020202020204" pitchFamily="34" charset="0"/>
              </a:rPr>
              <a:t>Tekliflerin Değerlendirilmesi</a:t>
            </a:r>
            <a:endParaRPr lang="tr-TR" dirty="0"/>
          </a:p>
        </p:txBody>
      </p:sp>
      <p:sp>
        <p:nvSpPr>
          <p:cNvPr id="3" name="İçerik Yer Tutucusu 2">
            <a:extLst>
              <a:ext uri="{FF2B5EF4-FFF2-40B4-BE49-F238E27FC236}">
                <a16:creationId xmlns:a16="http://schemas.microsoft.com/office/drawing/2014/main" xmlns="" id="{BA08CF72-EE8C-44A5-AE00-23DC2C77C0D0}"/>
              </a:ext>
            </a:extLst>
          </p:cNvPr>
          <p:cNvSpPr>
            <a:spLocks noGrp="1"/>
          </p:cNvSpPr>
          <p:nvPr>
            <p:ph idx="1"/>
          </p:nvPr>
        </p:nvSpPr>
        <p:spPr>
          <a:xfrm>
            <a:off x="1790700" y="1793174"/>
            <a:ext cx="9896475" cy="4988625"/>
          </a:xfrm>
        </p:spPr>
        <p:txBody>
          <a:bodyPr>
            <a:noAutofit/>
          </a:bodyPr>
          <a:lstStyle/>
          <a:p>
            <a:pPr marL="82296" indent="0" algn="just">
              <a:buNone/>
            </a:pPr>
            <a:r>
              <a:rPr lang="tr-TR" sz="2800" dirty="0"/>
              <a:t>          </a:t>
            </a:r>
            <a:r>
              <a:rPr lang="tr-TR" dirty="0"/>
              <a:t>-</a:t>
            </a:r>
            <a:r>
              <a:rPr lang="tr-TR" b="1" u="sng" dirty="0">
                <a:solidFill>
                  <a:schemeClr val="accent4">
                    <a:lumMod val="50000"/>
                  </a:schemeClr>
                </a:solidFill>
              </a:rPr>
              <a:t>"</a:t>
            </a:r>
            <a:r>
              <a:rPr lang="tr-TR" b="1" u="sng" dirty="0">
                <a:solidFill>
                  <a:srgbClr val="FF0000"/>
                </a:solidFill>
              </a:rPr>
              <a:t>İLK </a:t>
            </a:r>
            <a:r>
              <a:rPr lang="tr-TR" b="1" u="sng" dirty="0" err="1">
                <a:solidFill>
                  <a:srgbClr val="FF0000"/>
                </a:solidFill>
              </a:rPr>
              <a:t>OTURUM</a:t>
            </a:r>
            <a:r>
              <a:rPr lang="tr-TR" b="1" u="sng" dirty="0" err="1">
                <a:solidFill>
                  <a:schemeClr val="accent4">
                    <a:lumMod val="50000"/>
                  </a:schemeClr>
                </a:solidFill>
              </a:rPr>
              <a:t>un</a:t>
            </a:r>
            <a:r>
              <a:rPr lang="tr-TR" b="1" u="sng" dirty="0">
                <a:solidFill>
                  <a:schemeClr val="accent4">
                    <a:lumMod val="50000"/>
                  </a:schemeClr>
                </a:solidFill>
              </a:rPr>
              <a:t> yapılması":</a:t>
            </a:r>
          </a:p>
          <a:p>
            <a:pPr marL="82296" indent="0" algn="just">
              <a:buNone/>
            </a:pPr>
            <a:endParaRPr lang="tr-TR" sz="800" dirty="0"/>
          </a:p>
          <a:p>
            <a:pPr marL="82296" indent="0" algn="just">
              <a:buNone/>
            </a:pPr>
            <a:r>
              <a:rPr lang="tr-TR" sz="2800" dirty="0"/>
              <a:t>      </a:t>
            </a:r>
            <a:r>
              <a:rPr lang="tr-TR" sz="2800" b="1" u="sng" dirty="0">
                <a:solidFill>
                  <a:srgbClr val="C00000"/>
                </a:solidFill>
                <a:latin typeface="Times New Roman" panose="02020603050405020304" pitchFamily="18" charset="0"/>
                <a:cs typeface="Times New Roman" panose="02020603050405020304" pitchFamily="18" charset="0"/>
              </a:rPr>
              <a:t>i-</a:t>
            </a:r>
            <a:r>
              <a:rPr lang="tr-TR" sz="2800" b="1" u="sng" dirty="0">
                <a:solidFill>
                  <a:srgbClr val="C00000"/>
                </a:solidFill>
              </a:rPr>
              <a:t> EKAP üzerinde </a:t>
            </a:r>
            <a:r>
              <a:rPr lang="tr-TR" sz="2800" dirty="0"/>
              <a:t>"Teklif İşlemleri" </a:t>
            </a:r>
            <a:r>
              <a:rPr lang="tr-TR" sz="2500" dirty="0"/>
              <a:t>sekmesi altında</a:t>
            </a:r>
          </a:p>
          <a:p>
            <a:pPr marL="82296" indent="0" algn="just">
              <a:buNone/>
            </a:pPr>
            <a:r>
              <a:rPr lang="tr-TR" sz="2500" b="1" dirty="0"/>
              <a:t>   "E-Teklif Değerlendirme" </a:t>
            </a:r>
            <a:r>
              <a:rPr lang="tr-TR" sz="2500" dirty="0"/>
              <a:t>linki ile  isteklilerin e-teklif değerlendirme işlemlerine ihale tarihinde başlanır. (Önce komisyon üyeleri seçilir.)</a:t>
            </a:r>
          </a:p>
          <a:p>
            <a:pPr marL="82296" indent="0" algn="just">
              <a:buNone/>
            </a:pPr>
            <a:r>
              <a:rPr lang="tr-TR" sz="2500" b="1" dirty="0">
                <a:solidFill>
                  <a:schemeClr val="accent4">
                    <a:lumMod val="50000"/>
                  </a:schemeClr>
                </a:solidFill>
              </a:rPr>
              <a:t>      </a:t>
            </a:r>
            <a:r>
              <a:rPr lang="tr-TR" sz="2500" dirty="0"/>
              <a:t>Tüm İsteklilerin E-teklifleri Açıldıktan Sonra </a:t>
            </a:r>
            <a:r>
              <a:rPr lang="tr-TR" sz="2500" b="1" dirty="0"/>
              <a:t>Yaklaşık Maliyet </a:t>
            </a:r>
            <a:r>
              <a:rPr lang="tr-TR" sz="2500" dirty="0"/>
              <a:t>Belirir</a:t>
            </a:r>
          </a:p>
          <a:p>
            <a:pPr marL="82296" indent="0" algn="just">
              <a:buNone/>
            </a:pPr>
            <a:r>
              <a:rPr lang="tr-TR" sz="2500" dirty="0"/>
              <a:t>      E-teklifleri Başarıyla Açılan İstekliler İçin </a:t>
            </a:r>
            <a:r>
              <a:rPr lang="tr-TR" sz="2500" b="1" dirty="0"/>
              <a:t>Teklif Değerlendirme </a:t>
            </a:r>
            <a:r>
              <a:rPr lang="tr-TR" sz="2500" dirty="0"/>
              <a:t>İşlemleri Başlatılır.</a:t>
            </a:r>
          </a:p>
          <a:p>
            <a:pPr marL="82296" indent="0" algn="just">
              <a:buNone/>
            </a:pPr>
            <a:r>
              <a:rPr lang="tr-TR" sz="2500" dirty="0"/>
              <a:t>      </a:t>
            </a:r>
            <a:r>
              <a:rPr lang="tr-TR" sz="2500" dirty="0">
                <a:effectLst>
                  <a:outerShdw blurRad="38100" dist="38100" dir="2700000" algn="tl">
                    <a:srgbClr val="000000">
                      <a:alpha val="43137"/>
                    </a:srgbClr>
                  </a:outerShdw>
                </a:effectLst>
              </a:rPr>
              <a:t>“Yeterlik Bilgileri Tablosu Var/Yok Kontrolü” </a:t>
            </a:r>
            <a:r>
              <a:rPr lang="tr-TR" sz="2500" dirty="0"/>
              <a:t>ve </a:t>
            </a:r>
            <a:r>
              <a:rPr lang="tr-TR" sz="2500" dirty="0">
                <a:effectLst>
                  <a:outerShdw blurRad="38100" dist="38100" dir="2700000" algn="tl">
                    <a:srgbClr val="000000">
                      <a:alpha val="43137"/>
                    </a:srgbClr>
                  </a:outerShdw>
                </a:effectLst>
              </a:rPr>
              <a:t>"Geçici Teminat Uygunluk Durumu"</a:t>
            </a:r>
            <a:r>
              <a:rPr lang="tr-TR" sz="2500" dirty="0"/>
              <a:t> kontrol edilir.</a:t>
            </a:r>
            <a:endParaRPr lang="tr-TR" altLang="tr-TR" sz="2500" dirty="0"/>
          </a:p>
          <a:p>
            <a:pPr algn="just"/>
            <a:endParaRPr lang="tr-TR" sz="1500" dirty="0">
              <a:highlight>
                <a:srgbClr val="FFFF00"/>
              </a:highlight>
            </a:endParaRPr>
          </a:p>
        </p:txBody>
      </p:sp>
      <p:sp>
        <p:nvSpPr>
          <p:cNvPr id="4" name="Slayt Numarası Yer Tutucusu 3">
            <a:extLst>
              <a:ext uri="{FF2B5EF4-FFF2-40B4-BE49-F238E27FC236}">
                <a16:creationId xmlns:a16="http://schemas.microsoft.com/office/drawing/2014/main" xmlns="" id="{18C5231D-900A-459D-B27B-BF6015F0334B}"/>
              </a:ext>
            </a:extLst>
          </p:cNvPr>
          <p:cNvSpPr>
            <a:spLocks noGrp="1"/>
          </p:cNvSpPr>
          <p:nvPr>
            <p:ph type="sldNum" sz="quarter" idx="12"/>
          </p:nvPr>
        </p:nvSpPr>
        <p:spPr/>
        <p:txBody>
          <a:bodyPr/>
          <a:lstStyle/>
          <a:p>
            <a:fld id="{DF1F79AB-9229-4814-A1F8-FDBD1522D16E}" type="slidenum">
              <a:rPr lang="tr-TR" smtClean="0">
                <a:solidFill>
                  <a:srgbClr val="E7DEC9">
                    <a:shade val="50000"/>
                    <a:satMod val="200000"/>
                  </a:srgbClr>
                </a:solidFill>
              </a:rPr>
              <a:pPr/>
              <a:t>109</a:t>
            </a:fld>
            <a:endParaRPr lang="tr-TR" dirty="0">
              <a:solidFill>
                <a:srgbClr val="E7DEC9">
                  <a:shade val="50000"/>
                  <a:satMod val="200000"/>
                </a:srgbClr>
              </a:solidFill>
            </a:endParaRPr>
          </a:p>
        </p:txBody>
      </p:sp>
    </p:spTree>
    <p:extLst>
      <p:ext uri="{BB962C8B-B14F-4D97-AF65-F5344CB8AC3E}">
        <p14:creationId xmlns:p14="http://schemas.microsoft.com/office/powerpoint/2010/main" val="3926788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8118104C-B085-4C83-9E81-70EDB53D1330}"/>
              </a:ext>
            </a:extLst>
          </p:cNvPr>
          <p:cNvSpPr>
            <a:spLocks noGrp="1"/>
          </p:cNvSpPr>
          <p:nvPr>
            <p:ph type="title"/>
          </p:nvPr>
        </p:nvSpPr>
        <p:spPr/>
        <p:txBody>
          <a:bodyPr>
            <a:normAutofit fontScale="90000"/>
          </a:bodyPr>
          <a:lstStyle/>
          <a:p>
            <a:pPr algn="ctr"/>
            <a:r>
              <a:rPr lang="tr-TR" b="1" dirty="0">
                <a:latin typeface="Times New Roman" panose="02020603050405020304" pitchFamily="18" charset="0"/>
                <a:cs typeface="Times New Roman" panose="02020603050405020304" pitchFamily="18" charset="0"/>
              </a:rPr>
              <a:t>19.06.2018 tarihli Resmi Gazetede yapılan değişiklikler</a:t>
            </a:r>
            <a:endParaRPr lang="tr-TR" dirty="0"/>
          </a:p>
        </p:txBody>
      </p:sp>
      <p:sp>
        <p:nvSpPr>
          <p:cNvPr id="3" name="İçerik Yer Tutucusu 2">
            <a:extLst>
              <a:ext uri="{FF2B5EF4-FFF2-40B4-BE49-F238E27FC236}">
                <a16:creationId xmlns:a16="http://schemas.microsoft.com/office/drawing/2014/main" xmlns="" id="{1FDF0BE9-6D7F-4F1F-AAAA-77EA487A796A}"/>
              </a:ext>
            </a:extLst>
          </p:cNvPr>
          <p:cNvSpPr>
            <a:spLocks noGrp="1"/>
          </p:cNvSpPr>
          <p:nvPr>
            <p:ph idx="1"/>
          </p:nvPr>
        </p:nvSpPr>
        <p:spPr>
          <a:xfrm>
            <a:off x="1924049" y="1903446"/>
            <a:ext cx="9753601" cy="4679916"/>
          </a:xfrm>
        </p:spPr>
        <p:txBody>
          <a:bodyPr>
            <a:normAutofit/>
          </a:bodyPr>
          <a:lstStyle/>
          <a:p>
            <a:r>
              <a:rPr lang="tr-TR" sz="2800" dirty="0">
                <a:solidFill>
                  <a:srgbClr val="002060"/>
                </a:solidFill>
              </a:rPr>
              <a:t>   </a:t>
            </a:r>
            <a:r>
              <a:rPr lang="tr-TR" sz="2400" b="1" dirty="0">
                <a:solidFill>
                  <a:srgbClr val="FF0000"/>
                </a:solidFill>
                <a:effectLst>
                  <a:outerShdw blurRad="38100" dist="38100" dir="2700000" algn="tl">
                    <a:srgbClr val="000000">
                      <a:alpha val="43137"/>
                    </a:srgbClr>
                  </a:outerShdw>
                </a:effectLst>
              </a:rPr>
              <a:t> </a:t>
            </a:r>
            <a:r>
              <a:rPr lang="tr-TR" sz="2800" b="1" dirty="0">
                <a:solidFill>
                  <a:srgbClr val="FF0000"/>
                </a:solidFill>
                <a:effectLst>
                  <a:outerShdw blurRad="38100" dist="38100" dir="2700000" algn="tl">
                    <a:srgbClr val="000000">
                      <a:alpha val="43137"/>
                    </a:srgbClr>
                  </a:outerShdw>
                </a:effectLst>
              </a:rPr>
              <a:t>«Yeterlik Bilgileri Tablosu» </a:t>
            </a:r>
            <a:r>
              <a:rPr lang="tr-TR" sz="2800" dirty="0"/>
              <a:t>üzerinde</a:t>
            </a:r>
          </a:p>
          <a:p>
            <a:pPr marL="82296" indent="0">
              <a:buNone/>
            </a:pPr>
            <a:r>
              <a:rPr lang="tr-TR" sz="2800" dirty="0"/>
              <a:t>    yapılan değerlendirme sonucunda </a:t>
            </a:r>
            <a:r>
              <a:rPr lang="tr-TR" sz="2800" dirty="0">
                <a:solidFill>
                  <a:srgbClr val="FF0000"/>
                </a:solidFill>
              </a:rPr>
              <a:t>teklif fiyatı en düşük</a:t>
            </a:r>
          </a:p>
          <a:p>
            <a:pPr marL="82296" indent="0">
              <a:buNone/>
            </a:pPr>
            <a:r>
              <a:rPr lang="tr-TR" sz="2800" dirty="0">
                <a:solidFill>
                  <a:srgbClr val="FF0000"/>
                </a:solidFill>
              </a:rPr>
              <a:t>   </a:t>
            </a:r>
            <a:r>
              <a:rPr lang="tr-TR" sz="2800" u="sng" dirty="0">
                <a:solidFill>
                  <a:srgbClr val="FF0000"/>
                </a:solidFill>
              </a:rPr>
              <a:t>ilk 2 (iki) istekli belirlendikten sonra </a:t>
            </a:r>
            <a:r>
              <a:rPr lang="tr-TR" sz="2800" dirty="0"/>
              <a:t>bu 2 istekliye</a:t>
            </a:r>
          </a:p>
          <a:p>
            <a:endParaRPr lang="tr-TR" sz="1000" u="sng" dirty="0"/>
          </a:p>
          <a:p>
            <a:pPr marL="82296" indent="0">
              <a:buNone/>
            </a:pPr>
            <a:r>
              <a:rPr lang="tr-TR" sz="2800" b="1" dirty="0">
                <a:solidFill>
                  <a:srgbClr val="C00000"/>
                </a:solidFill>
              </a:rPr>
              <a:t>      "Beyan Edilen Bilgileri Tevsik Eden Belgelerin</a:t>
            </a:r>
          </a:p>
          <a:p>
            <a:pPr marL="82296" indent="0">
              <a:buNone/>
            </a:pPr>
            <a:r>
              <a:rPr lang="tr-TR" sz="2800" b="1" dirty="0">
                <a:solidFill>
                  <a:srgbClr val="C00000"/>
                </a:solidFill>
              </a:rPr>
              <a:t>    Sunulması Talebine İlişkin Form"</a:t>
            </a:r>
            <a:r>
              <a:rPr lang="tr-TR" sz="2800" dirty="0"/>
              <a:t> gönderilmek suretiyle</a:t>
            </a:r>
          </a:p>
          <a:p>
            <a:pPr marL="82296" indent="0">
              <a:buNone/>
            </a:pPr>
            <a:r>
              <a:rPr lang="tr-TR" sz="2800" dirty="0"/>
              <a:t>    bu 2 isteklinin teklifleri kapsamında beyan ettikleri bilgileri</a:t>
            </a:r>
          </a:p>
          <a:p>
            <a:pPr marL="82296" indent="0">
              <a:buNone/>
            </a:pPr>
            <a:r>
              <a:rPr lang="tr-TR" sz="2800" dirty="0"/>
              <a:t>    değerlendirilmek suretiyle </a:t>
            </a:r>
            <a:r>
              <a:rPr lang="tr-TR" sz="2800" b="1" dirty="0"/>
              <a:t>e-ihale sürecinde</a:t>
            </a:r>
          </a:p>
          <a:p>
            <a:pPr marL="82296" indent="0">
              <a:buNone/>
            </a:pPr>
            <a:r>
              <a:rPr lang="tr-TR" sz="2800" b="1" dirty="0"/>
              <a:t>       </a:t>
            </a:r>
            <a:r>
              <a:rPr lang="tr-TR" sz="2800" dirty="0">
                <a:effectLst>
                  <a:outerShdw blurRad="38100" dist="38100" dir="2700000" algn="tl">
                    <a:srgbClr val="000000">
                      <a:alpha val="43137"/>
                    </a:srgbClr>
                  </a:outerShdw>
                </a:effectLst>
              </a:rPr>
              <a:t>teklif değerlendirmesi tamamlanacak.</a:t>
            </a:r>
            <a:endParaRPr lang="tr-TR" sz="28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Slayt Numarası Yer Tutucusu 3">
            <a:extLst>
              <a:ext uri="{FF2B5EF4-FFF2-40B4-BE49-F238E27FC236}">
                <a16:creationId xmlns:a16="http://schemas.microsoft.com/office/drawing/2014/main" xmlns="" id="{1AE7B41C-9966-4377-88D4-452435655AF1}"/>
              </a:ext>
            </a:extLst>
          </p:cNvPr>
          <p:cNvSpPr>
            <a:spLocks noGrp="1"/>
          </p:cNvSpPr>
          <p:nvPr>
            <p:ph type="sldNum" sz="quarter" idx="12"/>
          </p:nvPr>
        </p:nvSpPr>
        <p:spPr/>
        <p:txBody>
          <a:bodyPr/>
          <a:lstStyle/>
          <a:p>
            <a:fld id="{DF1F79AB-9229-4814-A1F8-FDBD1522D16E}" type="slidenum">
              <a:rPr lang="tr-TR" smtClean="0"/>
              <a:t>11</a:t>
            </a:fld>
            <a:endParaRPr lang="tr-TR"/>
          </a:p>
        </p:txBody>
      </p:sp>
    </p:spTree>
    <p:extLst>
      <p:ext uri="{BB962C8B-B14F-4D97-AF65-F5344CB8AC3E}">
        <p14:creationId xmlns:p14="http://schemas.microsoft.com/office/powerpoint/2010/main" val="413346033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42F354A6-E2BC-4264-8212-B9E7CF8298BE}"/>
              </a:ext>
            </a:extLst>
          </p:cNvPr>
          <p:cNvSpPr>
            <a:spLocks noGrp="1"/>
          </p:cNvSpPr>
          <p:nvPr>
            <p:ph type="title"/>
          </p:nvPr>
        </p:nvSpPr>
        <p:spPr/>
        <p:txBody>
          <a:bodyPr>
            <a:normAutofit fontScale="90000"/>
          </a:bodyPr>
          <a:lstStyle/>
          <a:p>
            <a:pPr algn="ctr"/>
            <a:r>
              <a:rPr lang="tr-TR" sz="4400" dirty="0">
                <a:latin typeface="Arial" panose="020B0604020202020204" pitchFamily="34" charset="0"/>
                <a:cs typeface="Arial" panose="020B0604020202020204" pitchFamily="34" charset="0"/>
              </a:rPr>
              <a:t>Elektronik İhale Usulünde </a:t>
            </a:r>
            <a:br>
              <a:rPr lang="tr-TR" sz="4400" dirty="0">
                <a:latin typeface="Arial" panose="020B0604020202020204" pitchFamily="34" charset="0"/>
                <a:cs typeface="Arial" panose="020B0604020202020204" pitchFamily="34" charset="0"/>
              </a:rPr>
            </a:br>
            <a:r>
              <a:rPr lang="tr-TR" sz="4400" dirty="0">
                <a:latin typeface="Arial" panose="020B0604020202020204" pitchFamily="34" charset="0"/>
                <a:cs typeface="Arial" panose="020B0604020202020204" pitchFamily="34" charset="0"/>
              </a:rPr>
              <a:t>Tekliflerin Değerlendirilmesi</a:t>
            </a:r>
            <a:endParaRPr lang="tr-TR" dirty="0"/>
          </a:p>
        </p:txBody>
      </p:sp>
      <p:sp>
        <p:nvSpPr>
          <p:cNvPr id="3" name="İçerik Yer Tutucusu 2">
            <a:extLst>
              <a:ext uri="{FF2B5EF4-FFF2-40B4-BE49-F238E27FC236}">
                <a16:creationId xmlns:a16="http://schemas.microsoft.com/office/drawing/2014/main" xmlns="" id="{BA08CF72-EE8C-44A5-AE00-23DC2C77C0D0}"/>
              </a:ext>
            </a:extLst>
          </p:cNvPr>
          <p:cNvSpPr>
            <a:spLocks noGrp="1"/>
          </p:cNvSpPr>
          <p:nvPr>
            <p:ph idx="1"/>
          </p:nvPr>
        </p:nvSpPr>
        <p:spPr>
          <a:xfrm>
            <a:off x="1790700" y="1745674"/>
            <a:ext cx="10120884" cy="5036126"/>
          </a:xfrm>
        </p:spPr>
        <p:txBody>
          <a:bodyPr>
            <a:noAutofit/>
          </a:bodyPr>
          <a:lstStyle/>
          <a:p>
            <a:pPr marL="82296" indent="0" algn="just">
              <a:buNone/>
            </a:pPr>
            <a:r>
              <a:rPr lang="tr-TR" sz="2800" dirty="0"/>
              <a:t>          </a:t>
            </a:r>
            <a:r>
              <a:rPr lang="tr-TR" dirty="0"/>
              <a:t>-</a:t>
            </a:r>
            <a:r>
              <a:rPr lang="tr-TR" b="1" u="sng" dirty="0">
                <a:solidFill>
                  <a:schemeClr val="accent4">
                    <a:lumMod val="50000"/>
                  </a:schemeClr>
                </a:solidFill>
              </a:rPr>
              <a:t>"</a:t>
            </a:r>
            <a:r>
              <a:rPr lang="tr-TR" b="1" u="sng" dirty="0">
                <a:solidFill>
                  <a:srgbClr val="FF0000"/>
                </a:solidFill>
              </a:rPr>
              <a:t>İLK </a:t>
            </a:r>
            <a:r>
              <a:rPr lang="tr-TR" b="1" u="sng" dirty="0" err="1">
                <a:solidFill>
                  <a:srgbClr val="FF0000"/>
                </a:solidFill>
              </a:rPr>
              <a:t>OTURUM</a:t>
            </a:r>
            <a:r>
              <a:rPr lang="tr-TR" b="1" u="sng" dirty="0" err="1">
                <a:solidFill>
                  <a:schemeClr val="accent4">
                    <a:lumMod val="50000"/>
                  </a:schemeClr>
                </a:solidFill>
              </a:rPr>
              <a:t>un</a:t>
            </a:r>
            <a:r>
              <a:rPr lang="tr-TR" b="1" u="sng" dirty="0">
                <a:solidFill>
                  <a:schemeClr val="accent4">
                    <a:lumMod val="50000"/>
                  </a:schemeClr>
                </a:solidFill>
              </a:rPr>
              <a:t> yapılması":</a:t>
            </a:r>
          </a:p>
          <a:p>
            <a:pPr marL="82296" indent="0" algn="just">
              <a:buNone/>
            </a:pPr>
            <a:endParaRPr lang="tr-TR" sz="800" dirty="0"/>
          </a:p>
          <a:p>
            <a:pPr marL="82296" indent="0" algn="just">
              <a:buNone/>
            </a:pPr>
            <a:r>
              <a:rPr lang="tr-TR" sz="2800" dirty="0"/>
              <a:t>      </a:t>
            </a:r>
            <a:r>
              <a:rPr lang="tr-TR" sz="2800" b="1" u="sng" dirty="0">
                <a:solidFill>
                  <a:srgbClr val="C00000"/>
                </a:solidFill>
                <a:latin typeface="Times New Roman" panose="02020603050405020304" pitchFamily="18" charset="0"/>
                <a:cs typeface="Times New Roman" panose="02020603050405020304" pitchFamily="18" charset="0"/>
              </a:rPr>
              <a:t>ii- </a:t>
            </a:r>
            <a:r>
              <a:rPr lang="tr-TR" sz="2800" b="1" u="sng" dirty="0">
                <a:solidFill>
                  <a:srgbClr val="C00000"/>
                </a:solidFill>
              </a:rPr>
              <a:t>EKAP üzerinde</a:t>
            </a:r>
            <a:r>
              <a:rPr lang="tr-TR" sz="2800" dirty="0">
                <a:solidFill>
                  <a:srgbClr val="C00000"/>
                </a:solidFill>
              </a:rPr>
              <a:t> </a:t>
            </a:r>
            <a:r>
              <a:rPr lang="tr-TR" sz="2800" dirty="0"/>
              <a:t>"</a:t>
            </a:r>
            <a:r>
              <a:rPr lang="tr-TR" sz="2800" dirty="0">
                <a:latin typeface="Times New Roman" panose="02020603050405020304" pitchFamily="18" charset="0"/>
                <a:cs typeface="Times New Roman" panose="02020603050405020304" pitchFamily="18" charset="0"/>
              </a:rPr>
              <a:t>1.</a:t>
            </a:r>
            <a:r>
              <a:rPr lang="tr-TR" sz="2800" dirty="0"/>
              <a:t> Oturum Son Adım" </a:t>
            </a:r>
            <a:r>
              <a:rPr lang="tr-TR" sz="2500" dirty="0"/>
              <a:t>butonuna basılarak,</a:t>
            </a:r>
          </a:p>
          <a:p>
            <a:pPr marL="82296" indent="0" algn="just">
              <a:buNone/>
            </a:pPr>
            <a:r>
              <a:rPr lang="tr-TR" sz="2500" dirty="0"/>
              <a:t>   İhale komisyonunca yapılan değerlendirmeler sonucunda</a:t>
            </a:r>
          </a:p>
          <a:p>
            <a:pPr marL="82296" indent="0" algn="just">
              <a:buNone/>
            </a:pPr>
            <a:r>
              <a:rPr lang="tr-TR" sz="2500" dirty="0"/>
              <a:t>   sistem tarafından oluşturulmuş </a:t>
            </a:r>
            <a:r>
              <a:rPr lang="tr-TR" sz="2500" u="sng" dirty="0">
                <a:effectLst>
                  <a:outerShdw blurRad="38100" dist="38100" dir="2700000" algn="tl">
                    <a:srgbClr val="000000">
                      <a:alpha val="43137"/>
                    </a:srgbClr>
                  </a:outerShdw>
                </a:effectLst>
              </a:rPr>
              <a:t>tutanaklar</a:t>
            </a:r>
            <a:r>
              <a:rPr lang="tr-TR" sz="2500" dirty="0"/>
              <a:t> ve </a:t>
            </a:r>
            <a:r>
              <a:rPr lang="tr-TR" sz="2500" u="sng" dirty="0">
                <a:effectLst>
                  <a:outerShdw blurRad="38100" dist="38100" dir="2700000" algn="tl">
                    <a:srgbClr val="000000">
                      <a:alpha val="43137"/>
                    </a:srgbClr>
                  </a:outerShdw>
                </a:effectLst>
              </a:rPr>
              <a:t>isteklilerin teklifleri </a:t>
            </a:r>
            <a:r>
              <a:rPr lang="tr-TR" sz="2500" dirty="0"/>
              <a:t>gösterilir.</a:t>
            </a:r>
          </a:p>
          <a:p>
            <a:pPr marL="82296" indent="0" algn="just">
              <a:buNone/>
            </a:pPr>
            <a:r>
              <a:rPr lang="tr-TR" sz="2500" dirty="0"/>
              <a:t>         </a:t>
            </a:r>
            <a:r>
              <a:rPr lang="tr-TR" sz="2800" b="1" dirty="0">
                <a:solidFill>
                  <a:srgbClr val="FF0000"/>
                </a:solidFill>
              </a:rPr>
              <a:t>“Tutanaklar” </a:t>
            </a:r>
            <a:r>
              <a:rPr lang="tr-TR" sz="2800" dirty="0"/>
              <a:t>butonuna tıklandığında</a:t>
            </a:r>
          </a:p>
          <a:p>
            <a:pPr marL="82296" indent="0" algn="just">
              <a:buNone/>
            </a:pPr>
            <a:r>
              <a:rPr lang="tr-TR" sz="2800" dirty="0"/>
              <a:t>      - </a:t>
            </a:r>
            <a:r>
              <a:rPr lang="tr-TR" sz="2800" dirty="0">
                <a:effectLst>
                  <a:outerShdw blurRad="38100" dist="38100" dir="2700000" algn="tl">
                    <a:srgbClr val="000000">
                      <a:alpha val="43137"/>
                    </a:srgbClr>
                  </a:outerShdw>
                </a:effectLst>
              </a:rPr>
              <a:t>“Açılamayan E-Teklif Tutanağı”,</a:t>
            </a:r>
          </a:p>
          <a:p>
            <a:pPr marL="82296" indent="0" algn="just">
              <a:buNone/>
            </a:pPr>
            <a:r>
              <a:rPr lang="tr-TR" sz="2800" dirty="0">
                <a:effectLst>
                  <a:outerShdw blurRad="38100" dist="38100" dir="2700000" algn="tl">
                    <a:srgbClr val="000000">
                      <a:alpha val="43137"/>
                    </a:srgbClr>
                  </a:outerShdw>
                </a:effectLst>
              </a:rPr>
              <a:t>      - “E-teklif Açma ve Belge Kontrol Tutanağı”,</a:t>
            </a:r>
          </a:p>
          <a:p>
            <a:pPr marL="82296" indent="0" algn="just">
              <a:buNone/>
            </a:pPr>
            <a:r>
              <a:rPr lang="tr-TR" sz="2800" dirty="0"/>
              <a:t>      - </a:t>
            </a:r>
            <a:r>
              <a:rPr lang="tr-TR" sz="2800" dirty="0">
                <a:effectLst>
                  <a:outerShdw blurRad="38100" dist="38100" dir="2700000" algn="tl">
                    <a:srgbClr val="000000">
                      <a:alpha val="43137"/>
                    </a:srgbClr>
                  </a:outerShdw>
                </a:effectLst>
              </a:rPr>
              <a:t>“İsteklilerce Teklif Edilen Fiyatlar Tutanağı” </a:t>
            </a:r>
            <a:r>
              <a:rPr lang="tr-TR" sz="2800" dirty="0"/>
              <a:t>listelenir.</a:t>
            </a:r>
          </a:p>
          <a:p>
            <a:pPr marL="82296" indent="0" algn="just">
              <a:buNone/>
            </a:pPr>
            <a:r>
              <a:rPr lang="tr-TR" sz="2500" dirty="0"/>
              <a:t>     Sonra E-Teklif Değerlendirme Birinci Oturumu kaydedilir.  </a:t>
            </a:r>
          </a:p>
          <a:p>
            <a:pPr marL="82296" indent="0" algn="just">
              <a:buNone/>
            </a:pPr>
            <a:r>
              <a:rPr lang="tr-TR" sz="2800" dirty="0"/>
              <a:t> </a:t>
            </a:r>
          </a:p>
        </p:txBody>
      </p:sp>
      <p:sp>
        <p:nvSpPr>
          <p:cNvPr id="4" name="Slayt Numarası Yer Tutucusu 3">
            <a:extLst>
              <a:ext uri="{FF2B5EF4-FFF2-40B4-BE49-F238E27FC236}">
                <a16:creationId xmlns:a16="http://schemas.microsoft.com/office/drawing/2014/main" xmlns="" id="{18C5231D-900A-459D-B27B-BF6015F0334B}"/>
              </a:ext>
            </a:extLst>
          </p:cNvPr>
          <p:cNvSpPr>
            <a:spLocks noGrp="1"/>
          </p:cNvSpPr>
          <p:nvPr>
            <p:ph type="sldNum" sz="quarter" idx="12"/>
          </p:nvPr>
        </p:nvSpPr>
        <p:spPr/>
        <p:txBody>
          <a:bodyPr/>
          <a:lstStyle/>
          <a:p>
            <a:fld id="{DF1F79AB-9229-4814-A1F8-FDBD1522D16E}" type="slidenum">
              <a:rPr lang="tr-TR" smtClean="0">
                <a:solidFill>
                  <a:srgbClr val="E7DEC9">
                    <a:shade val="50000"/>
                    <a:satMod val="200000"/>
                  </a:srgbClr>
                </a:solidFill>
              </a:rPr>
              <a:pPr/>
              <a:t>110</a:t>
            </a:fld>
            <a:endParaRPr lang="tr-TR" dirty="0">
              <a:solidFill>
                <a:srgbClr val="E7DEC9">
                  <a:shade val="50000"/>
                  <a:satMod val="200000"/>
                </a:srgbClr>
              </a:solidFill>
            </a:endParaRPr>
          </a:p>
        </p:txBody>
      </p:sp>
    </p:spTree>
    <p:extLst>
      <p:ext uri="{BB962C8B-B14F-4D97-AF65-F5344CB8AC3E}">
        <p14:creationId xmlns:p14="http://schemas.microsoft.com/office/powerpoint/2010/main" val="128447680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42F354A6-E2BC-4264-8212-B9E7CF8298BE}"/>
              </a:ext>
            </a:extLst>
          </p:cNvPr>
          <p:cNvSpPr>
            <a:spLocks noGrp="1"/>
          </p:cNvSpPr>
          <p:nvPr>
            <p:ph type="title"/>
          </p:nvPr>
        </p:nvSpPr>
        <p:spPr/>
        <p:txBody>
          <a:bodyPr>
            <a:normAutofit fontScale="90000"/>
          </a:bodyPr>
          <a:lstStyle/>
          <a:p>
            <a:pPr algn="ctr"/>
            <a:r>
              <a:rPr lang="tr-TR" sz="4400" dirty="0">
                <a:latin typeface="Arial" panose="020B0604020202020204" pitchFamily="34" charset="0"/>
                <a:cs typeface="Arial" panose="020B0604020202020204" pitchFamily="34" charset="0"/>
              </a:rPr>
              <a:t>Elektronik İhale Usulünde </a:t>
            </a:r>
            <a:br>
              <a:rPr lang="tr-TR" sz="4400" dirty="0">
                <a:latin typeface="Arial" panose="020B0604020202020204" pitchFamily="34" charset="0"/>
                <a:cs typeface="Arial" panose="020B0604020202020204" pitchFamily="34" charset="0"/>
              </a:rPr>
            </a:br>
            <a:r>
              <a:rPr lang="tr-TR" sz="4400" dirty="0">
                <a:latin typeface="Arial" panose="020B0604020202020204" pitchFamily="34" charset="0"/>
                <a:cs typeface="Arial" panose="020B0604020202020204" pitchFamily="34" charset="0"/>
              </a:rPr>
              <a:t>Tekliflerin Değerlendirilmesi</a:t>
            </a:r>
            <a:endParaRPr lang="tr-TR" dirty="0"/>
          </a:p>
        </p:txBody>
      </p:sp>
      <p:sp>
        <p:nvSpPr>
          <p:cNvPr id="3" name="İçerik Yer Tutucusu 2">
            <a:extLst>
              <a:ext uri="{FF2B5EF4-FFF2-40B4-BE49-F238E27FC236}">
                <a16:creationId xmlns:a16="http://schemas.microsoft.com/office/drawing/2014/main" xmlns="" id="{BA08CF72-EE8C-44A5-AE00-23DC2C77C0D0}"/>
              </a:ext>
            </a:extLst>
          </p:cNvPr>
          <p:cNvSpPr>
            <a:spLocks noGrp="1"/>
          </p:cNvSpPr>
          <p:nvPr>
            <p:ph idx="1"/>
          </p:nvPr>
        </p:nvSpPr>
        <p:spPr>
          <a:xfrm>
            <a:off x="1381125" y="1562101"/>
            <a:ext cx="10810875" cy="4829174"/>
          </a:xfrm>
        </p:spPr>
        <p:txBody>
          <a:bodyPr>
            <a:noAutofit/>
          </a:bodyPr>
          <a:lstStyle/>
          <a:p>
            <a:pPr marL="82296" indent="0" algn="just">
              <a:buNone/>
            </a:pPr>
            <a:r>
              <a:rPr lang="tr-TR" sz="2800" dirty="0"/>
              <a:t>      -  </a:t>
            </a:r>
            <a:r>
              <a:rPr lang="tr-TR" sz="2800" b="1" u="sng" dirty="0">
                <a:solidFill>
                  <a:schemeClr val="accent4">
                    <a:lumMod val="50000"/>
                  </a:schemeClr>
                </a:solidFill>
              </a:rPr>
              <a:t>"e-</a:t>
            </a:r>
            <a:r>
              <a:rPr lang="tr-TR" sz="2800" b="1" u="sng" dirty="0" err="1">
                <a:solidFill>
                  <a:schemeClr val="accent4">
                    <a:lumMod val="50000"/>
                  </a:schemeClr>
                </a:solidFill>
              </a:rPr>
              <a:t>teklif"lerin</a:t>
            </a:r>
            <a:r>
              <a:rPr lang="tr-TR" sz="2800" b="1" u="sng" dirty="0">
                <a:solidFill>
                  <a:schemeClr val="accent4">
                    <a:lumMod val="50000"/>
                  </a:schemeClr>
                </a:solidFill>
              </a:rPr>
              <a:t> açılması için e-anahtarların gönderilmesi:</a:t>
            </a:r>
          </a:p>
          <a:p>
            <a:pPr marL="82296" indent="0" algn="just">
              <a:buNone/>
            </a:pPr>
            <a:endParaRPr lang="tr-TR" altLang="tr-TR" sz="800" b="1" u="sng" dirty="0">
              <a:solidFill>
                <a:schemeClr val="accent4">
                  <a:lumMod val="50000"/>
                </a:schemeClr>
              </a:solidFill>
            </a:endParaRPr>
          </a:p>
          <a:p>
            <a:pPr algn="just"/>
            <a:r>
              <a:rPr lang="tr-TR" sz="2800" b="1" dirty="0">
                <a:solidFill>
                  <a:schemeClr val="accent3"/>
                </a:solidFill>
              </a:rPr>
              <a:t>      "E-ihale" </a:t>
            </a:r>
            <a:r>
              <a:rPr lang="tr-TR" sz="2800" dirty="0">
                <a:solidFill>
                  <a:schemeClr val="accent3"/>
                </a:solidFill>
              </a:rPr>
              <a:t>usulü ile elektronik ortamda yapılacak ihalelerde</a:t>
            </a:r>
            <a:r>
              <a:rPr lang="tr-TR" sz="2800" b="1" dirty="0">
                <a:solidFill>
                  <a:schemeClr val="accent3"/>
                </a:solidFill>
              </a:rPr>
              <a:t> </a:t>
            </a:r>
            <a:r>
              <a:rPr lang="tr-TR" sz="3000" b="1" dirty="0">
                <a:solidFill>
                  <a:schemeClr val="accent3"/>
                </a:solidFill>
              </a:rPr>
              <a:t>istekliler tarafından</a:t>
            </a:r>
            <a:r>
              <a:rPr lang="tr-TR" sz="2800" b="1" dirty="0">
                <a:solidFill>
                  <a:schemeClr val="accent3"/>
                </a:solidFill>
              </a:rPr>
              <a:t> elektronik ortamda sunulan</a:t>
            </a:r>
          </a:p>
          <a:p>
            <a:pPr marL="82296" indent="0" algn="just">
              <a:buNone/>
            </a:pPr>
            <a:r>
              <a:rPr lang="tr-TR" sz="2800" b="1" dirty="0">
                <a:solidFill>
                  <a:schemeClr val="accent3"/>
                </a:solidFill>
              </a:rPr>
              <a:t>     </a:t>
            </a:r>
            <a:r>
              <a:rPr lang="tr-TR" sz="3000" b="1" dirty="0">
                <a:solidFill>
                  <a:srgbClr val="C00000"/>
                </a:solidFill>
              </a:rPr>
              <a:t>    </a:t>
            </a:r>
            <a:r>
              <a:rPr lang="tr-TR" sz="3600" b="1" dirty="0">
                <a:solidFill>
                  <a:srgbClr val="C00000"/>
                </a:solidFill>
              </a:rPr>
              <a:t>"e-teklifler",</a:t>
            </a:r>
          </a:p>
          <a:p>
            <a:pPr marL="0" indent="0" algn="just">
              <a:buNone/>
            </a:pPr>
            <a:r>
              <a:rPr lang="tr-TR" sz="3000" dirty="0"/>
              <a:t>         </a:t>
            </a:r>
            <a:r>
              <a:rPr lang="tr-TR" sz="3000" b="1" dirty="0"/>
              <a:t>* </a:t>
            </a:r>
            <a:r>
              <a:rPr lang="tr-TR" sz="3000" u="sng" dirty="0"/>
              <a:t>'</a:t>
            </a:r>
            <a:r>
              <a:rPr lang="tr-TR" sz="3000" b="1" u="sng" dirty="0"/>
              <a:t>İhale tarih ve saatinde'</a:t>
            </a:r>
          </a:p>
          <a:p>
            <a:pPr marL="0" indent="0" algn="just">
              <a:buNone/>
            </a:pPr>
            <a:r>
              <a:rPr lang="tr-TR" sz="3000" dirty="0"/>
              <a:t>   İstekliler tarafından gönderilen </a:t>
            </a:r>
            <a:r>
              <a:rPr lang="tr-TR" sz="3000" b="1" u="sng" dirty="0">
                <a:solidFill>
                  <a:srgbClr val="FF0000"/>
                </a:solidFill>
              </a:rPr>
              <a:t>'e-anahtarlar'</a:t>
            </a:r>
            <a:r>
              <a:rPr lang="tr-TR" sz="3000" u="sng" dirty="0">
                <a:solidFill>
                  <a:srgbClr val="FF0000"/>
                </a:solidFill>
              </a:rPr>
              <a:t> </a:t>
            </a:r>
            <a:r>
              <a:rPr lang="tr-TR" sz="2800" u="sng" dirty="0">
                <a:solidFill>
                  <a:srgbClr val="FF0000"/>
                </a:solidFill>
              </a:rPr>
              <a:t>kullanılmak suretiyle </a:t>
            </a:r>
          </a:p>
          <a:p>
            <a:pPr marL="0" indent="0" algn="just">
              <a:buNone/>
            </a:pPr>
            <a:r>
              <a:rPr lang="tr-TR" sz="3000" dirty="0"/>
              <a:t>   İhale komisyonu tarafından </a:t>
            </a:r>
            <a:r>
              <a:rPr lang="tr-TR" sz="3000" b="1" u="sng" dirty="0"/>
              <a:t>EKAP üzerinde açılır.</a:t>
            </a:r>
          </a:p>
          <a:p>
            <a:pPr algn="just"/>
            <a:endParaRPr lang="tr-TR" sz="1000" dirty="0">
              <a:highlight>
                <a:srgbClr val="FFFF00"/>
              </a:highlight>
            </a:endParaRPr>
          </a:p>
          <a:p>
            <a:pPr algn="just"/>
            <a:r>
              <a:rPr lang="tr-TR" sz="3000" b="1" dirty="0"/>
              <a:t>      </a:t>
            </a:r>
            <a:r>
              <a:rPr lang="tr-TR" sz="3000" b="1" dirty="0">
                <a:solidFill>
                  <a:srgbClr val="FF0000"/>
                </a:solidFill>
              </a:rPr>
              <a:t>*</a:t>
            </a:r>
            <a:r>
              <a:rPr lang="tr-TR" sz="3000" b="1" dirty="0"/>
              <a:t> </a:t>
            </a:r>
            <a:r>
              <a:rPr lang="tr-TR" sz="3000" b="1" u="sng" dirty="0">
                <a:solidFill>
                  <a:srgbClr val="C00000"/>
                </a:solidFill>
              </a:rPr>
              <a:t>'e-anahtarlar’,</a:t>
            </a:r>
            <a:r>
              <a:rPr lang="tr-TR" sz="3000" u="sng" dirty="0"/>
              <a:t> </a:t>
            </a:r>
            <a:r>
              <a:rPr lang="tr-TR" sz="3000" u="sng" dirty="0">
                <a:effectLst>
                  <a:outerShdw blurRad="38100" dist="38100" dir="2700000" algn="tl">
                    <a:srgbClr val="000000">
                      <a:alpha val="43137"/>
                    </a:srgbClr>
                  </a:outerShdw>
                </a:effectLst>
              </a:rPr>
              <a:t>e-ihalede</a:t>
            </a:r>
            <a:r>
              <a:rPr lang="tr-TR" sz="3000" u="sng" dirty="0"/>
              <a:t> </a:t>
            </a:r>
            <a:r>
              <a:rPr lang="tr-TR" sz="3000" b="1" u="sng" dirty="0">
                <a:solidFill>
                  <a:srgbClr val="FF0000"/>
                </a:solidFill>
              </a:rPr>
              <a:t>teklif ile birlikte </a:t>
            </a:r>
            <a:r>
              <a:rPr lang="tr-TR" sz="3000" u="sng" dirty="0"/>
              <a:t>gönderilir. </a:t>
            </a:r>
          </a:p>
        </p:txBody>
      </p:sp>
      <p:sp>
        <p:nvSpPr>
          <p:cNvPr id="4" name="Slayt Numarası Yer Tutucusu 3">
            <a:extLst>
              <a:ext uri="{FF2B5EF4-FFF2-40B4-BE49-F238E27FC236}">
                <a16:creationId xmlns:a16="http://schemas.microsoft.com/office/drawing/2014/main" xmlns="" id="{18C5231D-900A-459D-B27B-BF6015F0334B}"/>
              </a:ext>
            </a:extLst>
          </p:cNvPr>
          <p:cNvSpPr>
            <a:spLocks noGrp="1"/>
          </p:cNvSpPr>
          <p:nvPr>
            <p:ph type="sldNum" sz="quarter" idx="12"/>
          </p:nvPr>
        </p:nvSpPr>
        <p:spPr/>
        <p:txBody>
          <a:bodyPr/>
          <a:lstStyle/>
          <a:p>
            <a:fld id="{DF1F79AB-9229-4814-A1F8-FDBD1522D16E}" type="slidenum">
              <a:rPr lang="tr-TR" smtClean="0">
                <a:solidFill>
                  <a:srgbClr val="E7DEC9">
                    <a:shade val="50000"/>
                    <a:satMod val="200000"/>
                  </a:srgbClr>
                </a:solidFill>
              </a:rPr>
              <a:pPr/>
              <a:t>111</a:t>
            </a:fld>
            <a:endParaRPr lang="tr-TR">
              <a:solidFill>
                <a:srgbClr val="E7DEC9">
                  <a:shade val="50000"/>
                  <a:satMod val="200000"/>
                </a:srgbClr>
              </a:solidFill>
            </a:endParaRPr>
          </a:p>
        </p:txBody>
      </p:sp>
    </p:spTree>
    <p:extLst>
      <p:ext uri="{BB962C8B-B14F-4D97-AF65-F5344CB8AC3E}">
        <p14:creationId xmlns:p14="http://schemas.microsoft.com/office/powerpoint/2010/main" val="6939120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42F354A6-E2BC-4264-8212-B9E7CF8298BE}"/>
              </a:ext>
            </a:extLst>
          </p:cNvPr>
          <p:cNvSpPr>
            <a:spLocks noGrp="1"/>
          </p:cNvSpPr>
          <p:nvPr>
            <p:ph type="title"/>
          </p:nvPr>
        </p:nvSpPr>
        <p:spPr/>
        <p:txBody>
          <a:bodyPr>
            <a:normAutofit fontScale="90000"/>
          </a:bodyPr>
          <a:lstStyle/>
          <a:p>
            <a:pPr algn="ctr"/>
            <a:r>
              <a:rPr lang="tr-TR" sz="4400" dirty="0">
                <a:latin typeface="Arial" panose="020B0604020202020204" pitchFamily="34" charset="0"/>
                <a:cs typeface="Arial" panose="020B0604020202020204" pitchFamily="34" charset="0"/>
              </a:rPr>
              <a:t>Elektronik İhale Usulünde </a:t>
            </a:r>
            <a:br>
              <a:rPr lang="tr-TR" sz="4400" dirty="0">
                <a:latin typeface="Arial" panose="020B0604020202020204" pitchFamily="34" charset="0"/>
                <a:cs typeface="Arial" panose="020B0604020202020204" pitchFamily="34" charset="0"/>
              </a:rPr>
            </a:br>
            <a:r>
              <a:rPr lang="tr-TR" sz="4400" dirty="0">
                <a:latin typeface="Arial" panose="020B0604020202020204" pitchFamily="34" charset="0"/>
                <a:cs typeface="Arial" panose="020B0604020202020204" pitchFamily="34" charset="0"/>
              </a:rPr>
              <a:t>Tekliflerin Değerlendirilmesi</a:t>
            </a:r>
            <a:endParaRPr lang="tr-TR" dirty="0"/>
          </a:p>
        </p:txBody>
      </p:sp>
      <p:sp>
        <p:nvSpPr>
          <p:cNvPr id="3" name="İçerik Yer Tutucusu 2">
            <a:extLst>
              <a:ext uri="{FF2B5EF4-FFF2-40B4-BE49-F238E27FC236}">
                <a16:creationId xmlns:a16="http://schemas.microsoft.com/office/drawing/2014/main" xmlns="" id="{BA08CF72-EE8C-44A5-AE00-23DC2C77C0D0}"/>
              </a:ext>
            </a:extLst>
          </p:cNvPr>
          <p:cNvSpPr>
            <a:spLocks noGrp="1"/>
          </p:cNvSpPr>
          <p:nvPr>
            <p:ph idx="1"/>
          </p:nvPr>
        </p:nvSpPr>
        <p:spPr>
          <a:xfrm>
            <a:off x="1381126" y="1590675"/>
            <a:ext cx="10707956" cy="4800599"/>
          </a:xfrm>
        </p:spPr>
        <p:txBody>
          <a:bodyPr>
            <a:noAutofit/>
          </a:bodyPr>
          <a:lstStyle/>
          <a:p>
            <a:pPr marL="82296" indent="0" algn="just">
              <a:buNone/>
            </a:pPr>
            <a:r>
              <a:rPr lang="tr-TR" sz="2800" dirty="0"/>
              <a:t>      - </a:t>
            </a:r>
            <a:r>
              <a:rPr lang="tr-TR" sz="2800" b="1" u="sng" dirty="0">
                <a:solidFill>
                  <a:schemeClr val="accent4">
                    <a:lumMod val="50000"/>
                  </a:schemeClr>
                </a:solidFill>
              </a:rPr>
              <a:t>"Geçici </a:t>
            </a:r>
            <a:r>
              <a:rPr lang="tr-TR" sz="2800" b="1" u="sng" dirty="0" err="1">
                <a:solidFill>
                  <a:schemeClr val="accent4">
                    <a:lumMod val="50000"/>
                  </a:schemeClr>
                </a:solidFill>
              </a:rPr>
              <a:t>Teminat"ın</a:t>
            </a:r>
            <a:r>
              <a:rPr lang="tr-TR" sz="2800" b="1" u="sng" dirty="0">
                <a:solidFill>
                  <a:schemeClr val="accent4">
                    <a:lumMod val="50000"/>
                  </a:schemeClr>
                </a:solidFill>
              </a:rPr>
              <a:t> Değerlendirilmesi:</a:t>
            </a:r>
          </a:p>
          <a:p>
            <a:pPr marL="82296" indent="0" algn="just">
              <a:buNone/>
            </a:pPr>
            <a:endParaRPr lang="tr-TR" altLang="tr-TR" sz="800" b="1" u="sng" dirty="0">
              <a:solidFill>
                <a:schemeClr val="accent4">
                  <a:lumMod val="50000"/>
                </a:schemeClr>
              </a:solidFill>
            </a:endParaRPr>
          </a:p>
          <a:p>
            <a:r>
              <a:rPr lang="tr-TR" sz="2800" b="1" dirty="0">
                <a:solidFill>
                  <a:schemeClr val="accent3"/>
                </a:solidFill>
              </a:rPr>
              <a:t>      </a:t>
            </a:r>
            <a:r>
              <a:rPr lang="tr-TR" sz="2800" b="1" dirty="0">
                <a:solidFill>
                  <a:srgbClr val="FF0000"/>
                </a:solidFill>
              </a:rPr>
              <a:t>Geçici teminat mektupları,</a:t>
            </a:r>
          </a:p>
          <a:p>
            <a:pPr marL="0" indent="0">
              <a:buNone/>
            </a:pPr>
            <a:r>
              <a:rPr lang="tr-TR" sz="2800" dirty="0">
                <a:solidFill>
                  <a:srgbClr val="FF0000"/>
                </a:solidFill>
              </a:rPr>
              <a:t>      </a:t>
            </a:r>
            <a:r>
              <a:rPr lang="tr-TR" sz="2800" dirty="0"/>
              <a:t>Elektronik ortamda teklif alınan </a:t>
            </a:r>
            <a:r>
              <a:rPr lang="tr-TR" sz="2800" dirty="0">
                <a:solidFill>
                  <a:srgbClr val="FF0000"/>
                </a:solidFill>
                <a:effectLst>
                  <a:outerShdw blurRad="38100" dist="38100" dir="2700000" algn="tl">
                    <a:srgbClr val="000000">
                      <a:alpha val="43137"/>
                    </a:srgbClr>
                  </a:outerShdw>
                </a:effectLst>
              </a:rPr>
              <a:t>beyan usulü</a:t>
            </a:r>
            <a:r>
              <a:rPr lang="tr-TR" sz="2800" dirty="0"/>
              <a:t>nde</a:t>
            </a:r>
          </a:p>
          <a:p>
            <a:pPr marL="0" indent="0">
              <a:buNone/>
            </a:pPr>
            <a:r>
              <a:rPr lang="tr-TR" altLang="tr-TR" sz="2800" dirty="0"/>
              <a:t>      Kurumla protokol yapan bankalardan *</a:t>
            </a:r>
            <a:r>
              <a:rPr lang="tr-TR" altLang="tr-TR" sz="2800" b="1" dirty="0">
                <a:solidFill>
                  <a:srgbClr val="FF0000"/>
                </a:solidFill>
              </a:rPr>
              <a:t>E-GTM olarak</a:t>
            </a:r>
          </a:p>
          <a:p>
            <a:pPr marL="0" indent="0">
              <a:buNone/>
            </a:pPr>
            <a:r>
              <a:rPr lang="tr-TR" altLang="tr-TR" sz="2800" b="1" dirty="0">
                <a:solidFill>
                  <a:srgbClr val="FF0000"/>
                </a:solidFill>
              </a:rPr>
              <a:t>     </a:t>
            </a:r>
            <a:r>
              <a:rPr lang="tr-TR" altLang="tr-TR" sz="2800" b="1" dirty="0" smtClean="0">
                <a:solidFill>
                  <a:srgbClr val="FF0000"/>
                </a:solidFill>
              </a:rPr>
              <a:t> </a:t>
            </a:r>
            <a:r>
              <a:rPr lang="tr-TR" altLang="tr-TR" sz="2800" dirty="0" smtClean="0"/>
              <a:t>sunulması </a:t>
            </a:r>
            <a:r>
              <a:rPr lang="tr-TR" altLang="tr-TR" sz="2800" dirty="0"/>
              <a:t>zorunlu idi, </a:t>
            </a:r>
            <a:r>
              <a:rPr lang="tr-TR" altLang="tr-TR" sz="2800" dirty="0">
                <a:solidFill>
                  <a:srgbClr val="FF0000"/>
                </a:solidFill>
              </a:rPr>
              <a:t>(19.07.2018 tarihine kadar)</a:t>
            </a:r>
          </a:p>
          <a:p>
            <a:pPr marL="0" indent="0">
              <a:buNone/>
            </a:pPr>
            <a:r>
              <a:rPr lang="tr-TR" altLang="tr-TR" sz="2800" dirty="0"/>
              <a:t>	 </a:t>
            </a:r>
            <a:r>
              <a:rPr lang="tr-TR" altLang="tr-TR" b="1" u="sng" dirty="0">
                <a:solidFill>
                  <a:srgbClr val="FF0000"/>
                </a:solidFill>
              </a:rPr>
              <a:t>"E-</a:t>
            </a:r>
            <a:r>
              <a:rPr lang="tr-TR" altLang="tr-TR" b="1" u="sng" dirty="0" err="1">
                <a:solidFill>
                  <a:srgbClr val="FF0000"/>
                </a:solidFill>
              </a:rPr>
              <a:t>ihale"de</a:t>
            </a:r>
            <a:r>
              <a:rPr lang="tr-TR" altLang="tr-TR" sz="2800" b="1" u="sng" dirty="0">
                <a:solidFill>
                  <a:srgbClr val="FF0000"/>
                </a:solidFill>
              </a:rPr>
              <a:t> ise</a:t>
            </a:r>
            <a:r>
              <a:rPr lang="tr-TR" altLang="tr-TR" sz="2800" dirty="0">
                <a:solidFill>
                  <a:srgbClr val="FF0000"/>
                </a:solidFill>
              </a:rPr>
              <a:t> </a:t>
            </a:r>
            <a:r>
              <a:rPr lang="tr-TR" altLang="tr-TR" sz="2800" dirty="0"/>
              <a:t>ihale komisyonu tarafından</a:t>
            </a:r>
          </a:p>
          <a:p>
            <a:pPr marL="0" indent="0">
              <a:buNone/>
            </a:pPr>
            <a:r>
              <a:rPr lang="tr-TR" altLang="tr-TR" sz="2800" dirty="0"/>
              <a:t>     </a:t>
            </a:r>
            <a:r>
              <a:rPr lang="tr-TR" altLang="tr-TR" sz="2800" dirty="0">
                <a:effectLst>
                  <a:outerShdw blurRad="38100" dist="38100" dir="2700000" algn="tl">
                    <a:srgbClr val="000000">
                      <a:alpha val="43137"/>
                    </a:srgbClr>
                  </a:outerShdw>
                </a:effectLst>
              </a:rPr>
              <a:t>isteklinin beyanı esas alınarak</a:t>
            </a:r>
          </a:p>
          <a:p>
            <a:pPr marL="0" indent="0">
              <a:buNone/>
            </a:pPr>
            <a:r>
              <a:rPr lang="tr-TR" altLang="tr-TR" sz="2800" dirty="0"/>
              <a:t>     </a:t>
            </a:r>
            <a:r>
              <a:rPr lang="tr-TR" altLang="tr-TR" sz="2800" dirty="0">
                <a:solidFill>
                  <a:srgbClr val="FF0000"/>
                </a:solidFill>
              </a:rPr>
              <a:t>*</a:t>
            </a:r>
            <a:r>
              <a:rPr lang="tr-TR" altLang="tr-TR" sz="2800" u="sng" dirty="0">
                <a:solidFill>
                  <a:srgbClr val="FF0000"/>
                </a:solidFill>
                <a:effectLst>
                  <a:outerShdw blurRad="38100" dist="38100" dir="2700000" algn="tl">
                    <a:srgbClr val="000000">
                      <a:alpha val="43137"/>
                    </a:srgbClr>
                  </a:outerShdw>
                </a:effectLst>
              </a:rPr>
              <a:t>3 farklı duruma </a:t>
            </a:r>
            <a:r>
              <a:rPr lang="tr-TR" altLang="tr-TR" sz="2800" u="sng" dirty="0">
                <a:effectLst>
                  <a:outerShdw blurRad="38100" dist="38100" dir="2700000" algn="tl">
                    <a:srgbClr val="000000">
                      <a:alpha val="43137"/>
                    </a:srgbClr>
                  </a:outerShdw>
                </a:effectLst>
              </a:rPr>
              <a:t>göre sunulabilecek.</a:t>
            </a:r>
          </a:p>
        </p:txBody>
      </p:sp>
      <p:sp>
        <p:nvSpPr>
          <p:cNvPr id="4" name="Slayt Numarası Yer Tutucusu 3">
            <a:extLst>
              <a:ext uri="{FF2B5EF4-FFF2-40B4-BE49-F238E27FC236}">
                <a16:creationId xmlns:a16="http://schemas.microsoft.com/office/drawing/2014/main" xmlns="" id="{18C5231D-900A-459D-B27B-BF6015F0334B}"/>
              </a:ext>
            </a:extLst>
          </p:cNvPr>
          <p:cNvSpPr>
            <a:spLocks noGrp="1"/>
          </p:cNvSpPr>
          <p:nvPr>
            <p:ph type="sldNum" sz="quarter" idx="12"/>
          </p:nvPr>
        </p:nvSpPr>
        <p:spPr/>
        <p:txBody>
          <a:bodyPr/>
          <a:lstStyle/>
          <a:p>
            <a:fld id="{DF1F79AB-9229-4814-A1F8-FDBD1522D16E}" type="slidenum">
              <a:rPr lang="tr-TR" smtClean="0">
                <a:solidFill>
                  <a:srgbClr val="E7DEC9">
                    <a:shade val="50000"/>
                    <a:satMod val="200000"/>
                  </a:srgbClr>
                </a:solidFill>
              </a:rPr>
              <a:pPr/>
              <a:t>112</a:t>
            </a:fld>
            <a:endParaRPr lang="tr-TR">
              <a:solidFill>
                <a:srgbClr val="E7DEC9">
                  <a:shade val="50000"/>
                  <a:satMod val="200000"/>
                </a:srgbClr>
              </a:solidFill>
            </a:endParaRPr>
          </a:p>
        </p:txBody>
      </p:sp>
    </p:spTree>
    <p:extLst>
      <p:ext uri="{BB962C8B-B14F-4D97-AF65-F5344CB8AC3E}">
        <p14:creationId xmlns:p14="http://schemas.microsoft.com/office/powerpoint/2010/main" val="396207968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42F354A6-E2BC-4264-8212-B9E7CF8298BE}"/>
              </a:ext>
            </a:extLst>
          </p:cNvPr>
          <p:cNvSpPr>
            <a:spLocks noGrp="1"/>
          </p:cNvSpPr>
          <p:nvPr>
            <p:ph type="title"/>
          </p:nvPr>
        </p:nvSpPr>
        <p:spPr/>
        <p:txBody>
          <a:bodyPr>
            <a:normAutofit fontScale="90000"/>
          </a:bodyPr>
          <a:lstStyle/>
          <a:p>
            <a:pPr algn="ctr"/>
            <a:r>
              <a:rPr lang="tr-TR" sz="4400" dirty="0">
                <a:latin typeface="Arial" panose="020B0604020202020204" pitchFamily="34" charset="0"/>
                <a:cs typeface="Arial" panose="020B0604020202020204" pitchFamily="34" charset="0"/>
              </a:rPr>
              <a:t>Elektronik İhale Usulünde </a:t>
            </a:r>
            <a:br>
              <a:rPr lang="tr-TR" sz="4400" dirty="0">
                <a:latin typeface="Arial" panose="020B0604020202020204" pitchFamily="34" charset="0"/>
                <a:cs typeface="Arial" panose="020B0604020202020204" pitchFamily="34" charset="0"/>
              </a:rPr>
            </a:br>
            <a:r>
              <a:rPr lang="tr-TR" sz="4400" dirty="0">
                <a:latin typeface="Arial" panose="020B0604020202020204" pitchFamily="34" charset="0"/>
                <a:cs typeface="Arial" panose="020B0604020202020204" pitchFamily="34" charset="0"/>
              </a:rPr>
              <a:t>Tekliflerin Değerlendirilmesi</a:t>
            </a:r>
            <a:endParaRPr lang="tr-TR" dirty="0"/>
          </a:p>
        </p:txBody>
      </p:sp>
      <p:sp>
        <p:nvSpPr>
          <p:cNvPr id="3" name="İçerik Yer Tutucusu 2">
            <a:extLst>
              <a:ext uri="{FF2B5EF4-FFF2-40B4-BE49-F238E27FC236}">
                <a16:creationId xmlns:a16="http://schemas.microsoft.com/office/drawing/2014/main" xmlns="" id="{BA08CF72-EE8C-44A5-AE00-23DC2C77C0D0}"/>
              </a:ext>
            </a:extLst>
          </p:cNvPr>
          <p:cNvSpPr>
            <a:spLocks noGrp="1"/>
          </p:cNvSpPr>
          <p:nvPr>
            <p:ph idx="1"/>
          </p:nvPr>
        </p:nvSpPr>
        <p:spPr>
          <a:xfrm>
            <a:off x="1381125" y="1600200"/>
            <a:ext cx="10810875" cy="5181601"/>
          </a:xfrm>
        </p:spPr>
        <p:txBody>
          <a:bodyPr>
            <a:noAutofit/>
          </a:bodyPr>
          <a:lstStyle/>
          <a:p>
            <a:pPr marL="82296" indent="0" algn="just">
              <a:buNone/>
            </a:pPr>
            <a:r>
              <a:rPr lang="tr-TR" sz="2800" dirty="0"/>
              <a:t>      - </a:t>
            </a:r>
            <a:r>
              <a:rPr lang="tr-TR" sz="2800" b="1" u="sng" dirty="0">
                <a:solidFill>
                  <a:schemeClr val="accent4">
                    <a:lumMod val="50000"/>
                  </a:schemeClr>
                </a:solidFill>
              </a:rPr>
              <a:t>"Geçici </a:t>
            </a:r>
            <a:r>
              <a:rPr lang="tr-TR" sz="2800" b="1" u="sng" dirty="0" err="1">
                <a:solidFill>
                  <a:schemeClr val="accent4">
                    <a:lumMod val="50000"/>
                  </a:schemeClr>
                </a:solidFill>
              </a:rPr>
              <a:t>Teminat"ın</a:t>
            </a:r>
            <a:r>
              <a:rPr lang="tr-TR" sz="2800" b="1" u="sng" dirty="0">
                <a:solidFill>
                  <a:schemeClr val="accent4">
                    <a:lumMod val="50000"/>
                  </a:schemeClr>
                </a:solidFill>
              </a:rPr>
              <a:t> Değerlendirilmesi:</a:t>
            </a:r>
          </a:p>
          <a:p>
            <a:pPr marL="82296" indent="0" algn="just">
              <a:buNone/>
            </a:pPr>
            <a:r>
              <a:rPr lang="tr-TR" sz="2000" b="1" dirty="0">
                <a:solidFill>
                  <a:srgbClr val="FF0000"/>
                </a:solidFill>
                <a:latin typeface="Times New Roman" panose="02020603050405020304" pitchFamily="18" charset="0"/>
                <a:cs typeface="Times New Roman" panose="02020603050405020304" pitchFamily="18" charset="0"/>
              </a:rPr>
              <a:t>        </a:t>
            </a:r>
            <a:r>
              <a:rPr lang="tr-TR" sz="2200" b="1" dirty="0">
                <a:solidFill>
                  <a:srgbClr val="FF0000"/>
                </a:solidFill>
                <a:latin typeface="Times New Roman" panose="02020603050405020304" pitchFamily="18" charset="0"/>
                <a:cs typeface="Times New Roman" panose="02020603050405020304" pitchFamily="18" charset="0"/>
              </a:rPr>
              <a:t> </a:t>
            </a:r>
            <a:r>
              <a:rPr lang="tr-TR" sz="2200" b="1" dirty="0">
                <a:solidFill>
                  <a:srgbClr val="FF0000"/>
                </a:solidFill>
              </a:rPr>
              <a:t>“Elektronik Geçici Teminat </a:t>
            </a:r>
            <a:r>
              <a:rPr lang="tr-TR" sz="2200" b="1" dirty="0" err="1">
                <a:solidFill>
                  <a:srgbClr val="FF0000"/>
                </a:solidFill>
              </a:rPr>
              <a:t>Mektubu”na</a:t>
            </a:r>
            <a:r>
              <a:rPr lang="tr-TR" sz="2200" b="1" dirty="0">
                <a:solidFill>
                  <a:srgbClr val="FF0000"/>
                </a:solidFill>
              </a:rPr>
              <a:t> İlişkin Değerlendirme;</a:t>
            </a:r>
            <a:endParaRPr lang="tr-TR" sz="2200" dirty="0"/>
          </a:p>
          <a:p>
            <a:pPr marL="82296" indent="0" algn="just">
              <a:buNone/>
            </a:pPr>
            <a:r>
              <a:rPr lang="tr-TR" sz="2200" dirty="0"/>
              <a:t>  İhale komisyonu üyeleri, </a:t>
            </a:r>
            <a:r>
              <a:rPr lang="tr-TR" sz="2200" dirty="0">
                <a:effectLst>
                  <a:outerShdw blurRad="38100" dist="38100" dir="2700000" algn="tl">
                    <a:srgbClr val="000000">
                      <a:alpha val="43137"/>
                    </a:srgbClr>
                  </a:outerShdw>
                </a:effectLst>
              </a:rPr>
              <a:t>“Teklif İşlemleri” sekmesi </a:t>
            </a:r>
            <a:r>
              <a:rPr lang="tr-TR" sz="2200" dirty="0"/>
              <a:t>altındaki </a:t>
            </a:r>
            <a:r>
              <a:rPr lang="tr-TR" sz="2200" b="1" dirty="0"/>
              <a:t>“e-GTM İşlemleri” </a:t>
            </a:r>
            <a:r>
              <a:rPr lang="tr-TR" sz="2200" dirty="0"/>
              <a:t>linkinden, teklif değerlendirmesini yaptıkları ihalelere ait </a:t>
            </a:r>
            <a:r>
              <a:rPr lang="tr-TR" sz="2200" b="1" dirty="0"/>
              <a:t>elektronik geçici teminat mektuplarına</a:t>
            </a:r>
            <a:r>
              <a:rPr lang="tr-TR" sz="2200" dirty="0"/>
              <a:t> erişebilirler ve teminatlara yönelik işlemleri gerçekleştirebilirler.</a:t>
            </a:r>
            <a:endParaRPr lang="tr-TR" altLang="tr-TR" sz="2200" dirty="0"/>
          </a:p>
        </p:txBody>
      </p:sp>
      <p:sp>
        <p:nvSpPr>
          <p:cNvPr id="4" name="Slayt Numarası Yer Tutucusu 3">
            <a:extLst>
              <a:ext uri="{FF2B5EF4-FFF2-40B4-BE49-F238E27FC236}">
                <a16:creationId xmlns:a16="http://schemas.microsoft.com/office/drawing/2014/main" xmlns="" id="{18C5231D-900A-459D-B27B-BF6015F0334B}"/>
              </a:ext>
            </a:extLst>
          </p:cNvPr>
          <p:cNvSpPr>
            <a:spLocks noGrp="1"/>
          </p:cNvSpPr>
          <p:nvPr>
            <p:ph type="sldNum" sz="quarter" idx="12"/>
          </p:nvPr>
        </p:nvSpPr>
        <p:spPr/>
        <p:txBody>
          <a:bodyPr/>
          <a:lstStyle/>
          <a:p>
            <a:pPr>
              <a:defRPr/>
            </a:pPr>
            <a:fld id="{DF1F79AB-9229-4814-A1F8-FDBD1522D16E}" type="slidenum">
              <a:rPr lang="tr-TR" smtClean="0">
                <a:solidFill>
                  <a:srgbClr val="E7DEC9">
                    <a:shade val="50000"/>
                    <a:satMod val="200000"/>
                  </a:srgbClr>
                </a:solidFill>
              </a:rPr>
              <a:pPr>
                <a:defRPr/>
              </a:pPr>
              <a:t>113</a:t>
            </a:fld>
            <a:endParaRPr lang="tr-TR">
              <a:solidFill>
                <a:srgbClr val="E7DEC9">
                  <a:shade val="50000"/>
                  <a:satMod val="200000"/>
                </a:srgbClr>
              </a:solidFill>
            </a:endParaRPr>
          </a:p>
        </p:txBody>
      </p:sp>
      <p:pic>
        <p:nvPicPr>
          <p:cNvPr id="6" name="Resim 5">
            <a:extLst>
              <a:ext uri="{FF2B5EF4-FFF2-40B4-BE49-F238E27FC236}">
                <a16:creationId xmlns:a16="http://schemas.microsoft.com/office/drawing/2014/main" xmlns="" id="{53430671-CC8A-4FE6-88D9-0128CBF73A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1625" y="3648075"/>
            <a:ext cx="10339959" cy="3133725"/>
          </a:xfrm>
          <a:prstGeom prst="rect">
            <a:avLst/>
          </a:prstGeom>
        </p:spPr>
      </p:pic>
    </p:spTree>
    <p:extLst>
      <p:ext uri="{BB962C8B-B14F-4D97-AF65-F5344CB8AC3E}">
        <p14:creationId xmlns:p14="http://schemas.microsoft.com/office/powerpoint/2010/main" val="291604763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DEC22095-34FB-45E1-A48B-621187B70985}"/>
              </a:ext>
            </a:extLst>
          </p:cNvPr>
          <p:cNvSpPr>
            <a:spLocks noGrp="1"/>
          </p:cNvSpPr>
          <p:nvPr>
            <p:ph type="title"/>
          </p:nvPr>
        </p:nvSpPr>
        <p:spPr/>
        <p:txBody>
          <a:bodyPr>
            <a:normAutofit fontScale="90000"/>
          </a:bodyPr>
          <a:lstStyle/>
          <a:p>
            <a:pPr algn="ctr"/>
            <a:r>
              <a:rPr lang="tr-TR" sz="4400" dirty="0">
                <a:latin typeface="Arial" panose="020B0604020202020204" pitchFamily="34" charset="0"/>
                <a:cs typeface="Arial" panose="020B0604020202020204" pitchFamily="34" charset="0"/>
              </a:rPr>
              <a:t>Elektronik İhale Usulünde </a:t>
            </a:r>
            <a:br>
              <a:rPr lang="tr-TR" sz="4400" dirty="0">
                <a:latin typeface="Arial" panose="020B0604020202020204" pitchFamily="34" charset="0"/>
                <a:cs typeface="Arial" panose="020B0604020202020204" pitchFamily="34" charset="0"/>
              </a:rPr>
            </a:br>
            <a:r>
              <a:rPr lang="tr-TR" sz="4400" dirty="0">
                <a:latin typeface="Arial" panose="020B0604020202020204" pitchFamily="34" charset="0"/>
                <a:cs typeface="Arial" panose="020B0604020202020204" pitchFamily="34" charset="0"/>
              </a:rPr>
              <a:t>Tekliflerin Değerlendirilmesi</a:t>
            </a:r>
            <a:endParaRPr lang="tr-TR" dirty="0"/>
          </a:p>
        </p:txBody>
      </p:sp>
      <p:sp>
        <p:nvSpPr>
          <p:cNvPr id="3" name="İçerik Yer Tutucusu 2">
            <a:extLst>
              <a:ext uri="{FF2B5EF4-FFF2-40B4-BE49-F238E27FC236}">
                <a16:creationId xmlns:a16="http://schemas.microsoft.com/office/drawing/2014/main" xmlns="" id="{6D5DB6B5-3118-4D03-B810-15BA09064EF0}"/>
              </a:ext>
            </a:extLst>
          </p:cNvPr>
          <p:cNvSpPr>
            <a:spLocks noGrp="1"/>
          </p:cNvSpPr>
          <p:nvPr>
            <p:ph idx="1"/>
          </p:nvPr>
        </p:nvSpPr>
        <p:spPr>
          <a:xfrm>
            <a:off x="1581149" y="1885950"/>
            <a:ext cx="10307023" cy="4229100"/>
          </a:xfrm>
        </p:spPr>
        <p:txBody>
          <a:bodyPr>
            <a:normAutofit lnSpcReduction="10000"/>
          </a:bodyPr>
          <a:lstStyle/>
          <a:p>
            <a:pPr marL="82296" indent="0">
              <a:buNone/>
            </a:pPr>
            <a:r>
              <a:rPr lang="tr-TR" sz="3000" dirty="0"/>
              <a:t>         -</a:t>
            </a:r>
            <a:r>
              <a:rPr lang="tr-TR" sz="3000" b="1" u="sng" dirty="0">
                <a:solidFill>
                  <a:schemeClr val="accent4">
                    <a:lumMod val="50000"/>
                  </a:schemeClr>
                </a:solidFill>
              </a:rPr>
              <a:t>"2. OTURUM </a:t>
            </a:r>
            <a:r>
              <a:rPr lang="tr-TR" sz="3000" b="1" u="sng" dirty="0"/>
              <a:t>(KAPALI OTURUM)</a:t>
            </a:r>
            <a:r>
              <a:rPr lang="tr-TR" sz="3000" b="1" u="sng" dirty="0">
                <a:solidFill>
                  <a:schemeClr val="accent4">
                    <a:lumMod val="50000"/>
                  </a:schemeClr>
                </a:solidFill>
              </a:rPr>
              <a:t>":</a:t>
            </a:r>
          </a:p>
          <a:p>
            <a:pPr marL="82296" indent="0">
              <a:buNone/>
            </a:pPr>
            <a:endParaRPr lang="tr-TR" sz="900" dirty="0"/>
          </a:p>
          <a:p>
            <a:r>
              <a:rPr lang="tr-TR" sz="3200" dirty="0"/>
              <a:t>     İhale dokümanında belirtilen </a:t>
            </a:r>
          </a:p>
          <a:p>
            <a:pPr marL="0" indent="0">
              <a:buNone/>
            </a:pPr>
            <a:r>
              <a:rPr lang="tr-TR" sz="3200" dirty="0">
                <a:solidFill>
                  <a:srgbClr val="FF0000"/>
                </a:solidFill>
              </a:rPr>
              <a:t>        'Katılım belgeleri ve yeterlik kriterleri' ile ilgili </a:t>
            </a:r>
          </a:p>
          <a:p>
            <a:pPr marL="0" indent="0">
              <a:buNone/>
            </a:pPr>
            <a:r>
              <a:rPr lang="tr-TR" b="1" dirty="0">
                <a:solidFill>
                  <a:srgbClr val="FF0000"/>
                </a:solidFill>
              </a:rPr>
              <a:t>   </a:t>
            </a:r>
            <a:r>
              <a:rPr lang="tr-TR" sz="3200" b="1" dirty="0">
                <a:solidFill>
                  <a:srgbClr val="FF0000"/>
                </a:solidFill>
              </a:rPr>
              <a:t>değerlendirme,</a:t>
            </a:r>
          </a:p>
          <a:p>
            <a:pPr marL="0" indent="0">
              <a:buNone/>
            </a:pPr>
            <a:r>
              <a:rPr lang="tr-TR" sz="3200" dirty="0"/>
              <a:t>        İstekliler tarafından </a:t>
            </a:r>
            <a:r>
              <a:rPr lang="tr-TR" sz="3200" b="1" dirty="0"/>
              <a:t>e-teklifleri ekinde</a:t>
            </a:r>
            <a:r>
              <a:rPr lang="tr-TR" sz="3200" dirty="0"/>
              <a:t> sunulan</a:t>
            </a:r>
          </a:p>
          <a:p>
            <a:pPr marL="0" indent="0">
              <a:buNone/>
            </a:pPr>
            <a:r>
              <a:rPr lang="tr-TR" sz="3200" dirty="0"/>
              <a:t>   </a:t>
            </a:r>
            <a:r>
              <a:rPr lang="tr-TR" sz="3200" b="1" u="sng" dirty="0">
                <a:solidFill>
                  <a:srgbClr val="FF0000"/>
                </a:solidFill>
              </a:rPr>
              <a:t>"Yeterlik Bilgileri </a:t>
            </a:r>
            <a:r>
              <a:rPr lang="tr-TR" sz="3200" b="1" u="sng" dirty="0" err="1">
                <a:solidFill>
                  <a:srgbClr val="FF0000"/>
                </a:solidFill>
              </a:rPr>
              <a:t>Tablosu"</a:t>
            </a:r>
            <a:r>
              <a:rPr lang="tr-TR" sz="3200" b="1" u="sng" dirty="0" err="1"/>
              <a:t>nda</a:t>
            </a:r>
            <a:endParaRPr lang="tr-TR" sz="3200" b="1" u="sng" dirty="0"/>
          </a:p>
          <a:p>
            <a:pPr marL="0" indent="0">
              <a:buNone/>
            </a:pPr>
            <a:endParaRPr lang="tr-TR" sz="900" b="1" u="sng" dirty="0"/>
          </a:p>
          <a:p>
            <a:pPr marL="0" indent="0">
              <a:buNone/>
            </a:pPr>
            <a:r>
              <a:rPr lang="tr-TR" sz="3200" dirty="0"/>
              <a:t>     </a:t>
            </a:r>
            <a:r>
              <a:rPr lang="tr-TR" b="1" dirty="0">
                <a:solidFill>
                  <a:srgbClr val="FF0000"/>
                </a:solidFill>
                <a:effectLst>
                  <a:outerShdw blurRad="38100" dist="38100" dir="2700000" algn="tl">
                    <a:srgbClr val="000000">
                      <a:alpha val="43137"/>
                    </a:srgbClr>
                  </a:outerShdw>
                </a:effectLst>
              </a:rPr>
              <a:t>* </a:t>
            </a:r>
            <a:r>
              <a:rPr lang="tr-TR" sz="3600" b="1" dirty="0">
                <a:solidFill>
                  <a:srgbClr val="FF0000"/>
                </a:solidFill>
                <a:effectLst>
                  <a:outerShdw blurRad="38100" dist="38100" dir="2700000" algn="tl">
                    <a:srgbClr val="000000">
                      <a:alpha val="43137"/>
                    </a:srgbClr>
                  </a:outerShdw>
                </a:effectLst>
              </a:rPr>
              <a:t>'beyan edilen'</a:t>
            </a:r>
            <a:r>
              <a:rPr lang="tr-TR" sz="3600" dirty="0">
                <a:solidFill>
                  <a:srgbClr val="FF0000"/>
                </a:solidFill>
              </a:rPr>
              <a:t> </a:t>
            </a:r>
            <a:r>
              <a:rPr lang="tr-TR" sz="3200" u="sng" dirty="0">
                <a:solidFill>
                  <a:srgbClr val="FF0000"/>
                </a:solidFill>
              </a:rPr>
              <a:t>bilgi ve belgeler </a:t>
            </a:r>
            <a:r>
              <a:rPr lang="tr-TR" sz="3200" dirty="0"/>
              <a:t>esas alınarak yapılır.</a:t>
            </a:r>
          </a:p>
        </p:txBody>
      </p:sp>
      <p:sp>
        <p:nvSpPr>
          <p:cNvPr id="4" name="Slayt Numarası Yer Tutucusu 3">
            <a:extLst>
              <a:ext uri="{FF2B5EF4-FFF2-40B4-BE49-F238E27FC236}">
                <a16:creationId xmlns:a16="http://schemas.microsoft.com/office/drawing/2014/main" xmlns="" id="{F6DCC0BA-7EE6-401D-A1C9-D1CFAEC7C30B}"/>
              </a:ext>
            </a:extLst>
          </p:cNvPr>
          <p:cNvSpPr>
            <a:spLocks noGrp="1"/>
          </p:cNvSpPr>
          <p:nvPr>
            <p:ph type="sldNum" sz="quarter" idx="12"/>
          </p:nvPr>
        </p:nvSpPr>
        <p:spPr/>
        <p:txBody>
          <a:bodyPr/>
          <a:lstStyle/>
          <a:p>
            <a:fld id="{DF1F79AB-9229-4814-A1F8-FDBD1522D16E}" type="slidenum">
              <a:rPr lang="tr-TR" smtClean="0">
                <a:solidFill>
                  <a:srgbClr val="E7DEC9">
                    <a:shade val="50000"/>
                    <a:satMod val="200000"/>
                  </a:srgbClr>
                </a:solidFill>
              </a:rPr>
              <a:pPr/>
              <a:t>114</a:t>
            </a:fld>
            <a:endParaRPr lang="tr-TR">
              <a:solidFill>
                <a:srgbClr val="E7DEC9">
                  <a:shade val="50000"/>
                  <a:satMod val="200000"/>
                </a:srgbClr>
              </a:solidFill>
            </a:endParaRPr>
          </a:p>
        </p:txBody>
      </p:sp>
    </p:spTree>
    <p:extLst>
      <p:ext uri="{BB962C8B-B14F-4D97-AF65-F5344CB8AC3E}">
        <p14:creationId xmlns:p14="http://schemas.microsoft.com/office/powerpoint/2010/main" val="117805108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DEC22095-34FB-45E1-A48B-621187B70985}"/>
              </a:ext>
            </a:extLst>
          </p:cNvPr>
          <p:cNvSpPr>
            <a:spLocks noGrp="1"/>
          </p:cNvSpPr>
          <p:nvPr>
            <p:ph type="title"/>
          </p:nvPr>
        </p:nvSpPr>
        <p:spPr/>
        <p:txBody>
          <a:bodyPr>
            <a:normAutofit fontScale="90000"/>
          </a:bodyPr>
          <a:lstStyle/>
          <a:p>
            <a:pPr algn="ctr"/>
            <a:r>
              <a:rPr lang="tr-TR" sz="4400" dirty="0">
                <a:latin typeface="Arial" panose="020B0604020202020204" pitchFamily="34" charset="0"/>
                <a:cs typeface="Arial" panose="020B0604020202020204" pitchFamily="34" charset="0"/>
              </a:rPr>
              <a:t>Elektronik İhale Usulünde </a:t>
            </a:r>
            <a:br>
              <a:rPr lang="tr-TR" sz="4400" dirty="0">
                <a:latin typeface="Arial" panose="020B0604020202020204" pitchFamily="34" charset="0"/>
                <a:cs typeface="Arial" panose="020B0604020202020204" pitchFamily="34" charset="0"/>
              </a:rPr>
            </a:br>
            <a:r>
              <a:rPr lang="tr-TR" sz="4400" dirty="0">
                <a:latin typeface="Arial" panose="020B0604020202020204" pitchFamily="34" charset="0"/>
                <a:cs typeface="Arial" panose="020B0604020202020204" pitchFamily="34" charset="0"/>
              </a:rPr>
              <a:t>Tekliflerin Değerlendirilmesi</a:t>
            </a:r>
            <a:endParaRPr lang="tr-TR" dirty="0"/>
          </a:p>
        </p:txBody>
      </p:sp>
      <p:sp>
        <p:nvSpPr>
          <p:cNvPr id="3" name="İçerik Yer Tutucusu 2">
            <a:extLst>
              <a:ext uri="{FF2B5EF4-FFF2-40B4-BE49-F238E27FC236}">
                <a16:creationId xmlns:a16="http://schemas.microsoft.com/office/drawing/2014/main" xmlns="" id="{6D5DB6B5-3118-4D03-B810-15BA09064EF0}"/>
              </a:ext>
            </a:extLst>
          </p:cNvPr>
          <p:cNvSpPr>
            <a:spLocks noGrp="1"/>
          </p:cNvSpPr>
          <p:nvPr>
            <p:ph idx="1"/>
          </p:nvPr>
        </p:nvSpPr>
        <p:spPr>
          <a:xfrm>
            <a:off x="1428750" y="1800224"/>
            <a:ext cx="10572750" cy="4981575"/>
          </a:xfrm>
        </p:spPr>
        <p:txBody>
          <a:bodyPr>
            <a:normAutofit fontScale="92500" lnSpcReduction="20000"/>
          </a:bodyPr>
          <a:lstStyle/>
          <a:p>
            <a:pPr marL="82296" indent="0">
              <a:buNone/>
            </a:pPr>
            <a:r>
              <a:rPr lang="tr-TR" dirty="0"/>
              <a:t>    </a:t>
            </a:r>
            <a:r>
              <a:rPr lang="tr-TR" sz="3600" dirty="0"/>
              <a:t> </a:t>
            </a:r>
            <a:r>
              <a:rPr lang="tr-TR" sz="2700" dirty="0"/>
              <a:t>-</a:t>
            </a:r>
            <a:r>
              <a:rPr lang="tr-TR" sz="2700" b="1" u="sng" dirty="0">
                <a:solidFill>
                  <a:schemeClr val="accent4">
                    <a:lumMod val="50000"/>
                  </a:schemeClr>
                </a:solidFill>
              </a:rPr>
              <a:t>"Yeterlik Bilgileri </a:t>
            </a:r>
            <a:r>
              <a:rPr lang="tr-TR" sz="2700" b="1" u="sng" dirty="0" err="1">
                <a:solidFill>
                  <a:schemeClr val="accent4">
                    <a:lumMod val="50000"/>
                  </a:schemeClr>
                </a:solidFill>
              </a:rPr>
              <a:t>Tablosu'nda</a:t>
            </a:r>
            <a:r>
              <a:rPr lang="tr-TR" sz="2700" b="1" u="sng" dirty="0">
                <a:solidFill>
                  <a:schemeClr val="accent4">
                    <a:lumMod val="50000"/>
                  </a:schemeClr>
                </a:solidFill>
              </a:rPr>
              <a:t> "beyan edilen" bilgi ve belgeler üzerinde yapılacak değerlendirme":</a:t>
            </a:r>
          </a:p>
          <a:p>
            <a:endParaRPr lang="tr-TR" sz="900" dirty="0"/>
          </a:p>
          <a:p>
            <a:pPr>
              <a:spcAft>
                <a:spcPts val="600"/>
              </a:spcAft>
            </a:pPr>
            <a:r>
              <a:rPr lang="tr-TR" sz="3200" dirty="0"/>
              <a:t>    </a:t>
            </a:r>
            <a:r>
              <a:rPr lang="tr-TR" sz="3000" dirty="0"/>
              <a:t>İstekliler tarafından </a:t>
            </a:r>
            <a:r>
              <a:rPr lang="tr-TR" b="1" dirty="0"/>
              <a:t>"</a:t>
            </a:r>
            <a:r>
              <a:rPr lang="tr-TR" b="1" u="sng" dirty="0"/>
              <a:t>Yeterlik Bilgileri </a:t>
            </a:r>
            <a:r>
              <a:rPr lang="tr-TR" b="1" u="sng" dirty="0" err="1"/>
              <a:t>Tablosu"</a:t>
            </a:r>
            <a:r>
              <a:rPr lang="tr-TR" sz="2800" b="1" u="sng" dirty="0" err="1"/>
              <a:t>nda</a:t>
            </a:r>
            <a:r>
              <a:rPr lang="tr-TR" sz="2800" b="1" u="sng" dirty="0"/>
              <a:t> </a:t>
            </a:r>
          </a:p>
          <a:p>
            <a:pPr marL="82296" indent="0">
              <a:spcAft>
                <a:spcPts val="600"/>
              </a:spcAft>
              <a:buNone/>
            </a:pPr>
            <a:r>
              <a:rPr lang="tr-TR" sz="3000" b="1" dirty="0">
                <a:solidFill>
                  <a:srgbClr val="FF0000"/>
                </a:solidFill>
              </a:rPr>
              <a:t>    </a:t>
            </a:r>
            <a:r>
              <a:rPr lang="tr-TR" sz="3000" b="1" u="sng" dirty="0">
                <a:solidFill>
                  <a:srgbClr val="FF0000"/>
                </a:solidFill>
              </a:rPr>
              <a:t>'beyan edilen'</a:t>
            </a:r>
            <a:r>
              <a:rPr lang="tr-TR" sz="3000" b="1" dirty="0">
                <a:solidFill>
                  <a:srgbClr val="FF0000"/>
                </a:solidFill>
              </a:rPr>
              <a:t> bilgi ve belgelerden,</a:t>
            </a:r>
          </a:p>
          <a:p>
            <a:pPr marL="0" indent="0">
              <a:spcAft>
                <a:spcPts val="600"/>
              </a:spcAft>
              <a:buNone/>
            </a:pPr>
            <a:r>
              <a:rPr lang="tr-TR" sz="3000" dirty="0"/>
              <a:t>         - "EKAP" veya</a:t>
            </a:r>
          </a:p>
          <a:p>
            <a:pPr marL="0" indent="0">
              <a:spcAft>
                <a:spcPts val="600"/>
              </a:spcAft>
              <a:buNone/>
            </a:pPr>
            <a:r>
              <a:rPr lang="tr-TR" sz="3000" dirty="0"/>
              <a:t>         - "Diğer kamu kurum ve kuruluşları" ile</a:t>
            </a:r>
          </a:p>
          <a:p>
            <a:pPr marL="0" indent="0">
              <a:spcAft>
                <a:spcPts val="600"/>
              </a:spcAft>
              <a:buNone/>
            </a:pPr>
            <a:r>
              <a:rPr lang="tr-TR" sz="3000" dirty="0"/>
              <a:t>         - "Kamu kurumu niteliğindeki meslek </a:t>
            </a:r>
            <a:r>
              <a:rPr lang="tr-TR" sz="3000" dirty="0" err="1"/>
              <a:t>kuruluşları"nın</a:t>
            </a:r>
            <a:endParaRPr lang="tr-TR" sz="3000" dirty="0"/>
          </a:p>
          <a:p>
            <a:pPr marL="0" indent="0">
              <a:spcAft>
                <a:spcPts val="600"/>
              </a:spcAft>
              <a:buNone/>
            </a:pPr>
            <a:r>
              <a:rPr lang="tr-TR" sz="3000" dirty="0"/>
              <a:t>     </a:t>
            </a:r>
            <a:r>
              <a:rPr lang="tr-TR" sz="3000" b="1" u="sng" dirty="0">
                <a:solidFill>
                  <a:srgbClr val="FF0000"/>
                </a:solidFill>
                <a:effectLst>
                  <a:outerShdw blurRad="38100" dist="38100" dir="2700000" algn="tl">
                    <a:srgbClr val="000000">
                      <a:alpha val="43137"/>
                    </a:srgbClr>
                  </a:outerShdw>
                </a:effectLst>
              </a:rPr>
              <a:t>"internet siteleri üzerinden"</a:t>
            </a:r>
            <a:r>
              <a:rPr lang="tr-TR" sz="3000" b="1" dirty="0">
                <a:solidFill>
                  <a:srgbClr val="FF0000"/>
                </a:solidFill>
                <a:effectLst>
                  <a:outerShdw blurRad="38100" dist="38100" dir="2700000" algn="tl">
                    <a:srgbClr val="000000">
                      <a:alpha val="43137"/>
                    </a:srgbClr>
                  </a:outerShdw>
                </a:effectLst>
              </a:rPr>
              <a:t> </a:t>
            </a:r>
            <a:r>
              <a:rPr lang="tr-TR" sz="3500" b="1" dirty="0">
                <a:solidFill>
                  <a:srgbClr val="FF0000"/>
                </a:solidFill>
                <a:effectLst>
                  <a:outerShdw blurRad="38100" dist="38100" dir="2700000" algn="tl">
                    <a:srgbClr val="000000">
                      <a:alpha val="43137"/>
                    </a:srgbClr>
                  </a:outerShdw>
                </a:effectLst>
              </a:rPr>
              <a:t>sorgulanabilenler,</a:t>
            </a:r>
          </a:p>
          <a:p>
            <a:pPr marL="0" indent="0">
              <a:spcAft>
                <a:spcPts val="600"/>
              </a:spcAft>
              <a:buNone/>
            </a:pPr>
            <a:r>
              <a:rPr lang="tr-TR" sz="2500" dirty="0"/>
              <a:t>           '</a:t>
            </a:r>
            <a:r>
              <a:rPr lang="tr-TR" sz="2500" b="1" u="sng" dirty="0"/>
              <a:t>Belgelerdeki kayıtlı bilgiler' </a:t>
            </a:r>
            <a:r>
              <a:rPr lang="tr-TR" sz="2500" b="1" dirty="0"/>
              <a:t>esas alınarak </a:t>
            </a:r>
          </a:p>
          <a:p>
            <a:pPr marL="0" indent="0">
              <a:spcAft>
                <a:spcPts val="600"/>
              </a:spcAft>
              <a:buNone/>
            </a:pPr>
            <a:r>
              <a:rPr lang="tr-TR" sz="2500" b="1" dirty="0"/>
              <a:t>      </a:t>
            </a:r>
            <a:r>
              <a:rPr lang="tr-TR" sz="2500" u="sng" dirty="0">
                <a:effectLst>
                  <a:outerShdw blurRad="38100" dist="38100" dir="2700000" algn="tl">
                    <a:srgbClr val="000000">
                      <a:alpha val="43137"/>
                    </a:srgbClr>
                  </a:outerShdw>
                </a:effectLst>
              </a:rPr>
              <a:t>internet </a:t>
            </a:r>
            <a:r>
              <a:rPr lang="tr-TR" sz="2500" u="sng" dirty="0" smtClean="0">
                <a:effectLst>
                  <a:outerShdw blurRad="38100" dist="38100" dir="2700000" algn="tl">
                    <a:srgbClr val="000000">
                      <a:alpha val="43137"/>
                    </a:srgbClr>
                  </a:outerShdw>
                </a:effectLst>
              </a:rPr>
              <a:t>üzerinde </a:t>
            </a:r>
            <a:r>
              <a:rPr lang="tr-TR" u="sng" dirty="0">
                <a:effectLst>
                  <a:outerShdw blurRad="38100" dist="38100" dir="2700000" algn="tl">
                    <a:srgbClr val="000000">
                      <a:alpha val="43137"/>
                    </a:srgbClr>
                  </a:outerShdw>
                </a:effectLst>
              </a:rPr>
              <a:t>sorgulanmak</a:t>
            </a:r>
            <a:r>
              <a:rPr lang="tr-TR" sz="2500" u="sng" dirty="0">
                <a:effectLst>
                  <a:outerShdw blurRad="38100" dist="38100" dir="2700000" algn="tl">
                    <a:srgbClr val="000000">
                      <a:alpha val="43137"/>
                    </a:srgbClr>
                  </a:outerShdw>
                </a:effectLst>
              </a:rPr>
              <a:t> </a:t>
            </a:r>
            <a:r>
              <a:rPr lang="tr-TR" sz="2500" u="sng" dirty="0"/>
              <a:t>suretiyle</a:t>
            </a:r>
            <a:r>
              <a:rPr lang="tr-TR" sz="2500" dirty="0"/>
              <a:t> </a:t>
            </a:r>
            <a:r>
              <a:rPr lang="tr-TR" sz="2500" u="sng" dirty="0">
                <a:solidFill>
                  <a:srgbClr val="FF0000"/>
                </a:solidFill>
              </a:rPr>
              <a:t>değerlendirmeye tabi tutulur.</a:t>
            </a:r>
          </a:p>
        </p:txBody>
      </p:sp>
      <p:sp>
        <p:nvSpPr>
          <p:cNvPr id="4" name="Slayt Numarası Yer Tutucusu 3">
            <a:extLst>
              <a:ext uri="{FF2B5EF4-FFF2-40B4-BE49-F238E27FC236}">
                <a16:creationId xmlns:a16="http://schemas.microsoft.com/office/drawing/2014/main" xmlns="" id="{F6DCC0BA-7EE6-401D-A1C9-D1CFAEC7C30B}"/>
              </a:ext>
            </a:extLst>
          </p:cNvPr>
          <p:cNvSpPr>
            <a:spLocks noGrp="1"/>
          </p:cNvSpPr>
          <p:nvPr>
            <p:ph type="sldNum" sz="quarter" idx="12"/>
          </p:nvPr>
        </p:nvSpPr>
        <p:spPr/>
        <p:txBody>
          <a:bodyPr/>
          <a:lstStyle/>
          <a:p>
            <a:fld id="{DF1F79AB-9229-4814-A1F8-FDBD1522D16E}" type="slidenum">
              <a:rPr lang="tr-TR" smtClean="0">
                <a:solidFill>
                  <a:srgbClr val="E7DEC9">
                    <a:shade val="50000"/>
                    <a:satMod val="200000"/>
                  </a:srgbClr>
                </a:solidFill>
              </a:rPr>
              <a:pPr/>
              <a:t>115</a:t>
            </a:fld>
            <a:endParaRPr lang="tr-TR">
              <a:solidFill>
                <a:srgbClr val="E7DEC9">
                  <a:shade val="50000"/>
                  <a:satMod val="200000"/>
                </a:srgbClr>
              </a:solidFill>
            </a:endParaRPr>
          </a:p>
        </p:txBody>
      </p:sp>
    </p:spTree>
    <p:extLst>
      <p:ext uri="{BB962C8B-B14F-4D97-AF65-F5344CB8AC3E}">
        <p14:creationId xmlns:p14="http://schemas.microsoft.com/office/powerpoint/2010/main" val="399338536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DEC22095-34FB-45E1-A48B-621187B70985}"/>
              </a:ext>
            </a:extLst>
          </p:cNvPr>
          <p:cNvSpPr>
            <a:spLocks noGrp="1"/>
          </p:cNvSpPr>
          <p:nvPr>
            <p:ph type="title"/>
          </p:nvPr>
        </p:nvSpPr>
        <p:spPr/>
        <p:txBody>
          <a:bodyPr>
            <a:normAutofit fontScale="90000"/>
          </a:bodyPr>
          <a:lstStyle/>
          <a:p>
            <a:pPr algn="ctr"/>
            <a:r>
              <a:rPr lang="tr-TR" sz="4400" dirty="0">
                <a:latin typeface="Arial" panose="020B0604020202020204" pitchFamily="34" charset="0"/>
                <a:cs typeface="Arial" panose="020B0604020202020204" pitchFamily="34" charset="0"/>
              </a:rPr>
              <a:t>Elektronik İhale Usulünde </a:t>
            </a:r>
            <a:br>
              <a:rPr lang="tr-TR" sz="4400" dirty="0">
                <a:latin typeface="Arial" panose="020B0604020202020204" pitchFamily="34" charset="0"/>
                <a:cs typeface="Arial" panose="020B0604020202020204" pitchFamily="34" charset="0"/>
              </a:rPr>
            </a:br>
            <a:r>
              <a:rPr lang="tr-TR" sz="4400" dirty="0">
                <a:latin typeface="Arial" panose="020B0604020202020204" pitchFamily="34" charset="0"/>
                <a:cs typeface="Arial" panose="020B0604020202020204" pitchFamily="34" charset="0"/>
              </a:rPr>
              <a:t>Tekliflerin Değerlendirilmesi</a:t>
            </a:r>
            <a:endParaRPr lang="tr-TR" dirty="0"/>
          </a:p>
        </p:txBody>
      </p:sp>
      <p:sp>
        <p:nvSpPr>
          <p:cNvPr id="3" name="İçerik Yer Tutucusu 2">
            <a:extLst>
              <a:ext uri="{FF2B5EF4-FFF2-40B4-BE49-F238E27FC236}">
                <a16:creationId xmlns:a16="http://schemas.microsoft.com/office/drawing/2014/main" xmlns="" id="{6D5DB6B5-3118-4D03-B810-15BA09064EF0}"/>
              </a:ext>
            </a:extLst>
          </p:cNvPr>
          <p:cNvSpPr>
            <a:spLocks noGrp="1"/>
          </p:cNvSpPr>
          <p:nvPr>
            <p:ph idx="1"/>
          </p:nvPr>
        </p:nvSpPr>
        <p:spPr>
          <a:xfrm>
            <a:off x="1390650" y="1531918"/>
            <a:ext cx="10703814" cy="5225142"/>
          </a:xfrm>
        </p:spPr>
        <p:txBody>
          <a:bodyPr>
            <a:normAutofit/>
          </a:bodyPr>
          <a:lstStyle/>
          <a:p>
            <a:pPr marL="82296" indent="0">
              <a:buNone/>
            </a:pPr>
            <a:r>
              <a:rPr lang="tr-TR" sz="3300" dirty="0"/>
              <a:t>     </a:t>
            </a:r>
            <a:r>
              <a:rPr lang="tr-TR" sz="2500" dirty="0"/>
              <a:t>-</a:t>
            </a:r>
            <a:r>
              <a:rPr lang="tr-TR" sz="2500" b="1" u="sng" dirty="0">
                <a:solidFill>
                  <a:schemeClr val="accent4">
                    <a:lumMod val="50000"/>
                  </a:schemeClr>
                </a:solidFill>
              </a:rPr>
              <a:t>"Yeterlik Bilgileri </a:t>
            </a:r>
            <a:r>
              <a:rPr lang="tr-TR" sz="2500" b="1" u="sng" dirty="0" err="1">
                <a:solidFill>
                  <a:schemeClr val="accent4">
                    <a:lumMod val="50000"/>
                  </a:schemeClr>
                </a:solidFill>
              </a:rPr>
              <a:t>Tablosu'nda</a:t>
            </a:r>
            <a:r>
              <a:rPr lang="tr-TR" sz="2500" b="1" u="sng" dirty="0">
                <a:solidFill>
                  <a:schemeClr val="accent4">
                    <a:lumMod val="50000"/>
                  </a:schemeClr>
                </a:solidFill>
              </a:rPr>
              <a:t> "beyan edilen" bilgi ve belgeler üzerinde yapılacak değerlendirme":</a:t>
            </a:r>
          </a:p>
          <a:p>
            <a:endParaRPr lang="tr-TR" sz="900" dirty="0"/>
          </a:p>
          <a:p>
            <a:pPr>
              <a:spcAft>
                <a:spcPts val="600"/>
              </a:spcAft>
            </a:pPr>
            <a:r>
              <a:rPr lang="tr-TR" sz="2800" dirty="0"/>
              <a:t>    İstekliler tarafından </a:t>
            </a:r>
            <a:r>
              <a:rPr lang="tr-TR" b="1" dirty="0"/>
              <a:t>"</a:t>
            </a:r>
            <a:r>
              <a:rPr lang="tr-TR" b="1" u="sng" dirty="0"/>
              <a:t>Yeterlik Bilgileri </a:t>
            </a:r>
            <a:r>
              <a:rPr lang="tr-TR" b="1" u="sng" dirty="0" err="1"/>
              <a:t>Tablosu"</a:t>
            </a:r>
            <a:r>
              <a:rPr lang="tr-TR" sz="2800" b="1" u="sng" dirty="0" err="1"/>
              <a:t>nda</a:t>
            </a:r>
            <a:r>
              <a:rPr lang="tr-TR" sz="2800" b="1" u="sng" dirty="0"/>
              <a:t> </a:t>
            </a:r>
          </a:p>
          <a:p>
            <a:pPr marL="82296" indent="0">
              <a:spcAft>
                <a:spcPts val="600"/>
              </a:spcAft>
              <a:buNone/>
            </a:pPr>
            <a:r>
              <a:rPr lang="tr-TR" sz="2800" b="1" dirty="0">
                <a:solidFill>
                  <a:srgbClr val="FF0000"/>
                </a:solidFill>
              </a:rPr>
              <a:t>    </a:t>
            </a:r>
            <a:r>
              <a:rPr lang="tr-TR" dirty="0">
                <a:solidFill>
                  <a:srgbClr val="FF0000"/>
                </a:solidFill>
              </a:rPr>
              <a:t>'beyan edilen' </a:t>
            </a:r>
            <a:r>
              <a:rPr lang="tr-TR" sz="2800" dirty="0">
                <a:solidFill>
                  <a:srgbClr val="FF0000"/>
                </a:solidFill>
              </a:rPr>
              <a:t>bilgi ve belgelerden,</a:t>
            </a:r>
          </a:p>
          <a:p>
            <a:pPr marL="82296" indent="0">
              <a:spcAft>
                <a:spcPts val="600"/>
              </a:spcAft>
              <a:buNone/>
            </a:pPr>
            <a:r>
              <a:rPr lang="tr-TR" sz="2500" b="1" dirty="0">
                <a:solidFill>
                  <a:srgbClr val="FF0000"/>
                </a:solidFill>
              </a:rPr>
              <a:t>   </a:t>
            </a:r>
            <a:r>
              <a:rPr lang="tr-TR" sz="2500" b="1" dirty="0">
                <a:solidFill>
                  <a:srgbClr val="FF0000"/>
                </a:solidFill>
                <a:effectLst>
                  <a:outerShdw blurRad="38100" dist="38100" dir="2700000" algn="tl">
                    <a:srgbClr val="000000">
                      <a:alpha val="43137"/>
                    </a:srgbClr>
                  </a:outerShdw>
                </a:effectLst>
              </a:rPr>
              <a:t>"internet siteleri üzerinden" </a:t>
            </a:r>
            <a:r>
              <a:rPr lang="tr-TR" b="1" u="sng" dirty="0">
                <a:effectLst>
                  <a:outerShdw blurRad="38100" dist="38100" dir="2700000" algn="tl">
                    <a:srgbClr val="000000">
                      <a:alpha val="43137"/>
                    </a:srgbClr>
                  </a:outerShdw>
                </a:effectLst>
              </a:rPr>
              <a:t>sorgulanamayan</a:t>
            </a:r>
            <a:r>
              <a:rPr lang="tr-TR" sz="2500" b="1" u="sng" dirty="0">
                <a:solidFill>
                  <a:srgbClr val="FF0000"/>
                </a:solidFill>
                <a:effectLst>
                  <a:outerShdw blurRad="38100" dist="38100" dir="2700000" algn="tl">
                    <a:srgbClr val="000000">
                      <a:alpha val="43137"/>
                    </a:srgbClr>
                  </a:outerShdw>
                </a:effectLst>
              </a:rPr>
              <a:t> bilgi ve belgeler</a:t>
            </a:r>
            <a:r>
              <a:rPr lang="tr-TR" sz="2500" b="1" dirty="0">
                <a:solidFill>
                  <a:srgbClr val="FF0000"/>
                </a:solidFill>
                <a:effectLst>
                  <a:outerShdw blurRad="38100" dist="38100" dir="2700000" algn="tl">
                    <a:srgbClr val="000000">
                      <a:alpha val="43137"/>
                    </a:srgbClr>
                  </a:outerShdw>
                </a:effectLst>
              </a:rPr>
              <a:t> </a:t>
            </a:r>
            <a:r>
              <a:rPr lang="tr-TR" sz="2500" dirty="0"/>
              <a:t>ile</a:t>
            </a:r>
          </a:p>
          <a:p>
            <a:pPr marL="0" indent="0">
              <a:spcAft>
                <a:spcPts val="600"/>
              </a:spcAft>
              <a:buNone/>
            </a:pPr>
            <a:r>
              <a:rPr lang="tr-TR" sz="2500" dirty="0"/>
              <a:t>      istenilmişse </a:t>
            </a:r>
            <a:r>
              <a:rPr lang="tr-TR" sz="2500" b="1" dirty="0">
                <a:effectLst>
                  <a:outerShdw blurRad="38100" dist="38100" dir="2700000" algn="tl">
                    <a:srgbClr val="000000">
                      <a:alpha val="43137"/>
                    </a:srgbClr>
                  </a:outerShdw>
                </a:effectLst>
              </a:rPr>
              <a:t>'Teknik şartnameye cevaplar ve </a:t>
            </a:r>
            <a:r>
              <a:rPr lang="tr-TR" sz="2500" b="1" dirty="0" err="1">
                <a:effectLst>
                  <a:outerShdw blurRad="38100" dist="38100" dir="2700000" algn="tl">
                    <a:srgbClr val="000000">
                      <a:alpha val="43137"/>
                    </a:srgbClr>
                  </a:outerShdw>
                </a:effectLst>
              </a:rPr>
              <a:t>açıklamalar'</a:t>
            </a:r>
            <a:r>
              <a:rPr lang="tr-TR" sz="2500" dirty="0" err="1"/>
              <a:t>a</a:t>
            </a:r>
            <a:endParaRPr lang="tr-TR" sz="2500" dirty="0"/>
          </a:p>
          <a:p>
            <a:pPr marL="0" indent="0">
              <a:spcAft>
                <a:spcPts val="600"/>
              </a:spcAft>
              <a:buNone/>
            </a:pPr>
            <a:r>
              <a:rPr lang="tr-TR" sz="2500" dirty="0"/>
              <a:t>      yönelik yapılacak </a:t>
            </a:r>
            <a:r>
              <a:rPr lang="tr-TR" b="1" u="sng" dirty="0">
                <a:solidFill>
                  <a:srgbClr val="C00000"/>
                </a:solidFill>
              </a:rPr>
              <a:t>'ilk değerlendirme'</a:t>
            </a:r>
          </a:p>
          <a:p>
            <a:pPr marL="0" indent="0">
              <a:spcAft>
                <a:spcPts val="600"/>
              </a:spcAft>
              <a:buNone/>
            </a:pPr>
            <a:r>
              <a:rPr lang="tr-TR" sz="2500" dirty="0"/>
              <a:t>     </a:t>
            </a:r>
            <a:r>
              <a:rPr lang="tr-TR" sz="3000" b="1" u="sng" dirty="0">
                <a:solidFill>
                  <a:srgbClr val="C00000"/>
                </a:solidFill>
                <a:effectLst>
                  <a:outerShdw blurRad="38100" dist="38100" dir="2700000" algn="tl">
                    <a:srgbClr val="000000">
                      <a:alpha val="43137"/>
                    </a:srgbClr>
                  </a:outerShdw>
                </a:effectLst>
              </a:rPr>
              <a:t>"beyan edilen bilgiler"</a:t>
            </a:r>
            <a:r>
              <a:rPr lang="tr-TR" sz="3000" b="1" dirty="0">
                <a:solidFill>
                  <a:srgbClr val="C00000"/>
                </a:solidFill>
              </a:rPr>
              <a:t> </a:t>
            </a:r>
            <a:r>
              <a:rPr lang="tr-TR" sz="2500" dirty="0"/>
              <a:t>esas alınarak yapılır.</a:t>
            </a:r>
          </a:p>
        </p:txBody>
      </p:sp>
      <p:sp>
        <p:nvSpPr>
          <p:cNvPr id="4" name="Slayt Numarası Yer Tutucusu 3">
            <a:extLst>
              <a:ext uri="{FF2B5EF4-FFF2-40B4-BE49-F238E27FC236}">
                <a16:creationId xmlns:a16="http://schemas.microsoft.com/office/drawing/2014/main" xmlns="" id="{F6DCC0BA-7EE6-401D-A1C9-D1CFAEC7C30B}"/>
              </a:ext>
            </a:extLst>
          </p:cNvPr>
          <p:cNvSpPr>
            <a:spLocks noGrp="1"/>
          </p:cNvSpPr>
          <p:nvPr>
            <p:ph type="sldNum" sz="quarter" idx="12"/>
          </p:nvPr>
        </p:nvSpPr>
        <p:spPr/>
        <p:txBody>
          <a:bodyPr/>
          <a:lstStyle/>
          <a:p>
            <a:fld id="{DF1F79AB-9229-4814-A1F8-FDBD1522D16E}" type="slidenum">
              <a:rPr lang="tr-TR" smtClean="0">
                <a:solidFill>
                  <a:srgbClr val="E7DEC9">
                    <a:shade val="50000"/>
                    <a:satMod val="200000"/>
                  </a:srgbClr>
                </a:solidFill>
              </a:rPr>
              <a:pPr/>
              <a:t>116</a:t>
            </a:fld>
            <a:endParaRPr lang="tr-TR">
              <a:solidFill>
                <a:srgbClr val="E7DEC9">
                  <a:shade val="50000"/>
                  <a:satMod val="200000"/>
                </a:srgbClr>
              </a:solidFill>
            </a:endParaRPr>
          </a:p>
        </p:txBody>
      </p:sp>
    </p:spTree>
    <p:extLst>
      <p:ext uri="{BB962C8B-B14F-4D97-AF65-F5344CB8AC3E}">
        <p14:creationId xmlns:p14="http://schemas.microsoft.com/office/powerpoint/2010/main" val="81914075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DEC22095-34FB-45E1-A48B-621187B70985}"/>
              </a:ext>
            </a:extLst>
          </p:cNvPr>
          <p:cNvSpPr>
            <a:spLocks noGrp="1"/>
          </p:cNvSpPr>
          <p:nvPr>
            <p:ph type="title"/>
          </p:nvPr>
        </p:nvSpPr>
        <p:spPr/>
        <p:txBody>
          <a:bodyPr>
            <a:normAutofit fontScale="90000"/>
          </a:bodyPr>
          <a:lstStyle/>
          <a:p>
            <a:pPr algn="ctr"/>
            <a:r>
              <a:rPr lang="tr-TR" sz="4400" dirty="0">
                <a:latin typeface="Arial" panose="020B0604020202020204" pitchFamily="34" charset="0"/>
                <a:cs typeface="Arial" panose="020B0604020202020204" pitchFamily="34" charset="0"/>
              </a:rPr>
              <a:t>Elektronik İhale Usulünde </a:t>
            </a:r>
            <a:br>
              <a:rPr lang="tr-TR" sz="4400" dirty="0">
                <a:latin typeface="Arial" panose="020B0604020202020204" pitchFamily="34" charset="0"/>
                <a:cs typeface="Arial" panose="020B0604020202020204" pitchFamily="34" charset="0"/>
              </a:rPr>
            </a:br>
            <a:r>
              <a:rPr lang="tr-TR" sz="4400" dirty="0">
                <a:latin typeface="Arial" panose="020B0604020202020204" pitchFamily="34" charset="0"/>
                <a:cs typeface="Arial" panose="020B0604020202020204" pitchFamily="34" charset="0"/>
              </a:rPr>
              <a:t>Tekliflerin Değerlendirilmesi</a:t>
            </a:r>
            <a:endParaRPr lang="tr-TR" dirty="0"/>
          </a:p>
        </p:txBody>
      </p:sp>
      <p:sp>
        <p:nvSpPr>
          <p:cNvPr id="3" name="İçerik Yer Tutucusu 2">
            <a:extLst>
              <a:ext uri="{FF2B5EF4-FFF2-40B4-BE49-F238E27FC236}">
                <a16:creationId xmlns:a16="http://schemas.microsoft.com/office/drawing/2014/main" xmlns="" id="{6D5DB6B5-3118-4D03-B810-15BA09064EF0}"/>
              </a:ext>
            </a:extLst>
          </p:cNvPr>
          <p:cNvSpPr>
            <a:spLocks noGrp="1"/>
          </p:cNvSpPr>
          <p:nvPr>
            <p:ph idx="1"/>
          </p:nvPr>
        </p:nvSpPr>
        <p:spPr>
          <a:xfrm>
            <a:off x="1381126" y="1695450"/>
            <a:ext cx="10459422" cy="4829175"/>
          </a:xfrm>
        </p:spPr>
        <p:txBody>
          <a:bodyPr>
            <a:normAutofit/>
          </a:bodyPr>
          <a:lstStyle/>
          <a:p>
            <a:pPr marL="82296" indent="0">
              <a:buNone/>
            </a:pPr>
            <a:r>
              <a:rPr lang="tr-TR" dirty="0"/>
              <a:t>    </a:t>
            </a:r>
            <a:r>
              <a:rPr lang="tr-TR" sz="3600" dirty="0"/>
              <a:t> </a:t>
            </a:r>
            <a:r>
              <a:rPr lang="tr-TR" sz="2500" dirty="0"/>
              <a:t>-</a:t>
            </a:r>
            <a:r>
              <a:rPr lang="tr-TR" sz="2500" b="1" u="sng" dirty="0">
                <a:solidFill>
                  <a:schemeClr val="accent4">
                    <a:lumMod val="50000"/>
                  </a:schemeClr>
                </a:solidFill>
              </a:rPr>
              <a:t>"Yeterlik Bilgileri </a:t>
            </a:r>
            <a:r>
              <a:rPr lang="tr-TR" sz="2500" b="1" u="sng" dirty="0" err="1">
                <a:solidFill>
                  <a:schemeClr val="accent4">
                    <a:lumMod val="50000"/>
                  </a:schemeClr>
                </a:solidFill>
              </a:rPr>
              <a:t>Tablosu'nda</a:t>
            </a:r>
            <a:r>
              <a:rPr lang="tr-TR" sz="2500" b="1" u="sng" dirty="0">
                <a:solidFill>
                  <a:schemeClr val="accent4">
                    <a:lumMod val="50000"/>
                  </a:schemeClr>
                </a:solidFill>
              </a:rPr>
              <a:t> "beyan edilen" bilgi ve belgeler üzerinde yapılacak değerlendirme":</a:t>
            </a:r>
          </a:p>
          <a:p>
            <a:endParaRPr lang="tr-TR" sz="900" dirty="0"/>
          </a:p>
          <a:p>
            <a:pPr>
              <a:spcAft>
                <a:spcPts val="600"/>
              </a:spcAft>
            </a:pPr>
            <a:r>
              <a:rPr lang="tr-TR" dirty="0"/>
              <a:t>    </a:t>
            </a:r>
            <a:r>
              <a:rPr lang="tr-TR" dirty="0">
                <a:latin typeface="Times New Roman" panose="02020603050405020304" pitchFamily="18" charset="0"/>
                <a:cs typeface="Times New Roman" panose="02020603050405020304" pitchFamily="18" charset="0"/>
              </a:rPr>
              <a:t>Eğer ihalede </a:t>
            </a:r>
            <a:r>
              <a:rPr lang="tr-T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aşırı düşük teklif açıklaması </a:t>
            </a:r>
            <a:r>
              <a:rPr lang="tr-TR" dirty="0">
                <a:latin typeface="Times New Roman" panose="02020603050405020304" pitchFamily="18" charset="0"/>
                <a:cs typeface="Times New Roman" panose="02020603050405020304" pitchFamily="18" charset="0"/>
              </a:rPr>
              <a:t>istenilecekse </a:t>
            </a:r>
          </a:p>
          <a:p>
            <a:pPr marL="82296" indent="0">
              <a:spcAft>
                <a:spcPts val="600"/>
              </a:spcAft>
              <a:buNone/>
            </a:pPr>
            <a:r>
              <a:rPr lang="tr-TR" dirty="0">
                <a:latin typeface="Times New Roman" panose="02020603050405020304" pitchFamily="18" charset="0"/>
                <a:cs typeface="Times New Roman" panose="02020603050405020304" pitchFamily="18" charset="0"/>
              </a:rPr>
              <a:t>    İlk Oturumdan sonra </a:t>
            </a:r>
            <a:r>
              <a:rPr lang="tr-T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sınır değer tespit edildikten sonra</a:t>
            </a:r>
          </a:p>
          <a:p>
            <a:pPr marL="82296" indent="0">
              <a:spcAft>
                <a:spcPts val="600"/>
              </a:spcAft>
              <a:buNone/>
            </a:pPr>
            <a:r>
              <a:rPr lang="tr-TR" dirty="0">
                <a:latin typeface="Times New Roman" panose="02020603050405020304" pitchFamily="18" charset="0"/>
                <a:cs typeface="Times New Roman" panose="02020603050405020304" pitchFamily="18" charset="0"/>
              </a:rPr>
              <a:t>           </a:t>
            </a:r>
            <a:r>
              <a:rPr lang="tr-TR" b="1" dirty="0">
                <a:solidFill>
                  <a:srgbClr val="C00000"/>
                </a:solidFill>
                <a:latin typeface="Times New Roman" panose="02020603050405020304" pitchFamily="18" charset="0"/>
                <a:cs typeface="Times New Roman" panose="02020603050405020304" pitchFamily="18" charset="0"/>
              </a:rPr>
              <a:t>Bu aşamada</a:t>
            </a:r>
          </a:p>
          <a:p>
            <a:pPr marL="82296" indent="0">
              <a:spcAft>
                <a:spcPts val="600"/>
              </a:spcAft>
              <a:buNone/>
            </a:pPr>
            <a:r>
              <a:rPr lang="tr-TR" dirty="0">
                <a:latin typeface="Times New Roman" panose="02020603050405020304" pitchFamily="18" charset="0"/>
                <a:cs typeface="Times New Roman" panose="02020603050405020304" pitchFamily="18" charset="0"/>
              </a:rPr>
              <a:t>       </a:t>
            </a:r>
            <a:r>
              <a:rPr lang="tr-T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teklifi sınır değerin altında kalan </a:t>
            </a:r>
            <a:r>
              <a:rPr lang="tr-TR" dirty="0">
                <a:latin typeface="Times New Roman" panose="02020603050405020304" pitchFamily="18" charset="0"/>
                <a:cs typeface="Times New Roman" panose="02020603050405020304" pitchFamily="18" charset="0"/>
              </a:rPr>
              <a:t>isteklilerden  </a:t>
            </a:r>
          </a:p>
          <a:p>
            <a:pPr marL="0" indent="0">
              <a:spcAft>
                <a:spcPts val="600"/>
              </a:spcAft>
              <a:buNone/>
            </a:pPr>
            <a:r>
              <a:rPr lang="tr-TR" b="1" dirty="0">
                <a:latin typeface="Times New Roman" panose="02020603050405020304" pitchFamily="18" charset="0"/>
                <a:cs typeface="Times New Roman" panose="02020603050405020304" pitchFamily="18" charset="0"/>
              </a:rPr>
              <a:t>        </a:t>
            </a:r>
            <a:r>
              <a:rPr lang="tr-TR" b="1" u="sng" dirty="0">
                <a:solidFill>
                  <a:srgbClr val="FF0000"/>
                </a:solidFill>
                <a:latin typeface="Times New Roman" panose="02020603050405020304" pitchFamily="18" charset="0"/>
                <a:cs typeface="Times New Roman" panose="02020603050405020304" pitchFamily="18" charset="0"/>
              </a:rPr>
              <a:t>"aşırı düşük teklif açıklaması da istenilir."</a:t>
            </a:r>
          </a:p>
        </p:txBody>
      </p:sp>
      <p:sp>
        <p:nvSpPr>
          <p:cNvPr id="4" name="Slayt Numarası Yer Tutucusu 3">
            <a:extLst>
              <a:ext uri="{FF2B5EF4-FFF2-40B4-BE49-F238E27FC236}">
                <a16:creationId xmlns:a16="http://schemas.microsoft.com/office/drawing/2014/main" xmlns="" id="{F6DCC0BA-7EE6-401D-A1C9-D1CFAEC7C30B}"/>
              </a:ext>
            </a:extLst>
          </p:cNvPr>
          <p:cNvSpPr>
            <a:spLocks noGrp="1"/>
          </p:cNvSpPr>
          <p:nvPr>
            <p:ph type="sldNum" sz="quarter" idx="12"/>
          </p:nvPr>
        </p:nvSpPr>
        <p:spPr/>
        <p:txBody>
          <a:bodyPr/>
          <a:lstStyle/>
          <a:p>
            <a:fld id="{DF1F79AB-9229-4814-A1F8-FDBD1522D16E}" type="slidenum">
              <a:rPr lang="tr-TR" smtClean="0">
                <a:solidFill>
                  <a:srgbClr val="E7DEC9">
                    <a:shade val="50000"/>
                    <a:satMod val="200000"/>
                  </a:srgbClr>
                </a:solidFill>
              </a:rPr>
              <a:pPr/>
              <a:t>117</a:t>
            </a:fld>
            <a:endParaRPr lang="tr-TR">
              <a:solidFill>
                <a:srgbClr val="E7DEC9">
                  <a:shade val="50000"/>
                  <a:satMod val="200000"/>
                </a:srgbClr>
              </a:solidFill>
            </a:endParaRPr>
          </a:p>
        </p:txBody>
      </p:sp>
    </p:spTree>
    <p:extLst>
      <p:ext uri="{BB962C8B-B14F-4D97-AF65-F5344CB8AC3E}">
        <p14:creationId xmlns:p14="http://schemas.microsoft.com/office/powerpoint/2010/main" val="404586772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DEC22095-34FB-45E1-A48B-621187B70985}"/>
              </a:ext>
            </a:extLst>
          </p:cNvPr>
          <p:cNvSpPr>
            <a:spLocks noGrp="1"/>
          </p:cNvSpPr>
          <p:nvPr>
            <p:ph type="title"/>
          </p:nvPr>
        </p:nvSpPr>
        <p:spPr/>
        <p:txBody>
          <a:bodyPr>
            <a:normAutofit fontScale="90000"/>
          </a:bodyPr>
          <a:lstStyle/>
          <a:p>
            <a:pPr algn="ctr"/>
            <a:r>
              <a:rPr lang="tr-TR" sz="4400" dirty="0">
                <a:latin typeface="Arial" panose="020B0604020202020204" pitchFamily="34" charset="0"/>
                <a:cs typeface="Arial" panose="020B0604020202020204" pitchFamily="34" charset="0"/>
              </a:rPr>
              <a:t>Elektronik İhale Usulünde </a:t>
            </a:r>
            <a:br>
              <a:rPr lang="tr-TR" sz="4400" dirty="0">
                <a:latin typeface="Arial" panose="020B0604020202020204" pitchFamily="34" charset="0"/>
                <a:cs typeface="Arial" panose="020B0604020202020204" pitchFamily="34" charset="0"/>
              </a:rPr>
            </a:br>
            <a:r>
              <a:rPr lang="tr-TR" sz="4400" dirty="0">
                <a:latin typeface="Arial" panose="020B0604020202020204" pitchFamily="34" charset="0"/>
                <a:cs typeface="Arial" panose="020B0604020202020204" pitchFamily="34" charset="0"/>
              </a:rPr>
              <a:t>Tekliflerin Değerlendirilmesi</a:t>
            </a:r>
            <a:endParaRPr lang="tr-TR" dirty="0"/>
          </a:p>
        </p:txBody>
      </p:sp>
      <p:sp>
        <p:nvSpPr>
          <p:cNvPr id="3" name="İçerik Yer Tutucusu 2">
            <a:extLst>
              <a:ext uri="{FF2B5EF4-FFF2-40B4-BE49-F238E27FC236}">
                <a16:creationId xmlns:a16="http://schemas.microsoft.com/office/drawing/2014/main" xmlns="" id="{6D5DB6B5-3118-4D03-B810-15BA09064EF0}"/>
              </a:ext>
            </a:extLst>
          </p:cNvPr>
          <p:cNvSpPr>
            <a:spLocks noGrp="1"/>
          </p:cNvSpPr>
          <p:nvPr>
            <p:ph idx="1"/>
          </p:nvPr>
        </p:nvSpPr>
        <p:spPr>
          <a:xfrm>
            <a:off x="1362076" y="1695450"/>
            <a:ext cx="10478472" cy="4829175"/>
          </a:xfrm>
        </p:spPr>
        <p:txBody>
          <a:bodyPr>
            <a:normAutofit/>
          </a:bodyPr>
          <a:lstStyle/>
          <a:p>
            <a:pPr marL="82296" indent="0">
              <a:buNone/>
            </a:pPr>
            <a:r>
              <a:rPr lang="tr-TR" sz="3200" dirty="0"/>
              <a:t>    </a:t>
            </a:r>
            <a:r>
              <a:rPr lang="tr-TR" sz="3600" dirty="0"/>
              <a:t> </a:t>
            </a:r>
            <a:r>
              <a:rPr lang="tr-TR" sz="2500" dirty="0"/>
              <a:t>-</a:t>
            </a:r>
            <a:r>
              <a:rPr lang="tr-TR" sz="2500" b="1" u="sng" dirty="0">
                <a:solidFill>
                  <a:schemeClr val="accent4">
                    <a:lumMod val="50000"/>
                  </a:schemeClr>
                </a:solidFill>
              </a:rPr>
              <a:t>"Yeterlik Bilgileri </a:t>
            </a:r>
            <a:r>
              <a:rPr lang="tr-TR" sz="2500" b="1" u="sng" dirty="0" err="1">
                <a:solidFill>
                  <a:schemeClr val="accent4">
                    <a:lumMod val="50000"/>
                  </a:schemeClr>
                </a:solidFill>
              </a:rPr>
              <a:t>Tablosu'nda</a:t>
            </a:r>
            <a:r>
              <a:rPr lang="tr-TR" sz="2500" b="1" u="sng" dirty="0">
                <a:solidFill>
                  <a:schemeClr val="accent4">
                    <a:lumMod val="50000"/>
                  </a:schemeClr>
                </a:solidFill>
              </a:rPr>
              <a:t> "beyan edilen" bilgi ve belgeler üzerinde yapılacak değerlendirme":</a:t>
            </a:r>
          </a:p>
          <a:p>
            <a:endParaRPr lang="tr-TR" sz="900" dirty="0"/>
          </a:p>
          <a:p>
            <a:r>
              <a:rPr lang="tr-TR" dirty="0"/>
              <a:t>    Bu değerlendirme sonucunda</a:t>
            </a:r>
          </a:p>
          <a:p>
            <a:pPr marL="0" indent="0">
              <a:buNone/>
            </a:pPr>
            <a:r>
              <a:rPr lang="tr-TR" dirty="0"/>
              <a:t>    İhalede öngörülen şartları sağlamadığı anlaşılan teklifler</a:t>
            </a:r>
          </a:p>
          <a:p>
            <a:pPr marL="0" indent="0">
              <a:buNone/>
            </a:pPr>
            <a:r>
              <a:rPr lang="tr-TR" b="1" dirty="0"/>
              <a:t>    </a:t>
            </a:r>
            <a:r>
              <a:rPr lang="tr-TR" b="1" u="sng" dirty="0">
                <a:solidFill>
                  <a:srgbClr val="FF0000"/>
                </a:solidFill>
              </a:rPr>
              <a:t>"değerlendirme dışı bırakılır."</a:t>
            </a:r>
          </a:p>
          <a:p>
            <a:endParaRPr lang="tr-TR" sz="2500" dirty="0"/>
          </a:p>
        </p:txBody>
      </p:sp>
      <p:sp>
        <p:nvSpPr>
          <p:cNvPr id="4" name="Slayt Numarası Yer Tutucusu 3">
            <a:extLst>
              <a:ext uri="{FF2B5EF4-FFF2-40B4-BE49-F238E27FC236}">
                <a16:creationId xmlns:a16="http://schemas.microsoft.com/office/drawing/2014/main" xmlns="" id="{F6DCC0BA-7EE6-401D-A1C9-D1CFAEC7C30B}"/>
              </a:ext>
            </a:extLst>
          </p:cNvPr>
          <p:cNvSpPr>
            <a:spLocks noGrp="1"/>
          </p:cNvSpPr>
          <p:nvPr>
            <p:ph type="sldNum" sz="quarter" idx="12"/>
          </p:nvPr>
        </p:nvSpPr>
        <p:spPr/>
        <p:txBody>
          <a:bodyPr/>
          <a:lstStyle/>
          <a:p>
            <a:fld id="{DF1F79AB-9229-4814-A1F8-FDBD1522D16E}" type="slidenum">
              <a:rPr lang="tr-TR" smtClean="0">
                <a:solidFill>
                  <a:srgbClr val="E7DEC9">
                    <a:shade val="50000"/>
                    <a:satMod val="200000"/>
                  </a:srgbClr>
                </a:solidFill>
              </a:rPr>
              <a:pPr/>
              <a:t>118</a:t>
            </a:fld>
            <a:endParaRPr lang="tr-TR">
              <a:solidFill>
                <a:srgbClr val="E7DEC9">
                  <a:shade val="50000"/>
                  <a:satMod val="200000"/>
                </a:srgbClr>
              </a:solidFill>
            </a:endParaRPr>
          </a:p>
        </p:txBody>
      </p:sp>
    </p:spTree>
    <p:extLst>
      <p:ext uri="{BB962C8B-B14F-4D97-AF65-F5344CB8AC3E}">
        <p14:creationId xmlns:p14="http://schemas.microsoft.com/office/powerpoint/2010/main" val="351378572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42F354A6-E2BC-4264-8212-B9E7CF8298BE}"/>
              </a:ext>
            </a:extLst>
          </p:cNvPr>
          <p:cNvSpPr>
            <a:spLocks noGrp="1"/>
          </p:cNvSpPr>
          <p:nvPr>
            <p:ph type="title"/>
          </p:nvPr>
        </p:nvSpPr>
        <p:spPr/>
        <p:txBody>
          <a:bodyPr>
            <a:normAutofit fontScale="90000"/>
          </a:bodyPr>
          <a:lstStyle/>
          <a:p>
            <a:pPr algn="ctr"/>
            <a:r>
              <a:rPr lang="tr-TR" sz="4400" dirty="0">
                <a:latin typeface="Arial" panose="020B0604020202020204" pitchFamily="34" charset="0"/>
                <a:cs typeface="Arial" panose="020B0604020202020204" pitchFamily="34" charset="0"/>
              </a:rPr>
              <a:t>Elektronik İhale Usulünde </a:t>
            </a:r>
            <a:br>
              <a:rPr lang="tr-TR" sz="4400" dirty="0">
                <a:latin typeface="Arial" panose="020B0604020202020204" pitchFamily="34" charset="0"/>
                <a:cs typeface="Arial" panose="020B0604020202020204" pitchFamily="34" charset="0"/>
              </a:rPr>
            </a:br>
            <a:r>
              <a:rPr lang="tr-TR" sz="4400" dirty="0">
                <a:latin typeface="Arial" panose="020B0604020202020204" pitchFamily="34" charset="0"/>
                <a:cs typeface="Arial" panose="020B0604020202020204" pitchFamily="34" charset="0"/>
              </a:rPr>
              <a:t>Tekliflerin Değerlendirilmesi</a:t>
            </a:r>
            <a:endParaRPr lang="tr-TR" dirty="0"/>
          </a:p>
        </p:txBody>
      </p:sp>
      <p:sp>
        <p:nvSpPr>
          <p:cNvPr id="3" name="İçerik Yer Tutucusu 2">
            <a:extLst>
              <a:ext uri="{FF2B5EF4-FFF2-40B4-BE49-F238E27FC236}">
                <a16:creationId xmlns:a16="http://schemas.microsoft.com/office/drawing/2014/main" xmlns="" id="{BA08CF72-EE8C-44A5-AE00-23DC2C77C0D0}"/>
              </a:ext>
            </a:extLst>
          </p:cNvPr>
          <p:cNvSpPr>
            <a:spLocks noGrp="1"/>
          </p:cNvSpPr>
          <p:nvPr>
            <p:ph idx="1"/>
          </p:nvPr>
        </p:nvSpPr>
        <p:spPr>
          <a:xfrm>
            <a:off x="1571625" y="1686297"/>
            <a:ext cx="10398702" cy="4897066"/>
          </a:xfrm>
        </p:spPr>
        <p:txBody>
          <a:bodyPr>
            <a:noAutofit/>
          </a:bodyPr>
          <a:lstStyle/>
          <a:p>
            <a:pPr marL="82296" indent="0" algn="just">
              <a:buNone/>
            </a:pPr>
            <a:r>
              <a:rPr lang="tr-TR" sz="2800" dirty="0"/>
              <a:t>          </a:t>
            </a:r>
            <a:r>
              <a:rPr lang="tr-TR" dirty="0">
                <a:solidFill>
                  <a:srgbClr val="FF0000"/>
                </a:solidFill>
              </a:rPr>
              <a:t>-</a:t>
            </a:r>
            <a:r>
              <a:rPr lang="tr-TR" b="1" dirty="0">
                <a:solidFill>
                  <a:srgbClr val="FF0000"/>
                </a:solidFill>
              </a:rPr>
              <a:t>"Uygun Olmayan E-teklif Kontrol Tutanağı":</a:t>
            </a:r>
          </a:p>
          <a:p>
            <a:pPr marL="82296" indent="0" algn="just">
              <a:buNone/>
            </a:pPr>
            <a:endParaRPr lang="tr-TR" sz="800" dirty="0"/>
          </a:p>
          <a:p>
            <a:pPr algn="just"/>
            <a:r>
              <a:rPr lang="tr-TR" sz="2800" dirty="0"/>
              <a:t>        </a:t>
            </a:r>
            <a:r>
              <a:rPr lang="tr-TR" sz="2800" dirty="0" smtClean="0"/>
              <a:t>  </a:t>
            </a:r>
            <a:r>
              <a:rPr lang="tr-TR" dirty="0">
                <a:effectLst>
                  <a:outerShdw blurRad="38100" dist="38100" dir="2700000" algn="tl">
                    <a:srgbClr val="000000">
                      <a:alpha val="43137"/>
                    </a:srgbClr>
                  </a:outerShdw>
                </a:effectLst>
              </a:rPr>
              <a:t>İdare tarafından,</a:t>
            </a:r>
          </a:p>
          <a:p>
            <a:pPr marL="82296" indent="0" algn="just">
              <a:buNone/>
            </a:pPr>
            <a:r>
              <a:rPr lang="tr-TR" dirty="0">
                <a:effectLst>
                  <a:outerShdw blurRad="38100" dist="38100" dir="2700000" algn="tl">
                    <a:srgbClr val="000000">
                      <a:alpha val="43137"/>
                    </a:srgbClr>
                  </a:outerShdw>
                </a:effectLst>
              </a:rPr>
              <a:t>   </a:t>
            </a:r>
            <a:r>
              <a:rPr lang="tr-TR" dirty="0" smtClean="0">
                <a:effectLst>
                  <a:outerShdw blurRad="38100" dist="38100" dir="2700000" algn="tl">
                    <a:srgbClr val="000000">
                      <a:alpha val="43137"/>
                    </a:srgbClr>
                  </a:outerShdw>
                </a:effectLst>
              </a:rPr>
              <a:t>     </a:t>
            </a:r>
            <a:r>
              <a:rPr lang="tr-TR" b="1" u="sng" dirty="0">
                <a:solidFill>
                  <a:srgbClr val="C00000"/>
                </a:solidFill>
              </a:rPr>
              <a:t>EKAP üzerinde</a:t>
            </a:r>
            <a:r>
              <a:rPr lang="tr-TR" b="1" dirty="0"/>
              <a:t> yapılacak değerlendirmede</a:t>
            </a:r>
          </a:p>
          <a:p>
            <a:pPr marL="82296" indent="0" algn="just">
              <a:buNone/>
            </a:pPr>
            <a:r>
              <a:rPr lang="tr-TR" sz="3600" dirty="0"/>
              <a:t>       uygun bulunmayan </a:t>
            </a:r>
            <a:r>
              <a:rPr lang="tr-TR" sz="3600" dirty="0" smtClean="0"/>
              <a:t>e-tekliflerin</a:t>
            </a:r>
          </a:p>
          <a:p>
            <a:pPr marL="82296" indent="0" algn="just">
              <a:buNone/>
            </a:pPr>
            <a:r>
              <a:rPr lang="tr-TR" sz="3600" dirty="0"/>
              <a:t>	 </a:t>
            </a:r>
            <a:r>
              <a:rPr lang="tr-TR" sz="3600" dirty="0" smtClean="0"/>
              <a:t> </a:t>
            </a:r>
            <a:r>
              <a:rPr lang="tr-TR" sz="3600" dirty="0">
                <a:solidFill>
                  <a:srgbClr val="FF0000"/>
                </a:solidFill>
              </a:rPr>
              <a:t>uygun bulunmama </a:t>
            </a:r>
            <a:r>
              <a:rPr lang="tr-TR" sz="3600" dirty="0" smtClean="0">
                <a:solidFill>
                  <a:srgbClr val="FF0000"/>
                </a:solidFill>
              </a:rPr>
              <a:t>gerekçeleri</a:t>
            </a:r>
          </a:p>
          <a:p>
            <a:pPr marL="82296" indent="0" algn="just">
              <a:buNone/>
            </a:pPr>
            <a:r>
              <a:rPr lang="tr-TR" sz="3600" dirty="0">
                <a:solidFill>
                  <a:srgbClr val="FF0000"/>
                </a:solidFill>
              </a:rPr>
              <a:t>	</a:t>
            </a:r>
            <a:r>
              <a:rPr lang="tr-TR" sz="3600" dirty="0" smtClean="0">
                <a:solidFill>
                  <a:srgbClr val="FF0000"/>
                </a:solidFill>
              </a:rPr>
              <a:t> </a:t>
            </a:r>
            <a:r>
              <a:rPr lang="tr-TR" sz="3600" dirty="0" err="1"/>
              <a:t>EKAP’ta</a:t>
            </a:r>
            <a:r>
              <a:rPr lang="tr-TR" sz="3600" dirty="0"/>
              <a:t> </a:t>
            </a:r>
            <a:r>
              <a:rPr lang="tr-TR" sz="3600" dirty="0" smtClean="0"/>
              <a:t>işaretlenerek kaydedildikçe,</a:t>
            </a:r>
            <a:endParaRPr lang="tr-TR" sz="3600" dirty="0"/>
          </a:p>
          <a:p>
            <a:pPr marL="82296" indent="0" algn="just">
              <a:buNone/>
            </a:pPr>
            <a:r>
              <a:rPr lang="tr-TR" sz="3600" dirty="0" smtClean="0"/>
              <a:t>        </a:t>
            </a:r>
            <a:r>
              <a:rPr lang="tr-TR" sz="3600" dirty="0"/>
              <a:t>tablonun </a:t>
            </a:r>
            <a:r>
              <a:rPr lang="tr-TR" sz="3600" dirty="0">
                <a:effectLst>
                  <a:outerShdw blurRad="38100" dist="38100" dir="2700000" algn="tl">
                    <a:srgbClr val="000000">
                      <a:alpha val="43137"/>
                    </a:srgbClr>
                  </a:outerShdw>
                </a:effectLst>
              </a:rPr>
              <a:t>“kriter/belge” </a:t>
            </a:r>
            <a:r>
              <a:rPr lang="tr-TR" sz="3600" dirty="0"/>
              <a:t>sütunlarında</a:t>
            </a:r>
          </a:p>
          <a:p>
            <a:pPr marL="82296" indent="0" algn="just">
              <a:buNone/>
            </a:pPr>
            <a:r>
              <a:rPr lang="tr-TR" sz="3600" dirty="0" smtClean="0"/>
              <a:t>	  otomatik doldurulmaktadır</a:t>
            </a:r>
            <a:r>
              <a:rPr lang="tr-TR" sz="3600" dirty="0"/>
              <a:t>.</a:t>
            </a:r>
          </a:p>
        </p:txBody>
      </p:sp>
      <p:sp>
        <p:nvSpPr>
          <p:cNvPr id="4" name="Slayt Numarası Yer Tutucusu 3">
            <a:extLst>
              <a:ext uri="{FF2B5EF4-FFF2-40B4-BE49-F238E27FC236}">
                <a16:creationId xmlns:a16="http://schemas.microsoft.com/office/drawing/2014/main" xmlns="" id="{18C5231D-900A-459D-B27B-BF6015F0334B}"/>
              </a:ext>
            </a:extLst>
          </p:cNvPr>
          <p:cNvSpPr>
            <a:spLocks noGrp="1"/>
          </p:cNvSpPr>
          <p:nvPr>
            <p:ph type="sldNum" sz="quarter" idx="12"/>
          </p:nvPr>
        </p:nvSpPr>
        <p:spPr/>
        <p:txBody>
          <a:bodyPr/>
          <a:lstStyle/>
          <a:p>
            <a:fld id="{DF1F79AB-9229-4814-A1F8-FDBD1522D16E}" type="slidenum">
              <a:rPr lang="tr-TR" smtClean="0">
                <a:solidFill>
                  <a:srgbClr val="E7DEC9">
                    <a:shade val="50000"/>
                    <a:satMod val="200000"/>
                  </a:srgbClr>
                </a:solidFill>
              </a:rPr>
              <a:pPr/>
              <a:t>119</a:t>
            </a:fld>
            <a:endParaRPr lang="tr-TR">
              <a:solidFill>
                <a:srgbClr val="E7DEC9">
                  <a:shade val="50000"/>
                  <a:satMod val="200000"/>
                </a:srgbClr>
              </a:solidFill>
            </a:endParaRPr>
          </a:p>
        </p:txBody>
      </p:sp>
    </p:spTree>
    <p:extLst>
      <p:ext uri="{BB962C8B-B14F-4D97-AF65-F5344CB8AC3E}">
        <p14:creationId xmlns:p14="http://schemas.microsoft.com/office/powerpoint/2010/main" val="3146734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8118104C-B085-4C83-9E81-70EDB53D1330}"/>
              </a:ext>
            </a:extLst>
          </p:cNvPr>
          <p:cNvSpPr>
            <a:spLocks noGrp="1"/>
          </p:cNvSpPr>
          <p:nvPr>
            <p:ph type="title"/>
          </p:nvPr>
        </p:nvSpPr>
        <p:spPr/>
        <p:txBody>
          <a:bodyPr>
            <a:normAutofit fontScale="90000"/>
          </a:bodyPr>
          <a:lstStyle/>
          <a:p>
            <a:pPr algn="ctr"/>
            <a:r>
              <a:rPr lang="tr-TR" b="1" dirty="0">
                <a:latin typeface="Times New Roman" panose="02020603050405020304" pitchFamily="18" charset="0"/>
                <a:cs typeface="Times New Roman" panose="02020603050405020304" pitchFamily="18" charset="0"/>
              </a:rPr>
              <a:t>19.06.2018 tarihli Resmi Gazetede yapılan değişiklikler</a:t>
            </a:r>
            <a:endParaRPr lang="tr-TR" dirty="0"/>
          </a:p>
        </p:txBody>
      </p:sp>
      <p:sp>
        <p:nvSpPr>
          <p:cNvPr id="3" name="İçerik Yer Tutucusu 2">
            <a:extLst>
              <a:ext uri="{FF2B5EF4-FFF2-40B4-BE49-F238E27FC236}">
                <a16:creationId xmlns:a16="http://schemas.microsoft.com/office/drawing/2014/main" xmlns="" id="{1FDF0BE9-6D7F-4F1F-AAAA-77EA487A796A}"/>
              </a:ext>
            </a:extLst>
          </p:cNvPr>
          <p:cNvSpPr>
            <a:spLocks noGrp="1"/>
          </p:cNvSpPr>
          <p:nvPr>
            <p:ph idx="1"/>
          </p:nvPr>
        </p:nvSpPr>
        <p:spPr>
          <a:xfrm>
            <a:off x="1436914" y="1798984"/>
            <a:ext cx="4868636" cy="4919868"/>
          </a:xfrm>
        </p:spPr>
        <p:txBody>
          <a:bodyPr>
            <a:normAutofit fontScale="85000" lnSpcReduction="10000"/>
          </a:bodyPr>
          <a:lstStyle/>
          <a:p>
            <a:r>
              <a:rPr lang="tr-TR" sz="3200" b="1" dirty="0"/>
              <a:t> </a:t>
            </a:r>
            <a:r>
              <a:rPr lang="tr-TR" dirty="0"/>
              <a:t> </a:t>
            </a:r>
            <a:r>
              <a:rPr lang="tr-TR" sz="3900" dirty="0">
                <a:solidFill>
                  <a:srgbClr val="FF0000"/>
                </a:solidFill>
                <a:latin typeface="Times New Roman" panose="02020603050405020304" pitchFamily="18" charset="0"/>
                <a:cs typeface="Times New Roman" panose="02020603050405020304" pitchFamily="18" charset="0"/>
              </a:rPr>
              <a:t>    </a:t>
            </a:r>
            <a:r>
              <a:rPr lang="tr-TR" sz="3900" b="1" dirty="0">
                <a:solidFill>
                  <a:schemeClr val="accent3"/>
                </a:solidFill>
                <a:latin typeface="Times New Roman" panose="02020603050405020304" pitchFamily="18" charset="0"/>
                <a:cs typeface="Times New Roman" panose="02020603050405020304" pitchFamily="18" charset="0"/>
              </a:rPr>
              <a:t>3-  </a:t>
            </a:r>
            <a:r>
              <a:rPr lang="tr-TR" sz="3500" dirty="0">
                <a:solidFill>
                  <a:schemeClr val="accent3"/>
                </a:solidFill>
                <a:latin typeface="Times New Roman" panose="02020603050405020304" pitchFamily="18" charset="0"/>
                <a:cs typeface="Times New Roman" panose="02020603050405020304" pitchFamily="18" charset="0"/>
              </a:rPr>
              <a:t>İsteklilerin ilk teklif bedellerinden daha düşük teklif bedelleri ile yeniden yarışabilmeleri amacıyla </a:t>
            </a:r>
          </a:p>
          <a:p>
            <a:pPr marL="82296" indent="0">
              <a:buNone/>
            </a:pPr>
            <a:r>
              <a:rPr lang="tr-TR" sz="3500" dirty="0">
                <a:solidFill>
                  <a:schemeClr val="accent3"/>
                </a:solidFill>
                <a:latin typeface="Times New Roman" panose="02020603050405020304" pitchFamily="18" charset="0"/>
                <a:cs typeface="Times New Roman" panose="02020603050405020304" pitchFamily="18" charset="0"/>
              </a:rPr>
              <a:t> </a:t>
            </a:r>
            <a:r>
              <a:rPr lang="tr-TR" sz="3400" b="1" dirty="0">
                <a:solidFill>
                  <a:schemeClr val="tx1">
                    <a:lumMod val="95000"/>
                    <a:lumOff val="5000"/>
                  </a:schemeClr>
                </a:solidFill>
                <a:latin typeface="Times New Roman" panose="02020603050405020304" pitchFamily="18" charset="0"/>
                <a:cs typeface="Times New Roman" panose="02020603050405020304" pitchFamily="18" charset="0"/>
              </a:rPr>
              <a:t>(01.11.2018 tarihi itibariyle)</a:t>
            </a:r>
          </a:p>
          <a:p>
            <a:pPr marL="0" indent="0">
              <a:buNone/>
            </a:pPr>
            <a:r>
              <a:rPr lang="tr-TR" sz="3500" dirty="0">
                <a:solidFill>
                  <a:schemeClr val="accent3"/>
                </a:solidFill>
                <a:latin typeface="Times New Roman" panose="02020603050405020304" pitchFamily="18" charset="0"/>
                <a:cs typeface="Times New Roman" panose="02020603050405020304" pitchFamily="18" charset="0"/>
              </a:rPr>
              <a:t>     </a:t>
            </a:r>
            <a:r>
              <a:rPr lang="tr-TR" sz="4200" b="1" u="sng" dirty="0">
                <a:solidFill>
                  <a:schemeClr val="accent3"/>
                </a:solidFill>
                <a:latin typeface="Times New Roman" panose="02020603050405020304" pitchFamily="18" charset="0"/>
                <a:cs typeface="Times New Roman" panose="02020603050405020304" pitchFamily="18" charset="0"/>
              </a:rPr>
              <a:t>Elektronik</a:t>
            </a:r>
          </a:p>
          <a:p>
            <a:pPr marL="0" indent="0">
              <a:buNone/>
            </a:pPr>
            <a:r>
              <a:rPr lang="tr-TR" sz="4200" b="1" dirty="0">
                <a:solidFill>
                  <a:schemeClr val="accent3"/>
                </a:solidFill>
                <a:latin typeface="Times New Roman" panose="02020603050405020304" pitchFamily="18" charset="0"/>
                <a:cs typeface="Times New Roman" panose="02020603050405020304" pitchFamily="18" charset="0"/>
              </a:rPr>
              <a:t>   </a:t>
            </a:r>
            <a:r>
              <a:rPr lang="tr-TR" sz="4200" b="1" u="sng" dirty="0">
                <a:solidFill>
                  <a:schemeClr val="accent3"/>
                </a:solidFill>
                <a:latin typeface="Times New Roman" panose="02020603050405020304" pitchFamily="18" charset="0"/>
                <a:cs typeface="Times New Roman" panose="02020603050405020304" pitchFamily="18" charset="0"/>
              </a:rPr>
              <a:t>Eksiltme Uygulaması</a:t>
            </a:r>
          </a:p>
          <a:p>
            <a:pPr marL="0" indent="0">
              <a:buNone/>
            </a:pPr>
            <a:r>
              <a:rPr lang="tr-TR" sz="3800" b="1" dirty="0">
                <a:solidFill>
                  <a:schemeClr val="accent3"/>
                </a:solidFill>
                <a:latin typeface="Times New Roman" panose="02020603050405020304" pitchFamily="18" charset="0"/>
                <a:cs typeface="Times New Roman" panose="02020603050405020304" pitchFamily="18" charset="0"/>
              </a:rPr>
              <a:t>   </a:t>
            </a:r>
            <a:r>
              <a:rPr lang="tr-TR" sz="3500" u="sng" dirty="0">
                <a:solidFill>
                  <a:srgbClr val="FF0000"/>
                </a:solidFill>
                <a:latin typeface="Times New Roman" panose="02020603050405020304" pitchFamily="18" charset="0"/>
                <a:cs typeface="Times New Roman" panose="02020603050405020304" pitchFamily="18" charset="0"/>
              </a:rPr>
              <a:t>getirildi</a:t>
            </a:r>
          </a:p>
          <a:p>
            <a:endParaRPr lang="tr-TR" sz="1300" dirty="0">
              <a:solidFill>
                <a:srgbClr val="FF0000"/>
              </a:solidFill>
              <a:latin typeface="Times New Roman" panose="02020603050405020304" pitchFamily="18" charset="0"/>
              <a:cs typeface="Times New Roman" panose="02020603050405020304" pitchFamily="18" charset="0"/>
            </a:endParaRPr>
          </a:p>
          <a:p>
            <a:pPr marL="0" indent="0">
              <a:buNone/>
            </a:pPr>
            <a:r>
              <a:rPr lang="tr-TR" sz="2800" dirty="0">
                <a:solidFill>
                  <a:schemeClr val="accent1"/>
                </a:solidFill>
                <a:latin typeface="Times New Roman" panose="02020603050405020304" pitchFamily="18" charset="0"/>
                <a:cs typeface="Times New Roman" panose="02020603050405020304" pitchFamily="18" charset="0"/>
              </a:rPr>
              <a:t>             </a:t>
            </a:r>
            <a:endParaRPr lang="tr-TR" sz="2800" u="sng" dirty="0">
              <a:solidFill>
                <a:srgbClr val="FF0000"/>
              </a:solidFill>
              <a:latin typeface="Times New Roman" panose="02020603050405020304" pitchFamily="18" charset="0"/>
              <a:cs typeface="Times New Roman" panose="02020603050405020304" pitchFamily="18" charset="0"/>
            </a:endParaRPr>
          </a:p>
        </p:txBody>
      </p:sp>
      <p:sp>
        <p:nvSpPr>
          <p:cNvPr id="4" name="Slayt Numarası Yer Tutucusu 3">
            <a:extLst>
              <a:ext uri="{FF2B5EF4-FFF2-40B4-BE49-F238E27FC236}">
                <a16:creationId xmlns:a16="http://schemas.microsoft.com/office/drawing/2014/main" xmlns="" id="{1AE7B41C-9966-4377-88D4-452435655AF1}"/>
              </a:ext>
            </a:extLst>
          </p:cNvPr>
          <p:cNvSpPr>
            <a:spLocks noGrp="1"/>
          </p:cNvSpPr>
          <p:nvPr>
            <p:ph type="sldNum" sz="quarter" idx="12"/>
          </p:nvPr>
        </p:nvSpPr>
        <p:spPr/>
        <p:txBody>
          <a:bodyPr/>
          <a:lstStyle/>
          <a:p>
            <a:fld id="{DF1F79AB-9229-4814-A1F8-FDBD1522D16E}" type="slidenum">
              <a:rPr lang="tr-TR" smtClean="0"/>
              <a:t>12</a:t>
            </a:fld>
            <a:endParaRPr lang="tr-TR"/>
          </a:p>
        </p:txBody>
      </p:sp>
      <p:pic>
        <p:nvPicPr>
          <p:cNvPr id="3074" name="Picture 2" descr="ihale elektronik ile ilgili gÃ¶rsel sonucu">
            <a:extLst>
              <a:ext uri="{FF2B5EF4-FFF2-40B4-BE49-F238E27FC236}">
                <a16:creationId xmlns:a16="http://schemas.microsoft.com/office/drawing/2014/main" xmlns="" id="{D10E75C8-C003-42A5-B082-64F180BCDE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375" y="2029216"/>
            <a:ext cx="5448300" cy="4446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595205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42F354A6-E2BC-4264-8212-B9E7CF8298BE}"/>
              </a:ext>
            </a:extLst>
          </p:cNvPr>
          <p:cNvSpPr>
            <a:spLocks noGrp="1"/>
          </p:cNvSpPr>
          <p:nvPr>
            <p:ph type="title"/>
          </p:nvPr>
        </p:nvSpPr>
        <p:spPr/>
        <p:txBody>
          <a:bodyPr>
            <a:normAutofit fontScale="90000"/>
          </a:bodyPr>
          <a:lstStyle/>
          <a:p>
            <a:pPr algn="ctr"/>
            <a:r>
              <a:rPr lang="tr-TR" sz="4400" dirty="0">
                <a:latin typeface="Arial" panose="020B0604020202020204" pitchFamily="34" charset="0"/>
                <a:cs typeface="Arial" panose="020B0604020202020204" pitchFamily="34" charset="0"/>
              </a:rPr>
              <a:t>Elektronik İhale Usulünde </a:t>
            </a:r>
            <a:br>
              <a:rPr lang="tr-TR" sz="4400" dirty="0">
                <a:latin typeface="Arial" panose="020B0604020202020204" pitchFamily="34" charset="0"/>
                <a:cs typeface="Arial" panose="020B0604020202020204" pitchFamily="34" charset="0"/>
              </a:rPr>
            </a:br>
            <a:r>
              <a:rPr lang="tr-TR" sz="4400" dirty="0">
                <a:latin typeface="Arial" panose="020B0604020202020204" pitchFamily="34" charset="0"/>
                <a:cs typeface="Arial" panose="020B0604020202020204" pitchFamily="34" charset="0"/>
              </a:rPr>
              <a:t>Tekliflerin Değerlendirilmesi</a:t>
            </a:r>
            <a:endParaRPr lang="tr-TR" dirty="0"/>
          </a:p>
        </p:txBody>
      </p:sp>
      <p:sp>
        <p:nvSpPr>
          <p:cNvPr id="3" name="İçerik Yer Tutucusu 2">
            <a:extLst>
              <a:ext uri="{FF2B5EF4-FFF2-40B4-BE49-F238E27FC236}">
                <a16:creationId xmlns:a16="http://schemas.microsoft.com/office/drawing/2014/main" xmlns="" id="{BA08CF72-EE8C-44A5-AE00-23DC2C77C0D0}"/>
              </a:ext>
            </a:extLst>
          </p:cNvPr>
          <p:cNvSpPr>
            <a:spLocks noGrp="1"/>
          </p:cNvSpPr>
          <p:nvPr>
            <p:ph idx="1"/>
          </p:nvPr>
        </p:nvSpPr>
        <p:spPr>
          <a:xfrm>
            <a:off x="1790700" y="1647825"/>
            <a:ext cx="9896475" cy="4248150"/>
          </a:xfrm>
        </p:spPr>
        <p:txBody>
          <a:bodyPr>
            <a:noAutofit/>
          </a:bodyPr>
          <a:lstStyle/>
          <a:p>
            <a:pPr marL="82296" indent="0" algn="ctr">
              <a:buNone/>
            </a:pPr>
            <a:r>
              <a:rPr lang="tr-TR" sz="1500" b="1" dirty="0">
                <a:solidFill>
                  <a:srgbClr val="FF0000"/>
                </a:solidFill>
              </a:rPr>
              <a:t>UYGUN OLMAYAN e-TEKLİF KONTROL TUTANAĞI</a:t>
            </a:r>
            <a:endParaRPr lang="tr-TR" sz="500" dirty="0"/>
          </a:p>
          <a:p>
            <a:pPr marL="82296" indent="0" algn="ctr">
              <a:buNone/>
            </a:pPr>
            <a:r>
              <a:rPr lang="tr-TR" sz="1500" b="1" i="1" dirty="0"/>
              <a:t>[idarenin adı]</a:t>
            </a:r>
            <a:endParaRPr lang="tr-TR" sz="1500" b="1" dirty="0"/>
          </a:p>
          <a:p>
            <a:pPr marL="82296" indent="0" algn="ctr">
              <a:buNone/>
            </a:pPr>
            <a:endParaRPr lang="tr-TR" sz="1500" dirty="0"/>
          </a:p>
          <a:p>
            <a:pPr marL="82296" indent="0" algn="just">
              <a:buNone/>
            </a:pPr>
            <a:endParaRPr lang="tr-TR" sz="1500" dirty="0">
              <a:highlight>
                <a:srgbClr val="FFFF00"/>
              </a:highlight>
            </a:endParaRPr>
          </a:p>
        </p:txBody>
      </p:sp>
      <p:sp>
        <p:nvSpPr>
          <p:cNvPr id="4" name="Slayt Numarası Yer Tutucusu 3">
            <a:extLst>
              <a:ext uri="{FF2B5EF4-FFF2-40B4-BE49-F238E27FC236}">
                <a16:creationId xmlns:a16="http://schemas.microsoft.com/office/drawing/2014/main" xmlns="" id="{18C5231D-900A-459D-B27B-BF6015F0334B}"/>
              </a:ext>
            </a:extLst>
          </p:cNvPr>
          <p:cNvSpPr>
            <a:spLocks noGrp="1"/>
          </p:cNvSpPr>
          <p:nvPr>
            <p:ph type="sldNum" sz="quarter" idx="12"/>
          </p:nvPr>
        </p:nvSpPr>
        <p:spPr/>
        <p:txBody>
          <a:bodyPr/>
          <a:lstStyle/>
          <a:p>
            <a:fld id="{DF1F79AB-9229-4814-A1F8-FDBD1522D16E}" type="slidenum">
              <a:rPr lang="tr-TR" smtClean="0"/>
              <a:t>120</a:t>
            </a:fld>
            <a:endParaRPr lang="tr-TR"/>
          </a:p>
        </p:txBody>
      </p:sp>
      <p:graphicFrame>
        <p:nvGraphicFramePr>
          <p:cNvPr id="6" name="Tablo 5">
            <a:extLst>
              <a:ext uri="{FF2B5EF4-FFF2-40B4-BE49-F238E27FC236}">
                <a16:creationId xmlns:a16="http://schemas.microsoft.com/office/drawing/2014/main" xmlns="" id="{0B03D069-09C5-4562-B5DE-C13327CBFB07}"/>
              </a:ext>
            </a:extLst>
          </p:cNvPr>
          <p:cNvGraphicFramePr>
            <a:graphicFrameLocks noGrp="1"/>
          </p:cNvGraphicFramePr>
          <p:nvPr>
            <p:extLst/>
          </p:nvPr>
        </p:nvGraphicFramePr>
        <p:xfrm>
          <a:off x="1793176" y="2286000"/>
          <a:ext cx="9996488" cy="1143000"/>
        </p:xfrm>
        <a:graphic>
          <a:graphicData uri="http://schemas.openxmlformats.org/drawingml/2006/table">
            <a:tbl>
              <a:tblPr>
                <a:tableStyleId>{5C22544A-7EE6-4342-B048-85BDC9FD1C3A}</a:tableStyleId>
              </a:tblPr>
              <a:tblGrid>
                <a:gridCol w="4158539">
                  <a:extLst>
                    <a:ext uri="{9D8B030D-6E8A-4147-A177-3AD203B41FA5}">
                      <a16:colId xmlns:a16="http://schemas.microsoft.com/office/drawing/2014/main" xmlns="" val="2055267828"/>
                    </a:ext>
                  </a:extLst>
                </a:gridCol>
                <a:gridCol w="5837949">
                  <a:extLst>
                    <a:ext uri="{9D8B030D-6E8A-4147-A177-3AD203B41FA5}">
                      <a16:colId xmlns:a16="http://schemas.microsoft.com/office/drawing/2014/main" xmlns="" val="568107611"/>
                    </a:ext>
                  </a:extLst>
                </a:gridCol>
              </a:tblGrid>
              <a:tr h="0">
                <a:tc>
                  <a:txBody>
                    <a:bodyPr/>
                    <a:lstStyle/>
                    <a:p>
                      <a:pPr algn="l">
                        <a:tabLst>
                          <a:tab pos="449580" algn="l"/>
                        </a:tabLst>
                      </a:pPr>
                      <a:r>
                        <a:rPr lang="tr-TR" sz="1500" dirty="0">
                          <a:effectLst/>
                        </a:rPr>
                        <a:t>İKN</a:t>
                      </a:r>
                      <a:endParaRPr lang="tr-TR" sz="1500" dirty="0">
                        <a:effectLst/>
                        <a:latin typeface="Calibri" panose="020F0502020204030204" pitchFamily="34" charset="0"/>
                        <a:cs typeface="Times New Roman" panose="02020603050405020304" pitchFamily="18" charset="0"/>
                      </a:endParaRPr>
                    </a:p>
                  </a:txBody>
                  <a:tcPr marL="44450" marR="44450" marT="0" marB="0"/>
                </a:tc>
                <a:tc>
                  <a:txBody>
                    <a:bodyPr/>
                    <a:lstStyle/>
                    <a:p>
                      <a:pPr algn="l">
                        <a:spcAft>
                          <a:spcPts val="0"/>
                        </a:spcAft>
                      </a:pPr>
                      <a:r>
                        <a:rPr lang="tr-TR" sz="1500" dirty="0">
                          <a:effectLst/>
                        </a:rPr>
                        <a:t>: </a:t>
                      </a:r>
                      <a:endParaRPr lang="tr-TR"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xmlns="" val="100665630"/>
                  </a:ext>
                </a:extLst>
              </a:tr>
              <a:tr h="0">
                <a:tc>
                  <a:txBody>
                    <a:bodyPr/>
                    <a:lstStyle/>
                    <a:p>
                      <a:pPr algn="l">
                        <a:spcAft>
                          <a:spcPts val="0"/>
                        </a:spcAft>
                      </a:pPr>
                      <a:r>
                        <a:rPr lang="tr-TR" sz="1500" dirty="0">
                          <a:effectLst/>
                        </a:rPr>
                        <a:t>İhalenin adı</a:t>
                      </a:r>
                      <a:endParaRPr lang="tr-TR"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tr-TR" sz="1500">
                          <a:effectLst/>
                        </a:rPr>
                        <a:t>: </a:t>
                      </a:r>
                      <a:endParaRPr lang="tr-TR"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xmlns="" val="2442666552"/>
                  </a:ext>
                </a:extLst>
              </a:tr>
              <a:tr h="0">
                <a:tc>
                  <a:txBody>
                    <a:bodyPr/>
                    <a:lstStyle/>
                    <a:p>
                      <a:pPr algn="l">
                        <a:spcAft>
                          <a:spcPts val="0"/>
                        </a:spcAft>
                      </a:pPr>
                      <a:r>
                        <a:rPr lang="tr-TR" sz="1500" spc="-10" dirty="0">
                          <a:effectLst/>
                        </a:rPr>
                        <a:t>İhale tarih ve saati </a:t>
                      </a:r>
                      <a:endParaRPr lang="tr-TR"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tr-TR" sz="1500" spc="-10">
                          <a:effectLst/>
                        </a:rPr>
                        <a:t>: _ _/__/_ _ _ _, saat _ _:_ _</a:t>
                      </a:r>
                      <a:endParaRPr lang="tr-TR"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xmlns="" val="3290948722"/>
                  </a:ext>
                </a:extLst>
              </a:tr>
              <a:tr h="0">
                <a:tc>
                  <a:txBody>
                    <a:bodyPr/>
                    <a:lstStyle/>
                    <a:p>
                      <a:pPr algn="l">
                        <a:spcAft>
                          <a:spcPts val="0"/>
                        </a:spcAft>
                      </a:pPr>
                      <a:r>
                        <a:rPr lang="tr-TR" sz="1500" spc="-10" dirty="0">
                          <a:effectLst/>
                        </a:rPr>
                        <a:t>Tekliflerin açıldığı tarih ve saat</a:t>
                      </a:r>
                      <a:endParaRPr lang="tr-TR"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tr-TR" sz="1500">
                          <a:effectLst/>
                        </a:rPr>
                        <a:t>: </a:t>
                      </a:r>
                      <a:r>
                        <a:rPr lang="tr-TR" sz="1500" spc="-10">
                          <a:effectLst/>
                        </a:rPr>
                        <a:t>_ _/__/_ _ _ _, saat _ _:_ _</a:t>
                      </a:r>
                      <a:endParaRPr lang="tr-TR"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xmlns="" val="3619091580"/>
                  </a:ext>
                </a:extLst>
              </a:tr>
              <a:tr h="0">
                <a:tc>
                  <a:txBody>
                    <a:bodyPr/>
                    <a:lstStyle/>
                    <a:p>
                      <a:pPr algn="l">
                        <a:spcAft>
                          <a:spcPts val="0"/>
                        </a:spcAft>
                      </a:pPr>
                      <a:r>
                        <a:rPr lang="tr-TR" sz="1500" spc="-10" dirty="0">
                          <a:effectLst/>
                        </a:rPr>
                        <a:t>Tutanağın düzenlendiği tarih ve saat</a:t>
                      </a:r>
                      <a:endParaRPr lang="tr-TR"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tr-TR" sz="1500" dirty="0">
                          <a:effectLst/>
                        </a:rPr>
                        <a:t>: </a:t>
                      </a:r>
                      <a:r>
                        <a:rPr lang="tr-TR" sz="1500" spc="-10" dirty="0">
                          <a:effectLst/>
                        </a:rPr>
                        <a:t>_ _/__/_ _ _ _, saat _ _:_ _</a:t>
                      </a:r>
                      <a:endParaRPr lang="tr-TR"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xmlns="" val="4032815097"/>
                  </a:ext>
                </a:extLst>
              </a:tr>
            </a:tbl>
          </a:graphicData>
        </a:graphic>
      </p:graphicFrame>
      <p:graphicFrame>
        <p:nvGraphicFramePr>
          <p:cNvPr id="7" name="Tablo 6">
            <a:extLst>
              <a:ext uri="{FF2B5EF4-FFF2-40B4-BE49-F238E27FC236}">
                <a16:creationId xmlns:a16="http://schemas.microsoft.com/office/drawing/2014/main" xmlns="" id="{886B4D45-A4C0-425A-A5A3-55F6DB24C16A}"/>
              </a:ext>
            </a:extLst>
          </p:cNvPr>
          <p:cNvGraphicFramePr>
            <a:graphicFrameLocks noGrp="1"/>
          </p:cNvGraphicFramePr>
          <p:nvPr>
            <p:extLst/>
          </p:nvPr>
        </p:nvGraphicFramePr>
        <p:xfrm>
          <a:off x="1793176" y="3496469"/>
          <a:ext cx="9996488" cy="1828800"/>
        </p:xfrm>
        <a:graphic>
          <a:graphicData uri="http://schemas.openxmlformats.org/drawingml/2006/table">
            <a:tbl>
              <a:tblPr>
                <a:tableStyleId>{5C22544A-7EE6-4342-B048-85BDC9FD1C3A}</a:tableStyleId>
              </a:tblPr>
              <a:tblGrid>
                <a:gridCol w="1965703">
                  <a:extLst>
                    <a:ext uri="{9D8B030D-6E8A-4147-A177-3AD203B41FA5}">
                      <a16:colId xmlns:a16="http://schemas.microsoft.com/office/drawing/2014/main" xmlns="" val="3085943419"/>
                    </a:ext>
                  </a:extLst>
                </a:gridCol>
                <a:gridCol w="1915710">
                  <a:extLst>
                    <a:ext uri="{9D8B030D-6E8A-4147-A177-3AD203B41FA5}">
                      <a16:colId xmlns:a16="http://schemas.microsoft.com/office/drawing/2014/main" xmlns="" val="3555865576"/>
                    </a:ext>
                  </a:extLst>
                </a:gridCol>
                <a:gridCol w="1915710">
                  <a:extLst>
                    <a:ext uri="{9D8B030D-6E8A-4147-A177-3AD203B41FA5}">
                      <a16:colId xmlns:a16="http://schemas.microsoft.com/office/drawing/2014/main" xmlns="" val="2870637216"/>
                    </a:ext>
                  </a:extLst>
                </a:gridCol>
                <a:gridCol w="2075686">
                  <a:extLst>
                    <a:ext uri="{9D8B030D-6E8A-4147-A177-3AD203B41FA5}">
                      <a16:colId xmlns:a16="http://schemas.microsoft.com/office/drawing/2014/main" xmlns="" val="697337750"/>
                    </a:ext>
                  </a:extLst>
                </a:gridCol>
                <a:gridCol w="2123679">
                  <a:extLst>
                    <a:ext uri="{9D8B030D-6E8A-4147-A177-3AD203B41FA5}">
                      <a16:colId xmlns:a16="http://schemas.microsoft.com/office/drawing/2014/main" xmlns="" val="769791551"/>
                    </a:ext>
                  </a:extLst>
                </a:gridCol>
              </a:tblGrid>
              <a:tr h="199390">
                <a:tc>
                  <a:txBody>
                    <a:bodyPr/>
                    <a:lstStyle/>
                    <a:p>
                      <a:pPr marL="6985" indent="-114300" algn="just" hangingPunct="0">
                        <a:spcAft>
                          <a:spcPts val="0"/>
                        </a:spcAft>
                      </a:pPr>
                      <a:r>
                        <a:rPr lang="tr-TR" sz="1500" dirty="0">
                          <a:effectLst/>
                        </a:rPr>
                        <a:t>İsteklinin Adı ve Soyadı/Ticaret Unvanı</a:t>
                      </a:r>
                      <a:endParaRPr lang="tr-TR" sz="1500" i="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tc>
                <a:tc>
                  <a:txBody>
                    <a:bodyPr/>
                    <a:lstStyle/>
                    <a:p>
                      <a:pPr marL="114300" indent="-114300" algn="just" hangingPunct="0">
                        <a:spcAft>
                          <a:spcPts val="0"/>
                        </a:spcAft>
                      </a:pPr>
                      <a:r>
                        <a:rPr lang="tr-TR" sz="1500" dirty="0">
                          <a:effectLst/>
                        </a:rPr>
                        <a:t>Kriter/</a:t>
                      </a:r>
                    </a:p>
                    <a:p>
                      <a:pPr marL="114300" indent="-114300" algn="just" hangingPunct="0">
                        <a:spcAft>
                          <a:spcPts val="0"/>
                        </a:spcAft>
                      </a:pPr>
                      <a:r>
                        <a:rPr lang="tr-TR" sz="1500" dirty="0">
                          <a:effectLst/>
                        </a:rPr>
                        <a:t>Belge 1</a:t>
                      </a:r>
                    </a:p>
                  </a:txBody>
                  <a:tcPr marL="44450" marR="44450" marT="0" marB="0"/>
                </a:tc>
                <a:tc>
                  <a:txBody>
                    <a:bodyPr/>
                    <a:lstStyle/>
                    <a:p>
                      <a:pPr marL="114300" marR="71755" indent="-114300" algn="ctr" hangingPunct="0">
                        <a:spcAft>
                          <a:spcPts val="0"/>
                        </a:spcAft>
                      </a:pPr>
                      <a:r>
                        <a:rPr lang="tr-TR" sz="1500" dirty="0">
                          <a:effectLst/>
                        </a:rPr>
                        <a:t>Kriter/</a:t>
                      </a:r>
                    </a:p>
                    <a:p>
                      <a:pPr marL="114300" marR="71755" indent="-114300" algn="ctr" hangingPunct="0">
                        <a:spcAft>
                          <a:spcPts val="0"/>
                        </a:spcAft>
                      </a:pPr>
                      <a:r>
                        <a:rPr lang="tr-TR" sz="1500" dirty="0">
                          <a:effectLst/>
                        </a:rPr>
                        <a:t>Belge 2</a:t>
                      </a:r>
                      <a:endParaRPr lang="tr-TR" sz="1500" i="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tc>
                <a:tc>
                  <a:txBody>
                    <a:bodyPr/>
                    <a:lstStyle/>
                    <a:p>
                      <a:pPr marL="114300" marR="71755" indent="-114300" algn="ctr" hangingPunct="0">
                        <a:spcAft>
                          <a:spcPts val="0"/>
                        </a:spcAft>
                      </a:pPr>
                      <a:r>
                        <a:rPr lang="tr-TR" sz="1500">
                          <a:effectLst/>
                        </a:rPr>
                        <a:t>Kriter/</a:t>
                      </a:r>
                    </a:p>
                    <a:p>
                      <a:pPr marL="114300" marR="71755" indent="-24130" algn="ctr" hangingPunct="0">
                        <a:spcAft>
                          <a:spcPts val="0"/>
                        </a:spcAft>
                      </a:pPr>
                      <a:r>
                        <a:rPr lang="tr-TR" sz="1500">
                          <a:effectLst/>
                        </a:rPr>
                        <a:t>Belge</a:t>
                      </a:r>
                      <a:r>
                        <a:rPr lang="tr-TR" sz="1500" spc="-50">
                          <a:effectLst/>
                        </a:rPr>
                        <a:t> 3</a:t>
                      </a:r>
                      <a:endParaRPr lang="tr-TR" sz="1500" i="1">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tc>
                <a:tc>
                  <a:txBody>
                    <a:bodyPr/>
                    <a:lstStyle/>
                    <a:p>
                      <a:pPr marL="114300" marR="71755" indent="-114300" algn="ctr" hangingPunct="0">
                        <a:spcAft>
                          <a:spcPts val="0"/>
                        </a:spcAft>
                      </a:pPr>
                      <a:r>
                        <a:rPr lang="tr-TR" sz="1500" dirty="0">
                          <a:effectLst/>
                        </a:rPr>
                        <a:t>Kriter/</a:t>
                      </a:r>
                    </a:p>
                    <a:p>
                      <a:pPr marL="114300" marR="71755" indent="-114300" algn="ctr" hangingPunct="0">
                        <a:spcAft>
                          <a:spcPts val="0"/>
                        </a:spcAft>
                      </a:pPr>
                      <a:r>
                        <a:rPr lang="tr-TR" sz="1500" dirty="0">
                          <a:effectLst/>
                        </a:rPr>
                        <a:t>Belge …</a:t>
                      </a:r>
                      <a:endParaRPr lang="tr-TR" sz="1500" i="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xmlns="" val="1442244663"/>
                  </a:ext>
                </a:extLst>
              </a:tr>
              <a:tr h="0">
                <a:tc>
                  <a:txBody>
                    <a:bodyPr/>
                    <a:lstStyle/>
                    <a:p>
                      <a:pPr>
                        <a:spcAft>
                          <a:spcPts val="0"/>
                        </a:spcAft>
                      </a:pPr>
                      <a:r>
                        <a:rPr lang="tr-TR" sz="1500" dirty="0">
                          <a:effectLst/>
                        </a:rPr>
                        <a:t>İstekli 1</a:t>
                      </a:r>
                      <a:endParaRPr lang="tr-TR"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marL="114300" indent="-114300" algn="just" hangingPunct="0">
                        <a:spcAft>
                          <a:spcPts val="0"/>
                        </a:spcAft>
                      </a:pPr>
                      <a:r>
                        <a:rPr lang="tr-TR" sz="1500">
                          <a:effectLst/>
                        </a:rPr>
                        <a:t> </a:t>
                      </a:r>
                      <a:endParaRPr lang="tr-TR" sz="1500" i="1">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tc>
                <a:tc>
                  <a:txBody>
                    <a:bodyPr/>
                    <a:lstStyle/>
                    <a:p>
                      <a:pPr marL="114300" indent="-114300" algn="ctr" hangingPunct="0">
                        <a:spcAft>
                          <a:spcPts val="0"/>
                        </a:spcAft>
                      </a:pPr>
                      <a:r>
                        <a:rPr lang="tr-TR" sz="1500">
                          <a:effectLst/>
                        </a:rPr>
                        <a:t> </a:t>
                      </a:r>
                      <a:endParaRPr lang="tr-TR" sz="1500" i="1">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tc>
                <a:tc>
                  <a:txBody>
                    <a:bodyPr/>
                    <a:lstStyle/>
                    <a:p>
                      <a:pPr marL="114300" indent="-114300" algn="ctr" hangingPunct="0">
                        <a:spcAft>
                          <a:spcPts val="0"/>
                        </a:spcAft>
                      </a:pPr>
                      <a:r>
                        <a:rPr lang="tr-TR" sz="1500">
                          <a:effectLst/>
                        </a:rPr>
                        <a:t> </a:t>
                      </a:r>
                      <a:endParaRPr lang="tr-TR" sz="1500" i="1">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tc>
                <a:tc>
                  <a:txBody>
                    <a:bodyPr/>
                    <a:lstStyle/>
                    <a:p>
                      <a:pPr marL="114300" indent="-114300" algn="ctr" hangingPunct="0">
                        <a:spcAft>
                          <a:spcPts val="0"/>
                        </a:spcAft>
                      </a:pPr>
                      <a:r>
                        <a:rPr lang="tr-TR" sz="1500" dirty="0">
                          <a:effectLst/>
                        </a:rPr>
                        <a:t> </a:t>
                      </a:r>
                      <a:endParaRPr lang="tr-TR" sz="1500" i="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xmlns="" val="699779461"/>
                  </a:ext>
                </a:extLst>
              </a:tr>
              <a:tr h="0">
                <a:tc>
                  <a:txBody>
                    <a:bodyPr/>
                    <a:lstStyle/>
                    <a:p>
                      <a:pPr>
                        <a:spcAft>
                          <a:spcPts val="0"/>
                        </a:spcAft>
                      </a:pPr>
                      <a:r>
                        <a:rPr lang="tr-TR" sz="1500" dirty="0">
                          <a:effectLst/>
                        </a:rPr>
                        <a:t>İstekli 2</a:t>
                      </a:r>
                      <a:endParaRPr lang="tr-TR"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marL="114300" indent="-114300" algn="ctr" hangingPunct="0">
                        <a:spcAft>
                          <a:spcPts val="0"/>
                        </a:spcAft>
                      </a:pPr>
                      <a:r>
                        <a:rPr lang="tr-TR" sz="1500">
                          <a:effectLst/>
                        </a:rPr>
                        <a:t> </a:t>
                      </a:r>
                      <a:endParaRPr lang="tr-TR" sz="1500" i="1">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tc>
                <a:tc>
                  <a:txBody>
                    <a:bodyPr/>
                    <a:lstStyle/>
                    <a:p>
                      <a:pPr marL="114300" indent="-114300" algn="ctr" hangingPunct="0">
                        <a:spcAft>
                          <a:spcPts val="0"/>
                        </a:spcAft>
                      </a:pPr>
                      <a:r>
                        <a:rPr lang="tr-TR" sz="1500">
                          <a:effectLst/>
                        </a:rPr>
                        <a:t> </a:t>
                      </a:r>
                      <a:endParaRPr lang="tr-TR" sz="1500" i="1">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tc>
                <a:tc>
                  <a:txBody>
                    <a:bodyPr/>
                    <a:lstStyle/>
                    <a:p>
                      <a:pPr marL="114300" indent="-114300" algn="ctr" hangingPunct="0">
                        <a:spcAft>
                          <a:spcPts val="0"/>
                        </a:spcAft>
                      </a:pPr>
                      <a:r>
                        <a:rPr lang="tr-TR" sz="1500">
                          <a:effectLst/>
                        </a:rPr>
                        <a:t> </a:t>
                      </a:r>
                      <a:endParaRPr lang="tr-TR" sz="1500" i="1">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tc>
                <a:tc>
                  <a:txBody>
                    <a:bodyPr/>
                    <a:lstStyle/>
                    <a:p>
                      <a:pPr marL="114300" indent="-114300" algn="ctr" hangingPunct="0">
                        <a:spcAft>
                          <a:spcPts val="0"/>
                        </a:spcAft>
                      </a:pPr>
                      <a:r>
                        <a:rPr lang="tr-TR" sz="1500" dirty="0">
                          <a:effectLst/>
                        </a:rPr>
                        <a:t> </a:t>
                      </a:r>
                      <a:endParaRPr lang="tr-TR" sz="1500" i="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xmlns="" val="2454757637"/>
                  </a:ext>
                </a:extLst>
              </a:tr>
              <a:tr h="0">
                <a:tc>
                  <a:txBody>
                    <a:bodyPr/>
                    <a:lstStyle/>
                    <a:p>
                      <a:pPr>
                        <a:spcAft>
                          <a:spcPts val="0"/>
                        </a:spcAft>
                      </a:pPr>
                      <a:r>
                        <a:rPr lang="tr-TR" sz="1500" dirty="0">
                          <a:effectLst/>
                        </a:rPr>
                        <a:t>İstekli 3</a:t>
                      </a:r>
                      <a:endParaRPr lang="tr-TR"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marL="114300" indent="-114300" algn="ctr" hangingPunct="0">
                        <a:spcAft>
                          <a:spcPts val="0"/>
                        </a:spcAft>
                      </a:pPr>
                      <a:r>
                        <a:rPr lang="tr-TR" sz="1500">
                          <a:effectLst/>
                        </a:rPr>
                        <a:t> </a:t>
                      </a:r>
                      <a:endParaRPr lang="tr-TR" sz="1500" i="1">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tc>
                <a:tc>
                  <a:txBody>
                    <a:bodyPr/>
                    <a:lstStyle/>
                    <a:p>
                      <a:pPr marL="114300" indent="-114300" algn="ctr" hangingPunct="0">
                        <a:spcAft>
                          <a:spcPts val="0"/>
                        </a:spcAft>
                      </a:pPr>
                      <a:r>
                        <a:rPr lang="tr-TR" sz="1500">
                          <a:effectLst/>
                        </a:rPr>
                        <a:t> </a:t>
                      </a:r>
                      <a:endParaRPr lang="tr-TR" sz="1500" i="1">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tc>
                <a:tc>
                  <a:txBody>
                    <a:bodyPr/>
                    <a:lstStyle/>
                    <a:p>
                      <a:pPr marL="114300" indent="-114300" algn="ctr" hangingPunct="0">
                        <a:spcAft>
                          <a:spcPts val="0"/>
                        </a:spcAft>
                      </a:pPr>
                      <a:r>
                        <a:rPr lang="tr-TR" sz="1500">
                          <a:effectLst/>
                        </a:rPr>
                        <a:t> </a:t>
                      </a:r>
                      <a:endParaRPr lang="tr-TR" sz="1500" i="1">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tc>
                <a:tc>
                  <a:txBody>
                    <a:bodyPr/>
                    <a:lstStyle/>
                    <a:p>
                      <a:pPr marL="114300" indent="-114300" algn="ctr" hangingPunct="0">
                        <a:spcAft>
                          <a:spcPts val="0"/>
                        </a:spcAft>
                      </a:pPr>
                      <a:r>
                        <a:rPr lang="tr-TR" sz="1500" dirty="0">
                          <a:effectLst/>
                        </a:rPr>
                        <a:t> </a:t>
                      </a:r>
                      <a:endParaRPr lang="tr-TR" sz="1500" i="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xmlns="" val="2699666711"/>
                  </a:ext>
                </a:extLst>
              </a:tr>
              <a:tr h="0">
                <a:tc>
                  <a:txBody>
                    <a:bodyPr/>
                    <a:lstStyle/>
                    <a:p>
                      <a:pPr>
                        <a:spcAft>
                          <a:spcPts val="0"/>
                        </a:spcAft>
                      </a:pPr>
                      <a:r>
                        <a:rPr lang="tr-TR" sz="1500" dirty="0">
                          <a:effectLst/>
                        </a:rPr>
                        <a:t>İstekli 4</a:t>
                      </a:r>
                      <a:endParaRPr lang="tr-TR"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marL="114300" indent="-114300" algn="ctr" hangingPunct="0">
                        <a:spcAft>
                          <a:spcPts val="0"/>
                        </a:spcAft>
                      </a:pPr>
                      <a:r>
                        <a:rPr lang="tr-TR" sz="1500">
                          <a:effectLst/>
                        </a:rPr>
                        <a:t> </a:t>
                      </a:r>
                      <a:endParaRPr lang="tr-TR" sz="1500" i="1">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tc>
                <a:tc>
                  <a:txBody>
                    <a:bodyPr/>
                    <a:lstStyle/>
                    <a:p>
                      <a:pPr marL="114300" indent="-114300" algn="ctr" hangingPunct="0">
                        <a:spcAft>
                          <a:spcPts val="0"/>
                        </a:spcAft>
                      </a:pPr>
                      <a:r>
                        <a:rPr lang="tr-TR" sz="1500">
                          <a:effectLst/>
                        </a:rPr>
                        <a:t> </a:t>
                      </a:r>
                      <a:endParaRPr lang="tr-TR" sz="1500" i="1">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tc>
                <a:tc>
                  <a:txBody>
                    <a:bodyPr/>
                    <a:lstStyle/>
                    <a:p>
                      <a:pPr marL="114300" indent="-114300" algn="ctr" hangingPunct="0">
                        <a:spcAft>
                          <a:spcPts val="0"/>
                        </a:spcAft>
                      </a:pPr>
                      <a:r>
                        <a:rPr lang="tr-TR" sz="1500">
                          <a:effectLst/>
                        </a:rPr>
                        <a:t> </a:t>
                      </a:r>
                      <a:endParaRPr lang="tr-TR" sz="1500" i="1">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tc>
                <a:tc>
                  <a:txBody>
                    <a:bodyPr/>
                    <a:lstStyle/>
                    <a:p>
                      <a:pPr marL="114300" indent="-114300" algn="ctr" hangingPunct="0">
                        <a:spcAft>
                          <a:spcPts val="0"/>
                        </a:spcAft>
                      </a:pPr>
                      <a:r>
                        <a:rPr lang="tr-TR" sz="1500" dirty="0">
                          <a:effectLst/>
                        </a:rPr>
                        <a:t> </a:t>
                      </a:r>
                      <a:endParaRPr lang="tr-TR" sz="1500" i="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xmlns="" val="4135276004"/>
                  </a:ext>
                </a:extLst>
              </a:tr>
              <a:tr h="0">
                <a:tc>
                  <a:txBody>
                    <a:bodyPr/>
                    <a:lstStyle/>
                    <a:p>
                      <a:pPr>
                        <a:spcAft>
                          <a:spcPts val="0"/>
                        </a:spcAft>
                      </a:pPr>
                      <a:r>
                        <a:rPr lang="tr-TR" sz="1500" dirty="0">
                          <a:effectLst/>
                        </a:rPr>
                        <a:t>…….</a:t>
                      </a:r>
                      <a:endParaRPr lang="tr-TR"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marL="114300" indent="-114300" algn="ctr" hangingPunct="0">
                        <a:spcAft>
                          <a:spcPts val="0"/>
                        </a:spcAft>
                      </a:pPr>
                      <a:r>
                        <a:rPr lang="tr-TR" sz="1500" dirty="0">
                          <a:effectLst/>
                        </a:rPr>
                        <a:t> </a:t>
                      </a:r>
                      <a:endParaRPr lang="tr-TR" sz="1500" i="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tc>
                <a:tc>
                  <a:txBody>
                    <a:bodyPr/>
                    <a:lstStyle/>
                    <a:p>
                      <a:pPr marL="114300" indent="-114300" algn="ctr" hangingPunct="0">
                        <a:spcAft>
                          <a:spcPts val="0"/>
                        </a:spcAft>
                      </a:pPr>
                      <a:r>
                        <a:rPr lang="tr-TR" sz="1500" dirty="0">
                          <a:effectLst/>
                        </a:rPr>
                        <a:t> </a:t>
                      </a:r>
                      <a:endParaRPr lang="tr-TR" sz="1500" i="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tc>
                <a:tc>
                  <a:txBody>
                    <a:bodyPr/>
                    <a:lstStyle/>
                    <a:p>
                      <a:pPr marL="114300" indent="-114300" algn="ctr" hangingPunct="0">
                        <a:spcAft>
                          <a:spcPts val="0"/>
                        </a:spcAft>
                      </a:pPr>
                      <a:r>
                        <a:rPr lang="tr-TR" sz="1500">
                          <a:effectLst/>
                        </a:rPr>
                        <a:t> </a:t>
                      </a:r>
                      <a:endParaRPr lang="tr-TR" sz="1500" i="1">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tc>
                <a:tc>
                  <a:txBody>
                    <a:bodyPr/>
                    <a:lstStyle/>
                    <a:p>
                      <a:pPr marL="114300" indent="-114300" algn="ctr" hangingPunct="0">
                        <a:spcAft>
                          <a:spcPts val="0"/>
                        </a:spcAft>
                      </a:pPr>
                      <a:r>
                        <a:rPr lang="tr-TR" sz="1500" dirty="0">
                          <a:effectLst/>
                        </a:rPr>
                        <a:t> </a:t>
                      </a:r>
                      <a:endParaRPr lang="tr-TR" sz="1500" i="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xmlns="" val="1486464716"/>
                  </a:ext>
                </a:extLst>
              </a:tr>
              <a:tr h="0">
                <a:tc>
                  <a:txBody>
                    <a:bodyPr/>
                    <a:lstStyle/>
                    <a:p>
                      <a:pPr>
                        <a:spcAft>
                          <a:spcPts val="0"/>
                        </a:spcAft>
                      </a:pPr>
                      <a:r>
                        <a:rPr lang="tr-TR" sz="1500" dirty="0">
                          <a:effectLst/>
                        </a:rPr>
                        <a:t>İstekli n</a:t>
                      </a:r>
                      <a:endParaRPr lang="tr-TR"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marL="114300" indent="-114300" algn="ctr" hangingPunct="0">
                        <a:spcAft>
                          <a:spcPts val="0"/>
                        </a:spcAft>
                      </a:pPr>
                      <a:r>
                        <a:rPr lang="tr-TR" sz="1500">
                          <a:effectLst/>
                        </a:rPr>
                        <a:t> </a:t>
                      </a:r>
                      <a:endParaRPr lang="tr-TR" sz="1500" i="1">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tc>
                <a:tc>
                  <a:txBody>
                    <a:bodyPr/>
                    <a:lstStyle/>
                    <a:p>
                      <a:pPr marL="114300" indent="-114300" algn="ctr" hangingPunct="0">
                        <a:spcAft>
                          <a:spcPts val="0"/>
                        </a:spcAft>
                      </a:pPr>
                      <a:r>
                        <a:rPr lang="tr-TR" sz="1500" dirty="0">
                          <a:effectLst/>
                        </a:rPr>
                        <a:t> </a:t>
                      </a:r>
                      <a:endParaRPr lang="tr-TR" sz="1500" i="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tc>
                <a:tc>
                  <a:txBody>
                    <a:bodyPr/>
                    <a:lstStyle/>
                    <a:p>
                      <a:pPr marL="114300" indent="-114300" algn="ctr" hangingPunct="0">
                        <a:spcAft>
                          <a:spcPts val="0"/>
                        </a:spcAft>
                      </a:pPr>
                      <a:r>
                        <a:rPr lang="tr-TR" sz="1500" dirty="0">
                          <a:effectLst/>
                        </a:rPr>
                        <a:t> </a:t>
                      </a:r>
                      <a:endParaRPr lang="tr-TR" sz="1500" i="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tc>
                <a:tc>
                  <a:txBody>
                    <a:bodyPr/>
                    <a:lstStyle/>
                    <a:p>
                      <a:pPr marL="114300" indent="-114300" algn="ctr" hangingPunct="0">
                        <a:spcAft>
                          <a:spcPts val="0"/>
                        </a:spcAft>
                      </a:pPr>
                      <a:r>
                        <a:rPr lang="tr-TR" sz="1500" dirty="0">
                          <a:effectLst/>
                        </a:rPr>
                        <a:t> </a:t>
                      </a:r>
                      <a:endParaRPr lang="tr-TR" sz="1500" i="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xmlns="" val="49145659"/>
                  </a:ext>
                </a:extLst>
              </a:tr>
            </a:tbl>
          </a:graphicData>
        </a:graphic>
      </p:graphicFrame>
      <p:graphicFrame>
        <p:nvGraphicFramePr>
          <p:cNvPr id="8" name="Tablo 7">
            <a:extLst>
              <a:ext uri="{FF2B5EF4-FFF2-40B4-BE49-F238E27FC236}">
                <a16:creationId xmlns:a16="http://schemas.microsoft.com/office/drawing/2014/main" xmlns="" id="{981B7588-667F-48A3-98C6-9F7570BF243C}"/>
              </a:ext>
            </a:extLst>
          </p:cNvPr>
          <p:cNvGraphicFramePr>
            <a:graphicFrameLocks noGrp="1"/>
          </p:cNvGraphicFramePr>
          <p:nvPr>
            <p:extLst/>
          </p:nvPr>
        </p:nvGraphicFramePr>
        <p:xfrm>
          <a:off x="2992087" y="5414804"/>
          <a:ext cx="7598665" cy="1097280"/>
        </p:xfrm>
        <a:graphic>
          <a:graphicData uri="http://schemas.openxmlformats.org/drawingml/2006/table">
            <a:tbl>
              <a:tblPr>
                <a:tableStyleId>{5C22544A-7EE6-4342-B048-85BDC9FD1C3A}</a:tableStyleId>
              </a:tblPr>
              <a:tblGrid>
                <a:gridCol w="1779210">
                  <a:extLst>
                    <a:ext uri="{9D8B030D-6E8A-4147-A177-3AD203B41FA5}">
                      <a16:colId xmlns:a16="http://schemas.microsoft.com/office/drawing/2014/main" xmlns="" val="1188637091"/>
                    </a:ext>
                  </a:extLst>
                </a:gridCol>
                <a:gridCol w="1401725">
                  <a:extLst>
                    <a:ext uri="{9D8B030D-6E8A-4147-A177-3AD203B41FA5}">
                      <a16:colId xmlns:a16="http://schemas.microsoft.com/office/drawing/2014/main" xmlns="" val="3704510347"/>
                    </a:ext>
                  </a:extLst>
                </a:gridCol>
                <a:gridCol w="1452265">
                  <a:extLst>
                    <a:ext uri="{9D8B030D-6E8A-4147-A177-3AD203B41FA5}">
                      <a16:colId xmlns:a16="http://schemas.microsoft.com/office/drawing/2014/main" xmlns="" val="363948581"/>
                    </a:ext>
                  </a:extLst>
                </a:gridCol>
                <a:gridCol w="1442110">
                  <a:extLst>
                    <a:ext uri="{9D8B030D-6E8A-4147-A177-3AD203B41FA5}">
                      <a16:colId xmlns:a16="http://schemas.microsoft.com/office/drawing/2014/main" xmlns="" val="3749724151"/>
                    </a:ext>
                  </a:extLst>
                </a:gridCol>
                <a:gridCol w="1523355">
                  <a:extLst>
                    <a:ext uri="{9D8B030D-6E8A-4147-A177-3AD203B41FA5}">
                      <a16:colId xmlns:a16="http://schemas.microsoft.com/office/drawing/2014/main" xmlns="" val="1710714218"/>
                    </a:ext>
                  </a:extLst>
                </a:gridCol>
              </a:tblGrid>
              <a:tr h="118745">
                <a:tc gridSpan="5">
                  <a:txBody>
                    <a:bodyPr/>
                    <a:lstStyle/>
                    <a:p>
                      <a:pPr algn="ctr">
                        <a:spcAft>
                          <a:spcPts val="0"/>
                        </a:spcAft>
                      </a:pPr>
                      <a:r>
                        <a:rPr lang="tr-TR" sz="1600" dirty="0">
                          <a:effectLst/>
                        </a:rPr>
                        <a:t>İHALE KOMİSYONU</a:t>
                      </a:r>
                    </a:p>
                  </a:txBody>
                  <a:tcPr marL="0" marR="0" marT="0"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xmlns="" val="3358025730"/>
                  </a:ext>
                </a:extLst>
              </a:tr>
              <a:tr h="0">
                <a:tc>
                  <a:txBody>
                    <a:bodyPr/>
                    <a:lstStyle/>
                    <a:p>
                      <a:pPr algn="ctr">
                        <a:spcAft>
                          <a:spcPts val="0"/>
                        </a:spcAft>
                      </a:pPr>
                      <a:r>
                        <a:rPr lang="tr-TR" sz="1400" dirty="0">
                          <a:effectLst/>
                        </a:rPr>
                        <a:t>BAŞKAN</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spcAft>
                          <a:spcPts val="0"/>
                        </a:spcAft>
                      </a:pPr>
                      <a:r>
                        <a:rPr lang="tr-TR" sz="1400">
                          <a:effectLst/>
                        </a:rPr>
                        <a:t>ÜYE</a:t>
                      </a:r>
                      <a:endParaRPr lang="tr-T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spcAft>
                          <a:spcPts val="0"/>
                        </a:spcAft>
                      </a:pPr>
                      <a:r>
                        <a:rPr lang="tr-TR" sz="1400" dirty="0">
                          <a:effectLst/>
                        </a:rPr>
                        <a:t>ÜYE</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spcAft>
                          <a:spcPts val="0"/>
                        </a:spcAft>
                      </a:pPr>
                      <a:r>
                        <a:rPr lang="tr-TR" sz="1400">
                          <a:effectLst/>
                        </a:rPr>
                        <a:t>ÜYE</a:t>
                      </a:r>
                      <a:endParaRPr lang="tr-T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spcAft>
                          <a:spcPts val="0"/>
                        </a:spcAft>
                      </a:pPr>
                      <a:r>
                        <a:rPr lang="tr-TR" sz="1400">
                          <a:effectLst/>
                        </a:rPr>
                        <a:t>ÜYE</a:t>
                      </a:r>
                      <a:endParaRPr lang="tr-T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xmlns="" val="831065350"/>
                  </a:ext>
                </a:extLst>
              </a:tr>
              <a:tr h="0">
                <a:tc>
                  <a:txBody>
                    <a:bodyPr/>
                    <a:lstStyle/>
                    <a:p>
                      <a:pPr algn="ctr">
                        <a:spcAft>
                          <a:spcPts val="0"/>
                        </a:spcAft>
                      </a:pPr>
                      <a:r>
                        <a:rPr lang="tr-TR" sz="1400" dirty="0">
                          <a:effectLst/>
                        </a:rPr>
                        <a:t>Adı SOYADI</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spcAft>
                          <a:spcPts val="0"/>
                        </a:spcAft>
                      </a:pPr>
                      <a:r>
                        <a:rPr lang="tr-TR" sz="1400">
                          <a:effectLst/>
                        </a:rPr>
                        <a:t>Adı SOYADI</a:t>
                      </a:r>
                      <a:endParaRPr lang="tr-T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spcAft>
                          <a:spcPts val="0"/>
                        </a:spcAft>
                      </a:pPr>
                      <a:r>
                        <a:rPr lang="tr-TR" sz="1400" dirty="0">
                          <a:effectLst/>
                        </a:rPr>
                        <a:t>Adı SOYADI</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spcAft>
                          <a:spcPts val="0"/>
                        </a:spcAft>
                      </a:pPr>
                      <a:r>
                        <a:rPr lang="tr-TR" sz="1400">
                          <a:effectLst/>
                        </a:rPr>
                        <a:t>Adı SOYADI</a:t>
                      </a:r>
                      <a:endParaRPr lang="tr-T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spcAft>
                          <a:spcPts val="0"/>
                        </a:spcAft>
                      </a:pPr>
                      <a:r>
                        <a:rPr lang="tr-TR" sz="1400">
                          <a:effectLst/>
                        </a:rPr>
                        <a:t>Adı SOYADI</a:t>
                      </a:r>
                      <a:endParaRPr lang="tr-T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xmlns="" val="1505157438"/>
                  </a:ext>
                </a:extLst>
              </a:tr>
              <a:tr h="0">
                <a:tc>
                  <a:txBody>
                    <a:bodyPr/>
                    <a:lstStyle/>
                    <a:p>
                      <a:pPr algn="ctr">
                        <a:spcAft>
                          <a:spcPts val="0"/>
                        </a:spcAft>
                      </a:pPr>
                      <a:r>
                        <a:rPr lang="tr-TR" sz="1400" dirty="0">
                          <a:effectLst/>
                        </a:rPr>
                        <a:t>Görevi</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spcAft>
                          <a:spcPts val="0"/>
                        </a:spcAft>
                      </a:pPr>
                      <a:r>
                        <a:rPr lang="tr-TR" sz="1200" dirty="0">
                          <a:effectLst/>
                        </a:rPr>
                        <a:t>Komisyondaki sıfatı</a:t>
                      </a: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spcAft>
                          <a:spcPts val="0"/>
                        </a:spcAft>
                      </a:pPr>
                      <a:r>
                        <a:rPr lang="tr-TR" sz="1200" dirty="0">
                          <a:effectLst/>
                        </a:rPr>
                        <a:t>Komisyondaki sıfatı</a:t>
                      </a: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spcAft>
                          <a:spcPts val="0"/>
                        </a:spcAft>
                      </a:pPr>
                      <a:r>
                        <a:rPr lang="tr-TR" sz="1200" dirty="0">
                          <a:effectLst/>
                        </a:rPr>
                        <a:t>Komisyondaki sıfatı</a:t>
                      </a: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spcAft>
                          <a:spcPts val="0"/>
                        </a:spcAft>
                      </a:pPr>
                      <a:r>
                        <a:rPr lang="tr-TR" sz="1200" dirty="0">
                          <a:effectLst/>
                        </a:rPr>
                        <a:t>Komisyondaki sıfatı</a:t>
                      </a: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xmlns="" val="4087849310"/>
                  </a:ext>
                </a:extLst>
              </a:tr>
              <a:tr h="0">
                <a:tc>
                  <a:txBody>
                    <a:bodyPr/>
                    <a:lstStyle/>
                    <a:p>
                      <a:pPr algn="ctr">
                        <a:spcAft>
                          <a:spcPts val="0"/>
                        </a:spcAft>
                      </a:pPr>
                      <a:r>
                        <a:rPr lang="tr-TR" sz="1400" dirty="0">
                          <a:effectLst/>
                        </a:rPr>
                        <a:t>İmza</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spcAft>
                          <a:spcPts val="0"/>
                        </a:spcAft>
                      </a:pPr>
                      <a:r>
                        <a:rPr lang="tr-TR" sz="1400">
                          <a:effectLst/>
                        </a:rPr>
                        <a:t>İmza</a:t>
                      </a:r>
                      <a:endParaRPr lang="tr-T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spcAft>
                          <a:spcPts val="0"/>
                        </a:spcAft>
                      </a:pPr>
                      <a:r>
                        <a:rPr lang="tr-TR" sz="1400">
                          <a:effectLst/>
                        </a:rPr>
                        <a:t>İmza</a:t>
                      </a:r>
                      <a:endParaRPr lang="tr-T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spcAft>
                          <a:spcPts val="0"/>
                        </a:spcAft>
                      </a:pPr>
                      <a:r>
                        <a:rPr lang="tr-TR" sz="1400" dirty="0">
                          <a:effectLst/>
                        </a:rPr>
                        <a:t>İmza</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spcAft>
                          <a:spcPts val="0"/>
                        </a:spcAft>
                      </a:pPr>
                      <a:r>
                        <a:rPr lang="tr-TR" sz="1400" dirty="0">
                          <a:effectLst/>
                        </a:rPr>
                        <a:t>İmza</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xmlns="" val="2000240583"/>
                  </a:ext>
                </a:extLst>
              </a:tr>
            </a:tbl>
          </a:graphicData>
        </a:graphic>
      </p:graphicFrame>
    </p:spTree>
    <p:extLst>
      <p:ext uri="{BB962C8B-B14F-4D97-AF65-F5344CB8AC3E}">
        <p14:creationId xmlns:p14="http://schemas.microsoft.com/office/powerpoint/2010/main" val="46475565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DEC22095-34FB-45E1-A48B-621187B70985}"/>
              </a:ext>
            </a:extLst>
          </p:cNvPr>
          <p:cNvSpPr>
            <a:spLocks noGrp="1"/>
          </p:cNvSpPr>
          <p:nvPr>
            <p:ph type="title"/>
          </p:nvPr>
        </p:nvSpPr>
        <p:spPr/>
        <p:txBody>
          <a:bodyPr>
            <a:normAutofit fontScale="90000"/>
          </a:bodyPr>
          <a:lstStyle/>
          <a:p>
            <a:pPr algn="ctr"/>
            <a:r>
              <a:rPr lang="tr-TR" sz="4400" dirty="0">
                <a:latin typeface="Arial" panose="020B0604020202020204" pitchFamily="34" charset="0"/>
                <a:cs typeface="Arial" panose="020B0604020202020204" pitchFamily="34" charset="0"/>
              </a:rPr>
              <a:t>Elektronik İhale Usulünde </a:t>
            </a:r>
            <a:br>
              <a:rPr lang="tr-TR" sz="4400" dirty="0">
                <a:latin typeface="Arial" panose="020B0604020202020204" pitchFamily="34" charset="0"/>
                <a:cs typeface="Arial" panose="020B0604020202020204" pitchFamily="34" charset="0"/>
              </a:rPr>
            </a:br>
            <a:r>
              <a:rPr lang="tr-TR" sz="4400" dirty="0">
                <a:latin typeface="Arial" panose="020B0604020202020204" pitchFamily="34" charset="0"/>
                <a:cs typeface="Arial" panose="020B0604020202020204" pitchFamily="34" charset="0"/>
              </a:rPr>
              <a:t>Tekliflerin Değerlendirilmesi</a:t>
            </a:r>
            <a:endParaRPr lang="tr-TR" dirty="0"/>
          </a:p>
        </p:txBody>
      </p:sp>
      <p:sp>
        <p:nvSpPr>
          <p:cNvPr id="3" name="İçerik Yer Tutucusu 2">
            <a:extLst>
              <a:ext uri="{FF2B5EF4-FFF2-40B4-BE49-F238E27FC236}">
                <a16:creationId xmlns:a16="http://schemas.microsoft.com/office/drawing/2014/main" xmlns="" id="{6D5DB6B5-3118-4D03-B810-15BA09064EF0}"/>
              </a:ext>
            </a:extLst>
          </p:cNvPr>
          <p:cNvSpPr>
            <a:spLocks noGrp="1"/>
          </p:cNvSpPr>
          <p:nvPr>
            <p:ph idx="1"/>
          </p:nvPr>
        </p:nvSpPr>
        <p:spPr>
          <a:xfrm>
            <a:off x="1600200" y="1695450"/>
            <a:ext cx="10240347" cy="4829175"/>
          </a:xfrm>
        </p:spPr>
        <p:txBody>
          <a:bodyPr>
            <a:normAutofit/>
          </a:bodyPr>
          <a:lstStyle/>
          <a:p>
            <a:pPr marL="82296" indent="0">
              <a:buNone/>
            </a:pPr>
            <a:r>
              <a:rPr lang="tr-TR" sz="3200" dirty="0"/>
              <a:t>    </a:t>
            </a:r>
            <a:r>
              <a:rPr lang="tr-TR" sz="3600" dirty="0"/>
              <a:t> </a:t>
            </a:r>
            <a:r>
              <a:rPr lang="tr-TR" sz="2500" dirty="0"/>
              <a:t>-</a:t>
            </a:r>
            <a:r>
              <a:rPr lang="tr-TR" sz="2500" b="1" u="sng" dirty="0">
                <a:solidFill>
                  <a:schemeClr val="accent4">
                    <a:lumMod val="50000"/>
                  </a:schemeClr>
                </a:solidFill>
              </a:rPr>
              <a:t>"Yeterlik Bilgileri </a:t>
            </a:r>
            <a:r>
              <a:rPr lang="tr-TR" sz="2500" b="1" u="sng" dirty="0" err="1">
                <a:solidFill>
                  <a:schemeClr val="accent4">
                    <a:lumMod val="50000"/>
                  </a:schemeClr>
                </a:solidFill>
              </a:rPr>
              <a:t>Tablosu'nda</a:t>
            </a:r>
            <a:r>
              <a:rPr lang="tr-TR" sz="2500" b="1" u="sng" dirty="0">
                <a:solidFill>
                  <a:schemeClr val="accent4">
                    <a:lumMod val="50000"/>
                  </a:schemeClr>
                </a:solidFill>
              </a:rPr>
              <a:t> "beyan edilen" bilgi ve belgeler üzerinde yapılacak değerlendirme":</a:t>
            </a:r>
          </a:p>
          <a:p>
            <a:endParaRPr lang="tr-TR" sz="900" dirty="0"/>
          </a:p>
          <a:p>
            <a:r>
              <a:rPr lang="tr-TR" sz="3200" dirty="0"/>
              <a:t>    </a:t>
            </a:r>
            <a:r>
              <a:rPr lang="tr-TR" dirty="0"/>
              <a:t>Bu inceleme sürecinden sonra</a:t>
            </a:r>
          </a:p>
          <a:p>
            <a:pPr marL="0" indent="0">
              <a:buNone/>
            </a:pPr>
            <a:r>
              <a:rPr lang="tr-TR" dirty="0"/>
              <a:t>    değerlendirme dışı bırakılmayan tekliflerden</a:t>
            </a:r>
          </a:p>
          <a:p>
            <a:pPr marL="0" indent="0">
              <a:buNone/>
            </a:pPr>
            <a:r>
              <a:rPr lang="tr-TR" dirty="0"/>
              <a:t>    </a:t>
            </a:r>
            <a:r>
              <a:rPr lang="tr-TR" b="1" dirty="0">
                <a:solidFill>
                  <a:srgbClr val="FF0000"/>
                </a:solidFill>
              </a:rPr>
              <a:t>en düşük fiyatı teklif eden </a:t>
            </a:r>
            <a:r>
              <a:rPr lang="tr-TR" u="sng" dirty="0">
                <a:solidFill>
                  <a:srgbClr val="FF0000"/>
                </a:solidFill>
                <a:effectLst>
                  <a:outerShdw blurRad="38100" dist="38100" dir="2700000" algn="tl">
                    <a:srgbClr val="000000">
                      <a:alpha val="43137"/>
                    </a:srgbClr>
                  </a:outerShdw>
                </a:effectLst>
              </a:rPr>
              <a:t>ilk </a:t>
            </a:r>
            <a:r>
              <a:rPr lang="tr-TR" u="sng" dirty="0" smtClean="0">
                <a:solidFill>
                  <a:srgbClr val="FF0000"/>
                </a:solidFill>
                <a:effectLst>
                  <a:outerShdw blurRad="38100" dist="38100" dir="2700000" algn="tl">
                    <a:srgbClr val="000000">
                      <a:alpha val="43137"/>
                    </a:srgbClr>
                  </a:outerShdw>
                </a:effectLst>
              </a:rPr>
              <a:t>2 (iki) </a:t>
            </a:r>
            <a:r>
              <a:rPr lang="tr-TR" u="sng" dirty="0">
                <a:solidFill>
                  <a:srgbClr val="FF0000"/>
                </a:solidFill>
                <a:effectLst>
                  <a:outerShdw blurRad="38100" dist="38100" dir="2700000" algn="tl">
                    <a:srgbClr val="000000">
                      <a:alpha val="43137"/>
                    </a:srgbClr>
                  </a:outerShdw>
                </a:effectLst>
              </a:rPr>
              <a:t>istekli </a:t>
            </a:r>
            <a:r>
              <a:rPr lang="tr-TR" dirty="0"/>
              <a:t>belirlenir.</a:t>
            </a:r>
          </a:p>
          <a:p>
            <a:endParaRPr lang="tr-TR" sz="2500" dirty="0"/>
          </a:p>
        </p:txBody>
      </p:sp>
      <p:sp>
        <p:nvSpPr>
          <p:cNvPr id="4" name="Slayt Numarası Yer Tutucusu 3">
            <a:extLst>
              <a:ext uri="{FF2B5EF4-FFF2-40B4-BE49-F238E27FC236}">
                <a16:creationId xmlns:a16="http://schemas.microsoft.com/office/drawing/2014/main" xmlns="" id="{F6DCC0BA-7EE6-401D-A1C9-D1CFAEC7C30B}"/>
              </a:ext>
            </a:extLst>
          </p:cNvPr>
          <p:cNvSpPr>
            <a:spLocks noGrp="1"/>
          </p:cNvSpPr>
          <p:nvPr>
            <p:ph type="sldNum" sz="quarter" idx="12"/>
          </p:nvPr>
        </p:nvSpPr>
        <p:spPr/>
        <p:txBody>
          <a:bodyPr/>
          <a:lstStyle/>
          <a:p>
            <a:fld id="{DF1F79AB-9229-4814-A1F8-FDBD1522D16E}" type="slidenum">
              <a:rPr lang="tr-TR" smtClean="0"/>
              <a:t>121</a:t>
            </a:fld>
            <a:endParaRPr lang="tr-TR"/>
          </a:p>
        </p:txBody>
      </p:sp>
    </p:spTree>
    <p:extLst>
      <p:ext uri="{BB962C8B-B14F-4D97-AF65-F5344CB8AC3E}">
        <p14:creationId xmlns:p14="http://schemas.microsoft.com/office/powerpoint/2010/main" val="297364816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DEC22095-34FB-45E1-A48B-621187B70985}"/>
              </a:ext>
            </a:extLst>
          </p:cNvPr>
          <p:cNvSpPr>
            <a:spLocks noGrp="1"/>
          </p:cNvSpPr>
          <p:nvPr>
            <p:ph type="title"/>
          </p:nvPr>
        </p:nvSpPr>
        <p:spPr/>
        <p:txBody>
          <a:bodyPr>
            <a:normAutofit fontScale="90000"/>
          </a:bodyPr>
          <a:lstStyle/>
          <a:p>
            <a:pPr algn="ctr"/>
            <a:r>
              <a:rPr lang="tr-TR" sz="4400" dirty="0">
                <a:latin typeface="Arial" panose="020B0604020202020204" pitchFamily="34" charset="0"/>
                <a:cs typeface="Arial" panose="020B0604020202020204" pitchFamily="34" charset="0"/>
              </a:rPr>
              <a:t>Elektronik İhale Usulünde </a:t>
            </a:r>
            <a:br>
              <a:rPr lang="tr-TR" sz="4400" dirty="0">
                <a:latin typeface="Arial" panose="020B0604020202020204" pitchFamily="34" charset="0"/>
                <a:cs typeface="Arial" panose="020B0604020202020204" pitchFamily="34" charset="0"/>
              </a:rPr>
            </a:br>
            <a:r>
              <a:rPr lang="tr-TR" sz="4400" dirty="0">
                <a:latin typeface="Arial" panose="020B0604020202020204" pitchFamily="34" charset="0"/>
                <a:cs typeface="Arial" panose="020B0604020202020204" pitchFamily="34" charset="0"/>
              </a:rPr>
              <a:t>Tekliflerin Değerlendirilmesi</a:t>
            </a:r>
            <a:endParaRPr lang="tr-TR" dirty="0"/>
          </a:p>
        </p:txBody>
      </p:sp>
      <p:sp>
        <p:nvSpPr>
          <p:cNvPr id="3" name="İçerik Yer Tutucusu 2">
            <a:extLst>
              <a:ext uri="{FF2B5EF4-FFF2-40B4-BE49-F238E27FC236}">
                <a16:creationId xmlns:a16="http://schemas.microsoft.com/office/drawing/2014/main" xmlns="" id="{6D5DB6B5-3118-4D03-B810-15BA09064EF0}"/>
              </a:ext>
            </a:extLst>
          </p:cNvPr>
          <p:cNvSpPr>
            <a:spLocks noGrp="1"/>
          </p:cNvSpPr>
          <p:nvPr>
            <p:ph idx="1"/>
          </p:nvPr>
        </p:nvSpPr>
        <p:spPr>
          <a:xfrm>
            <a:off x="1600199" y="1695450"/>
            <a:ext cx="10453255" cy="4829175"/>
          </a:xfrm>
        </p:spPr>
        <p:txBody>
          <a:bodyPr>
            <a:normAutofit/>
          </a:bodyPr>
          <a:lstStyle/>
          <a:p>
            <a:pPr marL="82296" indent="0">
              <a:buNone/>
            </a:pPr>
            <a:r>
              <a:rPr lang="tr-TR" sz="3200" dirty="0"/>
              <a:t>    </a:t>
            </a:r>
            <a:r>
              <a:rPr lang="tr-TR" sz="3600" dirty="0"/>
              <a:t> </a:t>
            </a:r>
            <a:r>
              <a:rPr lang="tr-TR" sz="2500" b="1" dirty="0">
                <a:solidFill>
                  <a:schemeClr val="accent4">
                    <a:lumMod val="50000"/>
                  </a:schemeClr>
                </a:solidFill>
              </a:rPr>
              <a:t>-"En düşük fiyatı teklif eden </a:t>
            </a:r>
            <a:r>
              <a:rPr lang="tr-TR" sz="2500" b="1" u="sng" dirty="0">
                <a:solidFill>
                  <a:schemeClr val="accent4">
                    <a:lumMod val="50000"/>
                  </a:schemeClr>
                </a:solidFill>
              </a:rPr>
              <a:t>ilk 2 (iki) istekliye</a:t>
            </a:r>
          </a:p>
          <a:p>
            <a:pPr marL="82296" indent="0">
              <a:buNone/>
            </a:pPr>
            <a:r>
              <a:rPr lang="tr-TR" sz="3000" b="1" dirty="0">
                <a:solidFill>
                  <a:srgbClr val="0070C0"/>
                </a:solidFill>
              </a:rPr>
              <a:t>  </a:t>
            </a:r>
            <a:r>
              <a:rPr lang="tr-TR" sz="3000" b="1" u="sng" dirty="0">
                <a:solidFill>
                  <a:srgbClr val="0070C0"/>
                </a:solidFill>
              </a:rPr>
              <a:t>'Beyan Edilen Bilgileri Tevsik Eden Belgelerin Sunulması Talebine İlişkin </a:t>
            </a:r>
            <a:r>
              <a:rPr lang="tr-TR" sz="3000" b="1" u="sng" dirty="0" err="1">
                <a:solidFill>
                  <a:srgbClr val="0070C0"/>
                </a:solidFill>
              </a:rPr>
              <a:t>Form'</a:t>
            </a:r>
            <a:r>
              <a:rPr lang="tr-TR" sz="2500" b="1" dirty="0" err="1">
                <a:solidFill>
                  <a:schemeClr val="accent4">
                    <a:lumMod val="50000"/>
                  </a:schemeClr>
                </a:solidFill>
              </a:rPr>
              <a:t>un</a:t>
            </a:r>
            <a:r>
              <a:rPr lang="tr-TR" sz="2500" b="1" dirty="0">
                <a:solidFill>
                  <a:schemeClr val="accent4">
                    <a:lumMod val="50000"/>
                  </a:schemeClr>
                </a:solidFill>
              </a:rPr>
              <a:t> gönderilmesi":</a:t>
            </a:r>
          </a:p>
          <a:p>
            <a:endParaRPr lang="tr-TR" sz="1500" dirty="0"/>
          </a:p>
          <a:p>
            <a:pPr>
              <a:spcAft>
                <a:spcPts val="600"/>
              </a:spcAft>
            </a:pPr>
            <a:r>
              <a:rPr lang="tr-TR" sz="3200" dirty="0"/>
              <a:t>    </a:t>
            </a:r>
            <a:r>
              <a:rPr lang="tr-TR" sz="2800" dirty="0">
                <a:solidFill>
                  <a:srgbClr val="FF0000"/>
                </a:solidFill>
              </a:rPr>
              <a:t>En düşük fiyatı teklif eden </a:t>
            </a:r>
            <a:r>
              <a:rPr lang="tr-TR" sz="2800" b="1" u="sng" dirty="0">
                <a:solidFill>
                  <a:srgbClr val="FF0000"/>
                </a:solidFill>
              </a:rPr>
              <a:t>ilk 2 (iki) istekli </a:t>
            </a:r>
            <a:r>
              <a:rPr lang="tr-TR" sz="2800" dirty="0">
                <a:solidFill>
                  <a:srgbClr val="FF0000"/>
                </a:solidFill>
              </a:rPr>
              <a:t>belirlendikten sonra;</a:t>
            </a:r>
          </a:p>
          <a:p>
            <a:pPr marL="0" indent="0">
              <a:spcAft>
                <a:spcPts val="600"/>
              </a:spcAft>
              <a:buNone/>
            </a:pPr>
            <a:r>
              <a:rPr lang="tr-TR" sz="2800" dirty="0">
                <a:solidFill>
                  <a:srgbClr val="FF0000"/>
                </a:solidFill>
              </a:rPr>
              <a:t>      İdare tarafından </a:t>
            </a:r>
            <a:r>
              <a:rPr lang="tr-TR" sz="2800" u="sng" dirty="0">
                <a:solidFill>
                  <a:srgbClr val="FF0000"/>
                </a:solidFill>
              </a:rPr>
              <a:t>bu </a:t>
            </a:r>
            <a:r>
              <a:rPr lang="tr-TR" sz="2800" b="1" u="sng" dirty="0">
                <a:solidFill>
                  <a:srgbClr val="FF0000"/>
                </a:solidFill>
              </a:rPr>
              <a:t>2 istekliye</a:t>
            </a:r>
          </a:p>
          <a:p>
            <a:pPr marL="0" indent="0">
              <a:spcAft>
                <a:spcPts val="600"/>
              </a:spcAft>
              <a:buNone/>
            </a:pPr>
            <a:r>
              <a:rPr lang="tr-TR" sz="2800" dirty="0">
                <a:solidFill>
                  <a:srgbClr val="FF0000"/>
                </a:solidFill>
              </a:rPr>
              <a:t>        </a:t>
            </a:r>
            <a:r>
              <a:rPr lang="tr-TR" sz="2800" b="1" dirty="0">
                <a:solidFill>
                  <a:srgbClr val="7030A0"/>
                </a:solidFill>
              </a:rPr>
              <a:t>"Beyan Edilen Bilgileri Tevsik Eden Belgelerin Sunulması</a:t>
            </a:r>
          </a:p>
          <a:p>
            <a:pPr marL="0" indent="0">
              <a:spcAft>
                <a:spcPts val="600"/>
              </a:spcAft>
              <a:buNone/>
            </a:pPr>
            <a:r>
              <a:rPr lang="tr-TR" sz="2800" b="1" dirty="0">
                <a:solidFill>
                  <a:srgbClr val="7030A0"/>
                </a:solidFill>
              </a:rPr>
              <a:t>      Talebine İlişkin Form"</a:t>
            </a:r>
          </a:p>
          <a:p>
            <a:pPr marL="0" indent="0">
              <a:spcAft>
                <a:spcPts val="600"/>
              </a:spcAft>
              <a:buNone/>
            </a:pPr>
            <a:r>
              <a:rPr lang="tr-TR" sz="2800" dirty="0"/>
              <a:t>        gönderilmek suretiyle </a:t>
            </a:r>
            <a:r>
              <a:rPr lang="tr-TR" sz="2800" dirty="0">
                <a:effectLst>
                  <a:outerShdw blurRad="38100" dist="38100" dir="2700000" algn="tl">
                    <a:srgbClr val="000000">
                      <a:alpha val="43137"/>
                    </a:srgbClr>
                  </a:outerShdw>
                </a:effectLst>
              </a:rPr>
              <a:t>e-ihale sürecine devam edilir. </a:t>
            </a:r>
            <a:r>
              <a:rPr lang="tr-TR" sz="1500" dirty="0"/>
              <a:t>(*Beyan Edilen … Bildirim)</a:t>
            </a:r>
            <a:endParaRPr lang="tr-TR" sz="1500" dirty="0">
              <a:solidFill>
                <a:srgbClr val="FF0000"/>
              </a:solidFill>
            </a:endParaRPr>
          </a:p>
        </p:txBody>
      </p:sp>
      <p:sp>
        <p:nvSpPr>
          <p:cNvPr id="4" name="Slayt Numarası Yer Tutucusu 3">
            <a:extLst>
              <a:ext uri="{FF2B5EF4-FFF2-40B4-BE49-F238E27FC236}">
                <a16:creationId xmlns:a16="http://schemas.microsoft.com/office/drawing/2014/main" xmlns="" id="{F6DCC0BA-7EE6-401D-A1C9-D1CFAEC7C30B}"/>
              </a:ext>
            </a:extLst>
          </p:cNvPr>
          <p:cNvSpPr>
            <a:spLocks noGrp="1"/>
          </p:cNvSpPr>
          <p:nvPr>
            <p:ph type="sldNum" sz="quarter" idx="12"/>
          </p:nvPr>
        </p:nvSpPr>
        <p:spPr/>
        <p:txBody>
          <a:bodyPr/>
          <a:lstStyle/>
          <a:p>
            <a:fld id="{DF1F79AB-9229-4814-A1F8-FDBD1522D16E}" type="slidenum">
              <a:rPr lang="tr-TR" smtClean="0">
                <a:solidFill>
                  <a:srgbClr val="E7DEC9">
                    <a:shade val="50000"/>
                    <a:satMod val="200000"/>
                  </a:srgbClr>
                </a:solidFill>
              </a:rPr>
              <a:pPr/>
              <a:t>122</a:t>
            </a:fld>
            <a:endParaRPr lang="tr-TR">
              <a:solidFill>
                <a:srgbClr val="E7DEC9">
                  <a:shade val="50000"/>
                  <a:satMod val="200000"/>
                </a:srgbClr>
              </a:solidFill>
            </a:endParaRPr>
          </a:p>
        </p:txBody>
      </p:sp>
    </p:spTree>
    <p:extLst>
      <p:ext uri="{BB962C8B-B14F-4D97-AF65-F5344CB8AC3E}">
        <p14:creationId xmlns:p14="http://schemas.microsoft.com/office/powerpoint/2010/main" val="186983182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FA7680EF-AB95-495B-B7C3-E4913CFB45A3}"/>
              </a:ext>
            </a:extLst>
          </p:cNvPr>
          <p:cNvSpPr>
            <a:spLocks noGrp="1"/>
          </p:cNvSpPr>
          <p:nvPr>
            <p:ph type="title"/>
          </p:nvPr>
        </p:nvSpPr>
        <p:spPr/>
        <p:txBody>
          <a:bodyPr>
            <a:normAutofit fontScale="90000"/>
          </a:bodyPr>
          <a:lstStyle/>
          <a:p>
            <a:pPr algn="ctr"/>
            <a:r>
              <a:rPr lang="tr-TR" sz="4400" dirty="0">
                <a:latin typeface="Arial" panose="020B0604020202020204" pitchFamily="34" charset="0"/>
                <a:cs typeface="Arial" panose="020B0604020202020204" pitchFamily="34" charset="0"/>
              </a:rPr>
              <a:t>Elektronik İhale Usulünde </a:t>
            </a:r>
            <a:br>
              <a:rPr lang="tr-TR" sz="4400" dirty="0">
                <a:latin typeface="Arial" panose="020B0604020202020204" pitchFamily="34" charset="0"/>
                <a:cs typeface="Arial" panose="020B0604020202020204" pitchFamily="34" charset="0"/>
              </a:rPr>
            </a:br>
            <a:r>
              <a:rPr lang="tr-TR" sz="4400" dirty="0">
                <a:latin typeface="Arial" panose="020B0604020202020204" pitchFamily="34" charset="0"/>
                <a:cs typeface="Arial" panose="020B0604020202020204" pitchFamily="34" charset="0"/>
              </a:rPr>
              <a:t>Tekliflerin Değerlendirilmesi</a:t>
            </a:r>
            <a:endParaRPr lang="tr-TR" dirty="0"/>
          </a:p>
        </p:txBody>
      </p:sp>
      <p:sp>
        <p:nvSpPr>
          <p:cNvPr id="3" name="İçerik Yer Tutucusu 2">
            <a:extLst>
              <a:ext uri="{FF2B5EF4-FFF2-40B4-BE49-F238E27FC236}">
                <a16:creationId xmlns:a16="http://schemas.microsoft.com/office/drawing/2014/main" xmlns="" id="{6A5E073D-B7AD-4482-8863-FCBFD9105CDA}"/>
              </a:ext>
            </a:extLst>
          </p:cNvPr>
          <p:cNvSpPr>
            <a:spLocks noGrp="1"/>
          </p:cNvSpPr>
          <p:nvPr>
            <p:ph idx="1"/>
          </p:nvPr>
        </p:nvSpPr>
        <p:spPr>
          <a:xfrm>
            <a:off x="1504949" y="3400424"/>
            <a:ext cx="10029825" cy="3196319"/>
          </a:xfrm>
        </p:spPr>
        <p:txBody>
          <a:bodyPr>
            <a:noAutofit/>
          </a:bodyPr>
          <a:lstStyle/>
          <a:p>
            <a:pPr marL="0" indent="0" algn="ctr" fontAlgn="base" hangingPunct="0">
              <a:buNone/>
            </a:pPr>
            <a:r>
              <a:rPr lang="tr-TR" sz="1600" dirty="0"/>
              <a:t>Sayın</a:t>
            </a:r>
            <a:r>
              <a:rPr lang="tr-TR" sz="1600" i="1" dirty="0"/>
              <a:t> [isteklinin adı ve soyadı/ ticaret unvanı]</a:t>
            </a:r>
            <a:endParaRPr lang="tr-TR" sz="1600" dirty="0"/>
          </a:p>
          <a:p>
            <a:pPr marL="0" indent="0" algn="ctr" fontAlgn="base" hangingPunct="0">
              <a:buNone/>
            </a:pPr>
            <a:r>
              <a:rPr lang="tr-TR" sz="1600" i="1" dirty="0"/>
              <a:t>[isteklinin adresi]</a:t>
            </a:r>
            <a:endParaRPr lang="tr-TR" sz="1600" dirty="0"/>
          </a:p>
          <a:p>
            <a:pPr marL="0" indent="0" fontAlgn="base" hangingPunct="0">
              <a:buNone/>
            </a:pPr>
            <a:r>
              <a:rPr lang="tr-TR" sz="1600" dirty="0"/>
              <a:t>	İLGİ: _ _/_ _/_ _ _ _ tarihinde kayda alınan e-teklifiniz.</a:t>
            </a:r>
          </a:p>
          <a:p>
            <a:pPr marL="0" indent="0" fontAlgn="base" hangingPunct="0">
              <a:buNone/>
            </a:pPr>
            <a:endParaRPr lang="tr-TR" sz="600" dirty="0"/>
          </a:p>
          <a:p>
            <a:pPr marL="0" indent="0" fontAlgn="base" hangingPunct="0">
              <a:buNone/>
            </a:pPr>
            <a:r>
              <a:rPr lang="tr-TR" sz="1600" dirty="0"/>
              <a:t>	[</a:t>
            </a:r>
            <a:r>
              <a:rPr lang="tr-TR" sz="1600" i="1" dirty="0"/>
              <a:t>İşin adı</a:t>
            </a:r>
            <a:r>
              <a:rPr lang="tr-TR" sz="1600" dirty="0"/>
              <a:t>] işine ait ihalede tekliflerin değerlendirmesi sürecine geçilmiş olup, </a:t>
            </a:r>
            <a:r>
              <a:rPr lang="tr-TR" sz="1600" i="1" dirty="0"/>
              <a:t>[beyan etiğiniz bilgi ve belgeleri tevsik eden ve EKAP veya diğer kamu kurum ve kuruluşları ile kamu kurumu niteliğindeki meslek kuruluşlarının </a:t>
            </a:r>
            <a:r>
              <a:rPr lang="tr-TR" sz="1600" b="1" i="1" dirty="0">
                <a:solidFill>
                  <a:srgbClr val="FF0000"/>
                </a:solidFill>
              </a:rPr>
              <a:t>internet sayfası üzerinden </a:t>
            </a:r>
            <a:r>
              <a:rPr lang="tr-TR" sz="1600" b="1" i="1" u="sng" dirty="0">
                <a:solidFill>
                  <a:srgbClr val="FF0000"/>
                </a:solidFill>
              </a:rPr>
              <a:t>sorgulanamayan</a:t>
            </a:r>
            <a:r>
              <a:rPr lang="tr-TR" sz="1600" b="1" i="1" dirty="0">
                <a:solidFill>
                  <a:srgbClr val="FF0000"/>
                </a:solidFill>
              </a:rPr>
              <a:t> aşağıdaki belgeleri</a:t>
            </a:r>
            <a:r>
              <a:rPr lang="tr-TR" sz="1600" b="1" i="1" dirty="0"/>
              <a:t> </a:t>
            </a:r>
            <a:r>
              <a:rPr lang="tr-TR" sz="1600" b="1" dirty="0"/>
              <a:t> </a:t>
            </a:r>
            <a:r>
              <a:rPr lang="tr-TR" sz="1600" i="1" dirty="0"/>
              <a:t>ekleri ile birlikte, İdari Şartnamenin 7.9.  maddesine uygun olarak, …</a:t>
            </a:r>
            <a:r>
              <a:rPr lang="tr-TR" sz="1600" i="1" baseline="30000" dirty="0"/>
              <a:t> </a:t>
            </a:r>
            <a:r>
              <a:rPr lang="tr-TR" sz="1600" i="1" dirty="0"/>
              <a:t> tarihine kadar İdaremize sunmanız]</a:t>
            </a:r>
            <a:r>
              <a:rPr lang="tr-TR" sz="1600" dirty="0"/>
              <a:t> </a:t>
            </a:r>
            <a:r>
              <a:rPr lang="tr-TR" sz="1600" i="1" dirty="0">
                <a:solidFill>
                  <a:srgbClr val="FF0000"/>
                </a:solidFill>
              </a:rPr>
              <a:t>[</a:t>
            </a:r>
            <a:r>
              <a:rPr lang="tr-TR" sz="1600" b="1" i="1" u="sng" dirty="0">
                <a:solidFill>
                  <a:srgbClr val="FF0000"/>
                </a:solidFill>
              </a:rPr>
              <a:t>numune/demonstrasyon</a:t>
            </a:r>
            <a:r>
              <a:rPr lang="tr-TR" sz="1600" b="1" i="1" dirty="0">
                <a:solidFill>
                  <a:srgbClr val="FF0000"/>
                </a:solidFill>
              </a:rPr>
              <a:t> değerlendirmesi için teklif ettiğiniz ürüne/ürünlere ilişkin örnekleri  </a:t>
            </a:r>
            <a:r>
              <a:rPr lang="tr-TR" sz="1600" i="1" dirty="0"/>
              <a:t>… tarihine kadar … adresine ulaştırarak, … tarihinde saat … ‘te … adresinde hazır bulunmanız] </a:t>
            </a:r>
            <a:r>
              <a:rPr lang="tr-TR" sz="1600" dirty="0"/>
              <a:t>gerekmektedir.</a:t>
            </a:r>
          </a:p>
          <a:p>
            <a:pPr marL="0" indent="0" fontAlgn="base" hangingPunct="0">
              <a:buNone/>
            </a:pPr>
            <a:r>
              <a:rPr lang="tr-TR" sz="1400" dirty="0"/>
              <a:t>      Sunulması Gereken Belgeler: </a:t>
            </a:r>
          </a:p>
          <a:p>
            <a:pPr marL="0" indent="0" fontAlgn="base" hangingPunct="0">
              <a:buNone/>
            </a:pPr>
            <a:r>
              <a:rPr lang="tr-TR" sz="1400" dirty="0"/>
              <a:t>       1)…</a:t>
            </a:r>
          </a:p>
        </p:txBody>
      </p:sp>
      <p:sp>
        <p:nvSpPr>
          <p:cNvPr id="4" name="Slayt Numarası Yer Tutucusu 3">
            <a:extLst>
              <a:ext uri="{FF2B5EF4-FFF2-40B4-BE49-F238E27FC236}">
                <a16:creationId xmlns:a16="http://schemas.microsoft.com/office/drawing/2014/main" xmlns="" id="{12F3E2EC-5073-4E19-88F7-8BD32E36F015}"/>
              </a:ext>
            </a:extLst>
          </p:cNvPr>
          <p:cNvSpPr>
            <a:spLocks noGrp="1"/>
          </p:cNvSpPr>
          <p:nvPr>
            <p:ph type="sldNum" sz="quarter" idx="12"/>
          </p:nvPr>
        </p:nvSpPr>
        <p:spPr/>
        <p:txBody>
          <a:bodyPr/>
          <a:lstStyle/>
          <a:p>
            <a:fld id="{DF1F79AB-9229-4814-A1F8-FDBD1522D16E}" type="slidenum">
              <a:rPr lang="tr-TR" smtClean="0"/>
              <a:t>123</a:t>
            </a:fld>
            <a:endParaRPr lang="tr-TR"/>
          </a:p>
        </p:txBody>
      </p:sp>
      <p:graphicFrame>
        <p:nvGraphicFramePr>
          <p:cNvPr id="10" name="Tablo 9"/>
          <p:cNvGraphicFramePr>
            <a:graphicFrameLocks noGrp="1"/>
          </p:cNvGraphicFramePr>
          <p:nvPr>
            <p:extLst>
              <p:ext uri="{D42A27DB-BD31-4B8C-83A1-F6EECF244321}">
                <p14:modId xmlns:p14="http://schemas.microsoft.com/office/powerpoint/2010/main" val="2557383066"/>
              </p:ext>
            </p:extLst>
          </p:nvPr>
        </p:nvGraphicFramePr>
        <p:xfrm>
          <a:off x="2628900" y="2219325"/>
          <a:ext cx="7419975" cy="1226820"/>
        </p:xfrm>
        <a:graphic>
          <a:graphicData uri="http://schemas.openxmlformats.org/drawingml/2006/table">
            <a:tbl>
              <a:tblPr>
                <a:tableStyleId>{5C22544A-7EE6-4342-B048-85BDC9FD1C3A}</a:tableStyleId>
              </a:tblPr>
              <a:tblGrid>
                <a:gridCol w="2781081">
                  <a:extLst>
                    <a:ext uri="{9D8B030D-6E8A-4147-A177-3AD203B41FA5}">
                      <a16:colId xmlns:a16="http://schemas.microsoft.com/office/drawing/2014/main" xmlns="" val="20000"/>
                    </a:ext>
                  </a:extLst>
                </a:gridCol>
                <a:gridCol w="4638894">
                  <a:extLst>
                    <a:ext uri="{9D8B030D-6E8A-4147-A177-3AD203B41FA5}">
                      <a16:colId xmlns:a16="http://schemas.microsoft.com/office/drawing/2014/main" xmlns="" val="20001"/>
                    </a:ext>
                  </a:extLst>
                </a:gridCol>
              </a:tblGrid>
              <a:tr h="0">
                <a:tc gridSpan="2">
                  <a:txBody>
                    <a:bodyPr/>
                    <a:lstStyle/>
                    <a:p>
                      <a:pPr algn="ctr" fontAlgn="base" hangingPunct="0">
                        <a:lnSpc>
                          <a:spcPct val="115000"/>
                        </a:lnSpc>
                        <a:spcAft>
                          <a:spcPts val="0"/>
                        </a:spcAft>
                      </a:pPr>
                      <a:r>
                        <a:rPr lang="tr-TR" sz="1400" i="1" dirty="0">
                          <a:effectLst/>
                        </a:rPr>
                        <a:t>[idarenin adı]</a:t>
                      </a:r>
                      <a:endParaRPr lang="tr-TR" sz="1400" i="1" dirty="0">
                        <a:effectLst/>
                        <a:latin typeface="Times New Roman"/>
                        <a:ea typeface="Times New Roman"/>
                      </a:endParaRPr>
                    </a:p>
                  </a:txBody>
                  <a:tcPr marL="44450" marR="44450" marT="0" marB="0"/>
                </a:tc>
                <a:tc hMerge="1">
                  <a:txBody>
                    <a:bodyPr/>
                    <a:lstStyle/>
                    <a:p>
                      <a:endParaRPr lang="tr-TR"/>
                    </a:p>
                  </a:txBody>
                  <a:tcPr/>
                </a:tc>
                <a:extLst>
                  <a:ext uri="{0D108BD9-81ED-4DB2-BD59-A6C34878D82A}">
                    <a16:rowId xmlns:a16="http://schemas.microsoft.com/office/drawing/2014/main" xmlns="" val="10000"/>
                  </a:ext>
                </a:extLst>
              </a:tr>
              <a:tr h="0">
                <a:tc>
                  <a:txBody>
                    <a:bodyPr/>
                    <a:lstStyle/>
                    <a:p>
                      <a:pPr algn="l" fontAlgn="base" hangingPunct="0">
                        <a:lnSpc>
                          <a:spcPct val="115000"/>
                        </a:lnSpc>
                        <a:spcAft>
                          <a:spcPts val="0"/>
                        </a:spcAft>
                      </a:pPr>
                      <a:r>
                        <a:rPr lang="tr-TR" sz="1400" spc="-50" dirty="0">
                          <a:effectLst/>
                        </a:rPr>
                        <a:t>İKN</a:t>
                      </a:r>
                      <a:endParaRPr lang="tr-TR" sz="1400" dirty="0">
                        <a:effectLst/>
                        <a:latin typeface="Times New Roman"/>
                        <a:ea typeface="Times New Roman"/>
                      </a:endParaRPr>
                    </a:p>
                  </a:txBody>
                  <a:tcPr marL="44450" marR="44450" marT="0" marB="0"/>
                </a:tc>
                <a:tc>
                  <a:txBody>
                    <a:bodyPr/>
                    <a:lstStyle/>
                    <a:p>
                      <a:pPr algn="l" fontAlgn="base" hangingPunct="0">
                        <a:lnSpc>
                          <a:spcPct val="115000"/>
                        </a:lnSpc>
                        <a:spcAft>
                          <a:spcPts val="0"/>
                        </a:spcAft>
                      </a:pPr>
                      <a:r>
                        <a:rPr lang="tr-TR" sz="1400" dirty="0">
                          <a:effectLst/>
                        </a:rPr>
                        <a:t>:</a:t>
                      </a:r>
                      <a:endParaRPr lang="tr-TR" sz="1400" dirty="0">
                        <a:effectLst/>
                        <a:latin typeface="Times New Roman"/>
                        <a:ea typeface="Times New Roman"/>
                      </a:endParaRPr>
                    </a:p>
                  </a:txBody>
                  <a:tcPr marL="44450" marR="44450" marT="0" marB="0"/>
                </a:tc>
                <a:extLst>
                  <a:ext uri="{0D108BD9-81ED-4DB2-BD59-A6C34878D82A}">
                    <a16:rowId xmlns:a16="http://schemas.microsoft.com/office/drawing/2014/main" xmlns="" val="10001"/>
                  </a:ext>
                </a:extLst>
              </a:tr>
              <a:tr h="0">
                <a:tc>
                  <a:txBody>
                    <a:bodyPr/>
                    <a:lstStyle/>
                    <a:p>
                      <a:pPr algn="l" fontAlgn="base" hangingPunct="0">
                        <a:lnSpc>
                          <a:spcPct val="115000"/>
                        </a:lnSpc>
                        <a:spcAft>
                          <a:spcPts val="0"/>
                        </a:spcAft>
                      </a:pPr>
                      <a:r>
                        <a:rPr lang="tr-TR" sz="1400" spc="-50" dirty="0">
                          <a:effectLst/>
                        </a:rPr>
                        <a:t>Tarih ve Sayı</a:t>
                      </a:r>
                      <a:endParaRPr lang="tr-TR" sz="1400" dirty="0">
                        <a:effectLst/>
                        <a:latin typeface="Times New Roman"/>
                        <a:ea typeface="Times New Roman"/>
                      </a:endParaRPr>
                    </a:p>
                  </a:txBody>
                  <a:tcPr marL="44450" marR="44450" marT="0" marB="0"/>
                </a:tc>
                <a:tc>
                  <a:txBody>
                    <a:bodyPr/>
                    <a:lstStyle/>
                    <a:p>
                      <a:pPr algn="l" fontAlgn="base" hangingPunct="0">
                        <a:lnSpc>
                          <a:spcPct val="115000"/>
                        </a:lnSpc>
                        <a:spcAft>
                          <a:spcPts val="0"/>
                        </a:spcAft>
                      </a:pPr>
                      <a:r>
                        <a:rPr lang="tr-TR" sz="1400" dirty="0">
                          <a:effectLst/>
                        </a:rPr>
                        <a:t>: </a:t>
                      </a:r>
                      <a:endParaRPr lang="tr-TR" sz="1400" dirty="0">
                        <a:effectLst/>
                        <a:latin typeface="Times New Roman"/>
                        <a:ea typeface="Times New Roman"/>
                      </a:endParaRPr>
                    </a:p>
                  </a:txBody>
                  <a:tcPr marL="44450" marR="44450" marT="0" marB="0"/>
                </a:tc>
                <a:extLst>
                  <a:ext uri="{0D108BD9-81ED-4DB2-BD59-A6C34878D82A}">
                    <a16:rowId xmlns:a16="http://schemas.microsoft.com/office/drawing/2014/main" xmlns="" val="10002"/>
                  </a:ext>
                </a:extLst>
              </a:tr>
              <a:tr h="0">
                <a:tc>
                  <a:txBody>
                    <a:bodyPr/>
                    <a:lstStyle/>
                    <a:p>
                      <a:pPr algn="l" fontAlgn="base" hangingPunct="0">
                        <a:lnSpc>
                          <a:spcPct val="115000"/>
                        </a:lnSpc>
                        <a:spcAft>
                          <a:spcPts val="0"/>
                        </a:spcAft>
                      </a:pPr>
                      <a:r>
                        <a:rPr lang="tr-TR" sz="1400" dirty="0">
                          <a:effectLst/>
                        </a:rPr>
                        <a:t>Konu</a:t>
                      </a:r>
                      <a:endParaRPr lang="tr-TR" sz="1400" dirty="0">
                        <a:effectLst/>
                        <a:latin typeface="Times New Roman"/>
                        <a:ea typeface="Times New Roman"/>
                      </a:endParaRPr>
                    </a:p>
                  </a:txBody>
                  <a:tcPr marL="44450" marR="44450" marT="0" marB="0"/>
                </a:tc>
                <a:tc>
                  <a:txBody>
                    <a:bodyPr/>
                    <a:lstStyle/>
                    <a:p>
                      <a:pPr algn="just" fontAlgn="base" hangingPunct="0">
                        <a:lnSpc>
                          <a:spcPct val="115000"/>
                        </a:lnSpc>
                        <a:spcAft>
                          <a:spcPts val="0"/>
                        </a:spcAft>
                      </a:pPr>
                      <a:r>
                        <a:rPr lang="tr-TR" sz="1200" dirty="0">
                          <a:effectLst/>
                        </a:rPr>
                        <a:t>: </a:t>
                      </a:r>
                      <a:r>
                        <a:rPr lang="tr-TR" sz="1400" dirty="0">
                          <a:effectLst/>
                        </a:rPr>
                        <a:t>Beyan edilen bilgileri tevsik eden belgelerin sunulması ve/veya numune/demonstrasyon değerlendirmesi yapılması.</a:t>
                      </a:r>
                      <a:endParaRPr lang="tr-TR" sz="1400" dirty="0">
                        <a:effectLst/>
                        <a:latin typeface="Times New Roman"/>
                        <a:ea typeface="Times New Roman"/>
                      </a:endParaRPr>
                    </a:p>
                  </a:txBody>
                  <a:tcPr marL="44450" marR="44450" marT="0" marB="0"/>
                </a:tc>
                <a:extLst>
                  <a:ext uri="{0D108BD9-81ED-4DB2-BD59-A6C34878D82A}">
                    <a16:rowId xmlns:a16="http://schemas.microsoft.com/office/drawing/2014/main" xmlns="" val="10003"/>
                  </a:ext>
                </a:extLst>
              </a:tr>
            </a:tbl>
          </a:graphicData>
        </a:graphic>
      </p:graphicFrame>
      <p:sp>
        <p:nvSpPr>
          <p:cNvPr id="11" name="İçerik Yer Tutucusu 2">
            <a:extLst>
              <a:ext uri="{FF2B5EF4-FFF2-40B4-BE49-F238E27FC236}">
                <a16:creationId xmlns:a16="http://schemas.microsoft.com/office/drawing/2014/main" xmlns="" id="{6A5E073D-B7AD-4482-8863-FCBFD9105CDA}"/>
              </a:ext>
            </a:extLst>
          </p:cNvPr>
          <p:cNvSpPr txBox="1">
            <a:spLocks/>
          </p:cNvSpPr>
          <p:nvPr/>
        </p:nvSpPr>
        <p:spPr>
          <a:xfrm>
            <a:off x="1638301" y="1698171"/>
            <a:ext cx="10212160" cy="521154"/>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tr-TR" sz="2100" b="1" dirty="0"/>
              <a:t> </a:t>
            </a:r>
            <a:r>
              <a:rPr lang="tr-TR" sz="2100" b="1" dirty="0">
                <a:solidFill>
                  <a:srgbClr val="FF0000"/>
                </a:solidFill>
              </a:rPr>
              <a:t>Beyan Edilen Bilgileri Tevsik Eden Belgelerin Sunulması Talebine İlişkin Form</a:t>
            </a:r>
          </a:p>
        </p:txBody>
      </p:sp>
    </p:spTree>
    <p:extLst>
      <p:ext uri="{BB962C8B-B14F-4D97-AF65-F5344CB8AC3E}">
        <p14:creationId xmlns:p14="http://schemas.microsoft.com/office/powerpoint/2010/main" val="140156631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DEC22095-34FB-45E1-A48B-621187B70985}"/>
              </a:ext>
            </a:extLst>
          </p:cNvPr>
          <p:cNvSpPr>
            <a:spLocks noGrp="1"/>
          </p:cNvSpPr>
          <p:nvPr>
            <p:ph type="title"/>
          </p:nvPr>
        </p:nvSpPr>
        <p:spPr/>
        <p:txBody>
          <a:bodyPr>
            <a:normAutofit fontScale="90000"/>
          </a:bodyPr>
          <a:lstStyle/>
          <a:p>
            <a:pPr algn="ctr"/>
            <a:r>
              <a:rPr lang="tr-TR" sz="4400" dirty="0">
                <a:latin typeface="Arial" panose="020B0604020202020204" pitchFamily="34" charset="0"/>
                <a:cs typeface="Arial" panose="020B0604020202020204" pitchFamily="34" charset="0"/>
              </a:rPr>
              <a:t>Elektronik İhale Usulünde </a:t>
            </a:r>
            <a:br>
              <a:rPr lang="tr-TR" sz="4400" dirty="0">
                <a:latin typeface="Arial" panose="020B0604020202020204" pitchFamily="34" charset="0"/>
                <a:cs typeface="Arial" panose="020B0604020202020204" pitchFamily="34" charset="0"/>
              </a:rPr>
            </a:br>
            <a:r>
              <a:rPr lang="tr-TR" sz="4400" dirty="0">
                <a:latin typeface="Arial" panose="020B0604020202020204" pitchFamily="34" charset="0"/>
                <a:cs typeface="Arial" panose="020B0604020202020204" pitchFamily="34" charset="0"/>
              </a:rPr>
              <a:t>Tekliflerin Değerlendirilmesi</a:t>
            </a:r>
            <a:endParaRPr lang="tr-TR" dirty="0"/>
          </a:p>
        </p:txBody>
      </p:sp>
      <p:sp>
        <p:nvSpPr>
          <p:cNvPr id="3" name="İçerik Yer Tutucusu 2">
            <a:extLst>
              <a:ext uri="{FF2B5EF4-FFF2-40B4-BE49-F238E27FC236}">
                <a16:creationId xmlns:a16="http://schemas.microsoft.com/office/drawing/2014/main" xmlns="" id="{6D5DB6B5-3118-4D03-B810-15BA09064EF0}"/>
              </a:ext>
            </a:extLst>
          </p:cNvPr>
          <p:cNvSpPr>
            <a:spLocks noGrp="1"/>
          </p:cNvSpPr>
          <p:nvPr>
            <p:ph idx="1"/>
          </p:nvPr>
        </p:nvSpPr>
        <p:spPr>
          <a:xfrm>
            <a:off x="1514475" y="1533525"/>
            <a:ext cx="10579989" cy="5248275"/>
          </a:xfrm>
        </p:spPr>
        <p:txBody>
          <a:bodyPr>
            <a:normAutofit fontScale="62500" lnSpcReduction="20000"/>
          </a:bodyPr>
          <a:lstStyle/>
          <a:p>
            <a:pPr marL="82296" indent="0">
              <a:buNone/>
            </a:pPr>
            <a:r>
              <a:rPr lang="tr-TR" sz="3200" dirty="0"/>
              <a:t>       </a:t>
            </a:r>
            <a:r>
              <a:rPr lang="tr-TR" sz="3600" dirty="0"/>
              <a:t> </a:t>
            </a:r>
            <a:r>
              <a:rPr lang="tr-TR" sz="4000" b="1" dirty="0">
                <a:solidFill>
                  <a:schemeClr val="accent4">
                    <a:lumMod val="50000"/>
                  </a:schemeClr>
                </a:solidFill>
              </a:rPr>
              <a:t>-</a:t>
            </a:r>
            <a:r>
              <a:rPr lang="tr-TR" sz="4000" b="1" u="sng" dirty="0">
                <a:solidFill>
                  <a:srgbClr val="7030A0"/>
                </a:solidFill>
              </a:rPr>
              <a:t>"Beyan Edilen Bilgileri Tevsik Eden Belgelerin Sunulması Talebine</a:t>
            </a:r>
          </a:p>
          <a:p>
            <a:pPr marL="82296" indent="0">
              <a:buNone/>
            </a:pPr>
            <a:r>
              <a:rPr lang="tr-TR" sz="4000" b="1" dirty="0">
                <a:solidFill>
                  <a:srgbClr val="7030A0"/>
                </a:solidFill>
              </a:rPr>
              <a:t>     </a:t>
            </a:r>
            <a:r>
              <a:rPr lang="tr-TR" sz="4000" b="1" u="sng" dirty="0">
                <a:solidFill>
                  <a:srgbClr val="7030A0"/>
                </a:solidFill>
              </a:rPr>
              <a:t>İlişkin Form"*</a:t>
            </a:r>
            <a:r>
              <a:rPr lang="tr-TR" sz="4000" b="1" dirty="0">
                <a:solidFill>
                  <a:schemeClr val="accent4">
                    <a:lumMod val="50000"/>
                  </a:schemeClr>
                </a:solidFill>
              </a:rPr>
              <a:t> İdare Tarafından nasıl gönderilecek?:</a:t>
            </a:r>
          </a:p>
          <a:p>
            <a:endParaRPr lang="tr-TR" sz="1300" dirty="0"/>
          </a:p>
          <a:p>
            <a:pPr>
              <a:spcAft>
                <a:spcPts val="600"/>
              </a:spcAft>
            </a:pPr>
            <a:r>
              <a:rPr lang="tr-TR" sz="2700" b="1" dirty="0">
                <a:solidFill>
                  <a:srgbClr val="C00000"/>
                </a:solidFill>
              </a:rPr>
              <a:t>            </a:t>
            </a:r>
            <a:r>
              <a:rPr lang="tr-TR" sz="3600" b="1" dirty="0">
                <a:solidFill>
                  <a:srgbClr val="C00000"/>
                </a:solidFill>
              </a:rPr>
              <a:t>En düşük fiyatı teklif eden </a:t>
            </a:r>
            <a:r>
              <a:rPr lang="tr-TR" sz="3600" b="1" u="sng" dirty="0">
                <a:solidFill>
                  <a:srgbClr val="C00000"/>
                </a:solidFill>
              </a:rPr>
              <a:t>ilk 2 (iki) istekliye</a:t>
            </a:r>
            <a:endParaRPr lang="tr-TR" sz="3600" b="1" dirty="0">
              <a:solidFill>
                <a:srgbClr val="C00000"/>
              </a:solidFill>
            </a:endParaRPr>
          </a:p>
          <a:p>
            <a:pPr marL="82296" indent="0">
              <a:spcAft>
                <a:spcPts val="600"/>
              </a:spcAft>
              <a:buNone/>
            </a:pPr>
            <a:r>
              <a:rPr lang="tr-TR" sz="3600" b="1" dirty="0">
                <a:solidFill>
                  <a:srgbClr val="C00000"/>
                </a:solidFill>
              </a:rPr>
              <a:t>             "</a:t>
            </a:r>
            <a:r>
              <a:rPr lang="tr-TR" sz="3600" dirty="0">
                <a:solidFill>
                  <a:srgbClr val="FF0000"/>
                </a:solidFill>
              </a:rPr>
              <a:t>Beyan ettikleri" </a:t>
            </a:r>
            <a:r>
              <a:rPr lang="tr-TR" sz="3600" dirty="0"/>
              <a:t>bilgi ve belgelerden,</a:t>
            </a:r>
          </a:p>
          <a:p>
            <a:pPr marL="0" indent="0">
              <a:spcAft>
                <a:spcPts val="600"/>
              </a:spcAft>
              <a:buNone/>
            </a:pPr>
            <a:r>
              <a:rPr lang="tr-TR" sz="3600" dirty="0"/>
              <a:t>          -  EKAP veya diğer kamu kurum ve kuruluşları ile kamu kurumu niteliğindeki</a:t>
            </a:r>
          </a:p>
          <a:p>
            <a:pPr marL="0" indent="0">
              <a:spcAft>
                <a:spcPts val="600"/>
              </a:spcAft>
              <a:buNone/>
            </a:pPr>
            <a:r>
              <a:rPr lang="tr-TR" sz="3600" dirty="0"/>
              <a:t>     meslek kuruluşlarının </a:t>
            </a:r>
            <a:r>
              <a:rPr lang="tr-TR" sz="3600" u="sng" dirty="0">
                <a:solidFill>
                  <a:srgbClr val="7030A0"/>
                </a:solidFill>
                <a:effectLst>
                  <a:outerShdw blurRad="38100" dist="38100" dir="2700000" algn="tl">
                    <a:srgbClr val="000000">
                      <a:alpha val="43137"/>
                    </a:srgbClr>
                  </a:outerShdw>
                </a:effectLst>
              </a:rPr>
              <a:t>'internet siteleri üzerinden </a:t>
            </a:r>
            <a:r>
              <a:rPr lang="tr-TR" sz="4000" b="1" u="sng" dirty="0">
                <a:solidFill>
                  <a:srgbClr val="7030A0"/>
                </a:solidFill>
                <a:effectLst>
                  <a:outerShdw blurRad="38100" dist="38100" dir="2700000" algn="tl">
                    <a:srgbClr val="000000">
                      <a:alpha val="43137"/>
                    </a:srgbClr>
                  </a:outerShdw>
                </a:effectLst>
              </a:rPr>
              <a:t>sorgulanamayanlar</a:t>
            </a:r>
            <a:r>
              <a:rPr lang="tr-TR" sz="3600" b="1" u="sng" dirty="0">
                <a:solidFill>
                  <a:srgbClr val="7030A0"/>
                </a:solidFill>
                <a:effectLst>
                  <a:outerShdw blurRad="38100" dist="38100" dir="2700000" algn="tl">
                    <a:srgbClr val="000000">
                      <a:alpha val="43137"/>
                    </a:srgbClr>
                  </a:outerShdw>
                </a:effectLst>
              </a:rPr>
              <a:t>'</a:t>
            </a:r>
            <a:r>
              <a:rPr lang="tr-TR" sz="3600" dirty="0">
                <a:effectLst>
                  <a:outerShdw blurRad="38100" dist="38100" dir="2700000" algn="tl">
                    <a:srgbClr val="000000">
                      <a:alpha val="43137"/>
                    </a:srgbClr>
                  </a:outerShdw>
                </a:effectLst>
              </a:rPr>
              <a:t> </a:t>
            </a:r>
            <a:r>
              <a:rPr lang="tr-TR" sz="3600" dirty="0"/>
              <a:t>ile</a:t>
            </a:r>
          </a:p>
          <a:p>
            <a:pPr marL="0" indent="0">
              <a:spcAft>
                <a:spcPts val="600"/>
              </a:spcAft>
              <a:buNone/>
            </a:pPr>
            <a:r>
              <a:rPr lang="tr-TR" sz="2700" dirty="0"/>
              <a:t>          </a:t>
            </a:r>
            <a:r>
              <a:rPr lang="tr-TR" sz="4000" dirty="0"/>
              <a:t>-  İstenilmiş ise </a:t>
            </a:r>
            <a:r>
              <a:rPr lang="tr-TR" sz="4000" b="1" u="sng" dirty="0">
                <a:solidFill>
                  <a:srgbClr val="7030A0"/>
                </a:solidFill>
              </a:rPr>
              <a:t>'Teknik Şartnameye cevaplar ve açıklamalara'</a:t>
            </a:r>
            <a:r>
              <a:rPr lang="tr-TR" sz="4000" dirty="0"/>
              <a:t> ilişkin </a:t>
            </a:r>
            <a:r>
              <a:rPr lang="tr-TR" sz="4000" dirty="0">
                <a:effectLst>
                  <a:outerShdw blurRad="38100" dist="38100" dir="2700000" algn="tl">
                    <a:srgbClr val="000000">
                      <a:alpha val="43137"/>
                    </a:srgbClr>
                  </a:outerShdw>
                </a:effectLst>
              </a:rPr>
              <a:t>tevsik edici belgeler</a:t>
            </a:r>
            <a:r>
              <a:rPr lang="tr-TR" sz="4000" dirty="0"/>
              <a:t> ve</a:t>
            </a:r>
          </a:p>
          <a:p>
            <a:pPr marL="0" indent="0">
              <a:spcAft>
                <a:spcPts val="600"/>
              </a:spcAft>
              <a:buNone/>
            </a:pPr>
            <a:r>
              <a:rPr lang="tr-TR" sz="4000" dirty="0"/>
              <a:t>          -  </a:t>
            </a:r>
            <a:r>
              <a:rPr lang="tr-TR" sz="4000" dirty="0" smtClean="0">
                <a:solidFill>
                  <a:srgbClr val="7030A0"/>
                </a:solidFill>
              </a:rPr>
              <a:t>* </a:t>
            </a:r>
            <a:r>
              <a:rPr lang="tr-TR" sz="4000" b="1" u="sng" dirty="0" smtClean="0">
                <a:solidFill>
                  <a:srgbClr val="7030A0"/>
                </a:solidFill>
              </a:rPr>
              <a:t>'Fiziki </a:t>
            </a:r>
            <a:r>
              <a:rPr lang="tr-TR" sz="4000" b="1" u="sng" dirty="0">
                <a:solidFill>
                  <a:srgbClr val="7030A0"/>
                </a:solidFill>
              </a:rPr>
              <a:t>ortamda alınmış ise geçici teminat </a:t>
            </a:r>
            <a:r>
              <a:rPr lang="tr-TR" sz="4000" b="1" u="sng" dirty="0" err="1">
                <a:solidFill>
                  <a:srgbClr val="7030A0"/>
                </a:solidFill>
              </a:rPr>
              <a:t>mektubu'nu</a:t>
            </a:r>
            <a:r>
              <a:rPr lang="tr-TR" sz="4000" dirty="0"/>
              <a:t>,</a:t>
            </a:r>
          </a:p>
          <a:p>
            <a:pPr marL="0" indent="0">
              <a:spcAft>
                <a:spcPts val="600"/>
              </a:spcAft>
              <a:buNone/>
            </a:pPr>
            <a:r>
              <a:rPr lang="tr-TR" sz="4000" dirty="0"/>
              <a:t>            </a:t>
            </a:r>
            <a:r>
              <a:rPr lang="tr-TR" sz="4000" u="sng" dirty="0">
                <a:solidFill>
                  <a:srgbClr val="C00000"/>
                </a:solidFill>
                <a:effectLst>
                  <a:outerShdw blurRad="38100" dist="38100" dir="2700000" algn="tl">
                    <a:srgbClr val="000000">
                      <a:alpha val="43137"/>
                    </a:srgbClr>
                  </a:outerShdw>
                </a:effectLst>
              </a:rPr>
              <a:t>"Belgelerin sunuluş şekline uygun olarak sunmaları" için</a:t>
            </a:r>
          </a:p>
          <a:p>
            <a:pPr marL="0" indent="0">
              <a:spcAft>
                <a:spcPts val="600"/>
              </a:spcAft>
              <a:buNone/>
            </a:pPr>
            <a:r>
              <a:rPr lang="tr-TR" sz="4000" dirty="0"/>
              <a:t>         </a:t>
            </a:r>
            <a:r>
              <a:rPr lang="tr-TR" sz="4000" b="1" u="sng" dirty="0">
                <a:solidFill>
                  <a:srgbClr val="FF0000"/>
                </a:solidFill>
              </a:rPr>
              <a:t>2 iş gününden az olmamak üzere</a:t>
            </a:r>
            <a:r>
              <a:rPr lang="tr-TR" sz="4000" b="1" dirty="0">
                <a:solidFill>
                  <a:srgbClr val="FF0000"/>
                </a:solidFill>
              </a:rPr>
              <a:t> </a:t>
            </a:r>
            <a:r>
              <a:rPr lang="tr-TR" sz="4000" dirty="0">
                <a:solidFill>
                  <a:srgbClr val="FF0000"/>
                </a:solidFill>
              </a:rPr>
              <a:t>makul bir süre verilir.</a:t>
            </a:r>
          </a:p>
          <a:p>
            <a:pPr marL="0" indent="0">
              <a:buNone/>
            </a:pPr>
            <a:r>
              <a:rPr lang="tr-TR" sz="2700" dirty="0">
                <a:solidFill>
                  <a:srgbClr val="FF0000"/>
                </a:solidFill>
              </a:rPr>
              <a:t>             </a:t>
            </a:r>
            <a:r>
              <a:rPr lang="tr-TR" sz="3100" dirty="0"/>
              <a:t>(</a:t>
            </a:r>
            <a:r>
              <a:rPr lang="tr-TR" sz="3100" b="1" dirty="0">
                <a:solidFill>
                  <a:srgbClr val="7030A0"/>
                </a:solidFill>
              </a:rPr>
              <a:t>*</a:t>
            </a:r>
            <a:r>
              <a:rPr lang="tr-TR" sz="3100" dirty="0"/>
              <a:t>EKAP üzerinde hazırlanacak!)</a:t>
            </a:r>
          </a:p>
        </p:txBody>
      </p:sp>
      <p:sp>
        <p:nvSpPr>
          <p:cNvPr id="4" name="Slayt Numarası Yer Tutucusu 3">
            <a:extLst>
              <a:ext uri="{FF2B5EF4-FFF2-40B4-BE49-F238E27FC236}">
                <a16:creationId xmlns:a16="http://schemas.microsoft.com/office/drawing/2014/main" xmlns="" id="{F6DCC0BA-7EE6-401D-A1C9-D1CFAEC7C30B}"/>
              </a:ext>
            </a:extLst>
          </p:cNvPr>
          <p:cNvSpPr>
            <a:spLocks noGrp="1"/>
          </p:cNvSpPr>
          <p:nvPr>
            <p:ph type="sldNum" sz="quarter" idx="12"/>
          </p:nvPr>
        </p:nvSpPr>
        <p:spPr/>
        <p:txBody>
          <a:bodyPr/>
          <a:lstStyle/>
          <a:p>
            <a:fld id="{DF1F79AB-9229-4814-A1F8-FDBD1522D16E}" type="slidenum">
              <a:rPr lang="tr-TR" smtClean="0">
                <a:solidFill>
                  <a:srgbClr val="E7DEC9">
                    <a:shade val="50000"/>
                    <a:satMod val="200000"/>
                  </a:srgbClr>
                </a:solidFill>
              </a:rPr>
              <a:pPr/>
              <a:t>124</a:t>
            </a:fld>
            <a:endParaRPr lang="tr-TR">
              <a:solidFill>
                <a:srgbClr val="E7DEC9">
                  <a:shade val="50000"/>
                  <a:satMod val="200000"/>
                </a:srgbClr>
              </a:solidFill>
            </a:endParaRPr>
          </a:p>
        </p:txBody>
      </p:sp>
    </p:spTree>
    <p:extLst>
      <p:ext uri="{BB962C8B-B14F-4D97-AF65-F5344CB8AC3E}">
        <p14:creationId xmlns:p14="http://schemas.microsoft.com/office/powerpoint/2010/main" val="421112708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FA7680EF-AB95-495B-B7C3-E4913CFB45A3}"/>
              </a:ext>
            </a:extLst>
          </p:cNvPr>
          <p:cNvSpPr>
            <a:spLocks noGrp="1"/>
          </p:cNvSpPr>
          <p:nvPr>
            <p:ph type="title"/>
          </p:nvPr>
        </p:nvSpPr>
        <p:spPr/>
        <p:txBody>
          <a:bodyPr>
            <a:normAutofit fontScale="90000"/>
          </a:bodyPr>
          <a:lstStyle/>
          <a:p>
            <a:pPr algn="ctr"/>
            <a:r>
              <a:rPr lang="tr-TR" sz="4400" dirty="0">
                <a:latin typeface="Arial" panose="020B0604020202020204" pitchFamily="34" charset="0"/>
                <a:cs typeface="Arial" panose="020B0604020202020204" pitchFamily="34" charset="0"/>
              </a:rPr>
              <a:t>Elektronik İhale Usulünde </a:t>
            </a:r>
            <a:br>
              <a:rPr lang="tr-TR" sz="4400" dirty="0">
                <a:latin typeface="Arial" panose="020B0604020202020204" pitchFamily="34" charset="0"/>
                <a:cs typeface="Arial" panose="020B0604020202020204" pitchFamily="34" charset="0"/>
              </a:rPr>
            </a:br>
            <a:r>
              <a:rPr lang="tr-TR" sz="4400" dirty="0">
                <a:latin typeface="Arial" panose="020B0604020202020204" pitchFamily="34" charset="0"/>
                <a:cs typeface="Arial" panose="020B0604020202020204" pitchFamily="34" charset="0"/>
              </a:rPr>
              <a:t>Tekliflerin Değerlendirilmesi</a:t>
            </a:r>
            <a:endParaRPr lang="tr-TR" dirty="0"/>
          </a:p>
        </p:txBody>
      </p:sp>
      <p:sp>
        <p:nvSpPr>
          <p:cNvPr id="3" name="İçerik Yer Tutucusu 2">
            <a:extLst>
              <a:ext uri="{FF2B5EF4-FFF2-40B4-BE49-F238E27FC236}">
                <a16:creationId xmlns:a16="http://schemas.microsoft.com/office/drawing/2014/main" xmlns="" id="{6A5E073D-B7AD-4482-8863-FCBFD9105CDA}"/>
              </a:ext>
            </a:extLst>
          </p:cNvPr>
          <p:cNvSpPr>
            <a:spLocks noGrp="1"/>
          </p:cNvSpPr>
          <p:nvPr>
            <p:ph idx="1"/>
          </p:nvPr>
        </p:nvSpPr>
        <p:spPr>
          <a:xfrm>
            <a:off x="1962150" y="2052736"/>
            <a:ext cx="8982075" cy="2407298"/>
          </a:xfrm>
        </p:spPr>
        <p:txBody>
          <a:bodyPr>
            <a:normAutofit/>
          </a:bodyPr>
          <a:lstStyle/>
          <a:p>
            <a:r>
              <a:rPr lang="tr-TR" sz="2800" dirty="0"/>
              <a:t>    </a:t>
            </a:r>
            <a:r>
              <a:rPr lang="tr-TR" sz="3200" dirty="0"/>
              <a:t>İhale dokümanında öngörülmesi halinde</a:t>
            </a:r>
          </a:p>
          <a:p>
            <a:pPr marL="0" indent="0">
              <a:buNone/>
            </a:pPr>
            <a:r>
              <a:rPr lang="tr-TR" sz="3200" dirty="0"/>
              <a:t>      </a:t>
            </a:r>
            <a:r>
              <a:rPr lang="tr-TR" sz="3200" dirty="0">
                <a:solidFill>
                  <a:srgbClr val="FF0000"/>
                </a:solidFill>
                <a:effectLst>
                  <a:outerShdw blurRad="38100" dist="38100" dir="2700000" algn="tl">
                    <a:srgbClr val="000000">
                      <a:alpha val="43137"/>
                    </a:srgbClr>
                  </a:outerShdw>
                </a:effectLst>
              </a:rPr>
              <a:t>Numune uygunluğu ve demonstrasyon işlemlerine ilişkin değerlendirme</a:t>
            </a:r>
            <a:r>
              <a:rPr lang="tr-TR" sz="3200" dirty="0"/>
              <a:t> de </a:t>
            </a:r>
            <a:r>
              <a:rPr lang="tr-TR" sz="3200" dirty="0">
                <a:effectLst>
                  <a:outerShdw blurRad="38100" dist="38100" dir="2700000" algn="tl">
                    <a:srgbClr val="000000">
                      <a:alpha val="43137"/>
                    </a:srgbClr>
                  </a:outerShdw>
                </a:effectLst>
              </a:rPr>
              <a:t>bu süreçte tamamlanır.</a:t>
            </a:r>
          </a:p>
        </p:txBody>
      </p:sp>
      <p:sp>
        <p:nvSpPr>
          <p:cNvPr id="4" name="Slayt Numarası Yer Tutucusu 3">
            <a:extLst>
              <a:ext uri="{FF2B5EF4-FFF2-40B4-BE49-F238E27FC236}">
                <a16:creationId xmlns:a16="http://schemas.microsoft.com/office/drawing/2014/main" xmlns="" id="{12F3E2EC-5073-4E19-88F7-8BD32E36F015}"/>
              </a:ext>
            </a:extLst>
          </p:cNvPr>
          <p:cNvSpPr>
            <a:spLocks noGrp="1"/>
          </p:cNvSpPr>
          <p:nvPr>
            <p:ph type="sldNum" sz="quarter" idx="12"/>
          </p:nvPr>
        </p:nvSpPr>
        <p:spPr/>
        <p:txBody>
          <a:bodyPr/>
          <a:lstStyle/>
          <a:p>
            <a:fld id="{DF1F79AB-9229-4814-A1F8-FDBD1522D16E}" type="slidenum">
              <a:rPr lang="tr-TR" smtClean="0"/>
              <a:t>125</a:t>
            </a:fld>
            <a:endParaRPr lang="tr-TR"/>
          </a:p>
        </p:txBody>
      </p:sp>
    </p:spTree>
    <p:extLst>
      <p:ext uri="{BB962C8B-B14F-4D97-AF65-F5344CB8AC3E}">
        <p14:creationId xmlns:p14="http://schemas.microsoft.com/office/powerpoint/2010/main" val="410117178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FA7680EF-AB95-495B-B7C3-E4913CFB45A3}"/>
              </a:ext>
            </a:extLst>
          </p:cNvPr>
          <p:cNvSpPr>
            <a:spLocks noGrp="1"/>
          </p:cNvSpPr>
          <p:nvPr>
            <p:ph type="title"/>
          </p:nvPr>
        </p:nvSpPr>
        <p:spPr/>
        <p:txBody>
          <a:bodyPr>
            <a:normAutofit fontScale="90000"/>
          </a:bodyPr>
          <a:lstStyle/>
          <a:p>
            <a:pPr algn="ctr"/>
            <a:r>
              <a:rPr lang="tr-TR" sz="4400" dirty="0">
                <a:latin typeface="Arial" panose="020B0604020202020204" pitchFamily="34" charset="0"/>
                <a:cs typeface="Arial" panose="020B0604020202020204" pitchFamily="34" charset="0"/>
              </a:rPr>
              <a:t>Elektronik İhale Usulünde </a:t>
            </a:r>
            <a:br>
              <a:rPr lang="tr-TR" sz="4400" dirty="0">
                <a:latin typeface="Arial" panose="020B0604020202020204" pitchFamily="34" charset="0"/>
                <a:cs typeface="Arial" panose="020B0604020202020204" pitchFamily="34" charset="0"/>
              </a:rPr>
            </a:br>
            <a:r>
              <a:rPr lang="tr-TR" sz="4400" dirty="0">
                <a:latin typeface="Arial" panose="020B0604020202020204" pitchFamily="34" charset="0"/>
                <a:cs typeface="Arial" panose="020B0604020202020204" pitchFamily="34" charset="0"/>
              </a:rPr>
              <a:t>Tekliflerin Değerlendirilmesi</a:t>
            </a:r>
            <a:endParaRPr lang="tr-TR" dirty="0"/>
          </a:p>
        </p:txBody>
      </p:sp>
      <p:sp>
        <p:nvSpPr>
          <p:cNvPr id="3" name="İçerik Yer Tutucusu 2">
            <a:extLst>
              <a:ext uri="{FF2B5EF4-FFF2-40B4-BE49-F238E27FC236}">
                <a16:creationId xmlns:a16="http://schemas.microsoft.com/office/drawing/2014/main" xmlns="" id="{6A5E073D-B7AD-4482-8863-FCBFD9105CDA}"/>
              </a:ext>
            </a:extLst>
          </p:cNvPr>
          <p:cNvSpPr>
            <a:spLocks noGrp="1"/>
          </p:cNvSpPr>
          <p:nvPr>
            <p:ph idx="1"/>
          </p:nvPr>
        </p:nvSpPr>
        <p:spPr>
          <a:xfrm>
            <a:off x="1390650" y="1866900"/>
            <a:ext cx="10477499" cy="4743450"/>
          </a:xfrm>
        </p:spPr>
        <p:txBody>
          <a:bodyPr>
            <a:normAutofit fontScale="85000" lnSpcReduction="20000"/>
          </a:bodyPr>
          <a:lstStyle/>
          <a:p>
            <a:pPr>
              <a:lnSpc>
                <a:spcPct val="120000"/>
              </a:lnSpc>
            </a:pPr>
            <a:r>
              <a:rPr lang="tr-TR" sz="3000" dirty="0"/>
              <a:t>    </a:t>
            </a:r>
            <a:r>
              <a:rPr lang="tr-TR" sz="3800" b="1" dirty="0">
                <a:solidFill>
                  <a:srgbClr val="C00000"/>
                </a:solidFill>
              </a:rPr>
              <a:t>"Beyan Edilen Bilgileri Tevsik Eden Belgelerin Sunulması Talebine İlişkin </a:t>
            </a:r>
            <a:r>
              <a:rPr lang="tr-TR" sz="3800" b="1" dirty="0" err="1">
                <a:solidFill>
                  <a:srgbClr val="C00000"/>
                </a:solidFill>
              </a:rPr>
              <a:t>Form"</a:t>
            </a:r>
            <a:r>
              <a:rPr lang="tr-TR" sz="3300" b="1" dirty="0" err="1">
                <a:solidFill>
                  <a:srgbClr val="C00000"/>
                </a:solidFill>
              </a:rPr>
              <a:t>a</a:t>
            </a:r>
            <a:r>
              <a:rPr lang="tr-TR" sz="3300" b="1" dirty="0">
                <a:solidFill>
                  <a:srgbClr val="C00000"/>
                </a:solidFill>
              </a:rPr>
              <a:t>,</a:t>
            </a:r>
          </a:p>
          <a:p>
            <a:pPr>
              <a:lnSpc>
                <a:spcPct val="120000"/>
              </a:lnSpc>
            </a:pPr>
            <a:endParaRPr lang="tr-TR" sz="700" b="1" dirty="0">
              <a:solidFill>
                <a:srgbClr val="C00000"/>
              </a:solidFill>
            </a:endParaRPr>
          </a:p>
          <a:p>
            <a:pPr marL="0" indent="0">
              <a:lnSpc>
                <a:spcPct val="120000"/>
              </a:lnSpc>
              <a:spcAft>
                <a:spcPts val="600"/>
              </a:spcAft>
              <a:buNone/>
            </a:pPr>
            <a:r>
              <a:rPr lang="tr-TR" sz="3300" dirty="0"/>
              <a:t>         </a:t>
            </a:r>
            <a:r>
              <a:rPr lang="tr-TR" sz="3800" dirty="0"/>
              <a:t>'</a:t>
            </a:r>
            <a:r>
              <a:rPr lang="tr-TR" sz="3800" u="sng" dirty="0">
                <a:effectLst>
                  <a:outerShdw blurRad="38100" dist="38100" dir="2700000" algn="tl">
                    <a:srgbClr val="000000">
                      <a:alpha val="43137"/>
                    </a:srgbClr>
                  </a:outerShdw>
                </a:effectLst>
              </a:rPr>
              <a:t>Hangi belgelerin'</a:t>
            </a:r>
            <a:r>
              <a:rPr lang="tr-TR" sz="3800" dirty="0">
                <a:effectLst>
                  <a:outerShdw blurRad="38100" dist="38100" dir="2700000" algn="tl">
                    <a:srgbClr val="000000">
                      <a:alpha val="43137"/>
                    </a:srgbClr>
                  </a:outerShdw>
                </a:effectLst>
              </a:rPr>
              <a:t> </a:t>
            </a:r>
            <a:r>
              <a:rPr lang="tr-TR" sz="3300" dirty="0"/>
              <a:t>(</a:t>
            </a:r>
            <a:r>
              <a:rPr lang="tr-TR" sz="2900" dirty="0">
                <a:solidFill>
                  <a:schemeClr val="bg2">
                    <a:lumMod val="10000"/>
                  </a:schemeClr>
                </a:solidFill>
                <a:effectLst>
                  <a:outerShdw blurRad="38100" dist="38100" dir="2700000" algn="tl">
                    <a:srgbClr val="000000">
                      <a:alpha val="43137"/>
                    </a:srgbClr>
                  </a:outerShdw>
                </a:effectLst>
              </a:rPr>
              <a:t>internet siteleri üzerinden sorgulanamayan belgeler,</a:t>
            </a:r>
            <a:r>
              <a:rPr lang="tr-TR" sz="2900" dirty="0"/>
              <a:t> </a:t>
            </a:r>
            <a:r>
              <a:rPr lang="tr-TR" sz="3300" dirty="0"/>
              <a:t>varsa fiyat dışı unsurlar ve teknik şartnameye cevaplar ve açıklamalar ile Kurumla </a:t>
            </a:r>
            <a:r>
              <a:rPr lang="tr-TR" sz="3300" dirty="0">
                <a:effectLst>
                  <a:outerShdw blurRad="38100" dist="38100" dir="2700000" algn="tl">
                    <a:srgbClr val="000000">
                      <a:alpha val="43137"/>
                    </a:srgbClr>
                  </a:outerShdw>
                </a:effectLst>
              </a:rPr>
              <a:t>Protokol</a:t>
            </a:r>
            <a:r>
              <a:rPr lang="tr-TR" sz="3300" dirty="0"/>
              <a:t> </a:t>
            </a:r>
            <a:r>
              <a:rPr lang="tr-TR" sz="3300" u="sng" dirty="0">
                <a:solidFill>
                  <a:srgbClr val="FF0000"/>
                </a:solidFill>
                <a:effectLst>
                  <a:outerShdw blurRad="38100" dist="38100" dir="2700000" algn="tl">
                    <a:srgbClr val="000000">
                      <a:alpha val="43137"/>
                    </a:srgbClr>
                  </a:outerShdw>
                </a:effectLst>
              </a:rPr>
              <a:t>imzalamamış olan bankalardan</a:t>
            </a:r>
            <a:r>
              <a:rPr lang="tr-TR" sz="3300" dirty="0">
                <a:solidFill>
                  <a:srgbClr val="FF0000"/>
                </a:solidFill>
                <a:effectLst>
                  <a:outerShdw blurRad="38100" dist="38100" dir="2700000" algn="tl">
                    <a:srgbClr val="000000">
                      <a:alpha val="43137"/>
                    </a:srgbClr>
                  </a:outerShdw>
                </a:effectLst>
              </a:rPr>
              <a:t> alınan geçici teminat mektupları </a:t>
            </a:r>
            <a:r>
              <a:rPr lang="tr-TR" sz="3300" dirty="0"/>
              <a:t>da dahil) </a:t>
            </a:r>
            <a:r>
              <a:rPr lang="tr-TR" sz="3800" u="sng" dirty="0">
                <a:effectLst>
                  <a:outerShdw blurRad="38100" dist="38100" dir="2700000" algn="tl">
                    <a:srgbClr val="000000">
                      <a:alpha val="43137"/>
                    </a:srgbClr>
                  </a:outerShdw>
                </a:effectLst>
              </a:rPr>
              <a:t>sunulması gerektiği</a:t>
            </a:r>
          </a:p>
          <a:p>
            <a:pPr marL="0" indent="0">
              <a:lnSpc>
                <a:spcPct val="120000"/>
              </a:lnSpc>
              <a:buNone/>
            </a:pPr>
            <a:endParaRPr lang="tr-TR" sz="800" u="sng" dirty="0"/>
          </a:p>
          <a:p>
            <a:pPr marL="0" indent="0">
              <a:lnSpc>
                <a:spcPct val="120000"/>
              </a:lnSpc>
              <a:buNone/>
            </a:pPr>
            <a:r>
              <a:rPr lang="tr-TR" sz="3000" dirty="0"/>
              <a:t>    </a:t>
            </a:r>
            <a:r>
              <a:rPr lang="tr-TR" sz="3300" dirty="0"/>
              <a:t>- </a:t>
            </a:r>
            <a:r>
              <a:rPr lang="tr-TR" sz="3300" b="1" dirty="0"/>
              <a:t>Belge ismi belirtilmek </a:t>
            </a:r>
            <a:r>
              <a:rPr lang="tr-TR" sz="3300" dirty="0"/>
              <a:t>ve</a:t>
            </a:r>
          </a:p>
          <a:p>
            <a:pPr marL="0" indent="0">
              <a:lnSpc>
                <a:spcPct val="120000"/>
              </a:lnSpc>
              <a:buNone/>
            </a:pPr>
            <a:endParaRPr lang="tr-TR" sz="1000" dirty="0"/>
          </a:p>
          <a:p>
            <a:pPr marL="0" indent="0">
              <a:lnSpc>
                <a:spcPct val="120000"/>
              </a:lnSpc>
              <a:buNone/>
            </a:pPr>
            <a:r>
              <a:rPr lang="tr-TR" sz="3000" dirty="0"/>
              <a:t>    </a:t>
            </a:r>
            <a:r>
              <a:rPr lang="tr-TR" sz="3300" dirty="0"/>
              <a:t>- </a:t>
            </a:r>
            <a:r>
              <a:rPr lang="tr-TR" sz="3300" b="1" dirty="0"/>
              <a:t>Her bir belgeye ayrı bir numara verilmek </a:t>
            </a:r>
            <a:r>
              <a:rPr lang="tr-TR" sz="2900" dirty="0"/>
              <a:t>suretiyle yazılacaktır</a:t>
            </a:r>
            <a:r>
              <a:rPr lang="tr-TR" sz="2900" dirty="0">
                <a:effectLst>
                  <a:outerShdw blurRad="38100" dist="38100" dir="2700000" algn="tl">
                    <a:srgbClr val="000000">
                      <a:alpha val="43137"/>
                    </a:srgbClr>
                  </a:outerShdw>
                </a:effectLst>
              </a:rPr>
              <a:t>.</a:t>
            </a:r>
          </a:p>
        </p:txBody>
      </p:sp>
      <p:sp>
        <p:nvSpPr>
          <p:cNvPr id="4" name="Slayt Numarası Yer Tutucusu 3">
            <a:extLst>
              <a:ext uri="{FF2B5EF4-FFF2-40B4-BE49-F238E27FC236}">
                <a16:creationId xmlns:a16="http://schemas.microsoft.com/office/drawing/2014/main" xmlns="" id="{12F3E2EC-5073-4E19-88F7-8BD32E36F015}"/>
              </a:ext>
            </a:extLst>
          </p:cNvPr>
          <p:cNvSpPr>
            <a:spLocks noGrp="1"/>
          </p:cNvSpPr>
          <p:nvPr>
            <p:ph type="sldNum" sz="quarter" idx="12"/>
          </p:nvPr>
        </p:nvSpPr>
        <p:spPr/>
        <p:txBody>
          <a:bodyPr/>
          <a:lstStyle/>
          <a:p>
            <a:fld id="{DF1F79AB-9229-4814-A1F8-FDBD1522D16E}" type="slidenum">
              <a:rPr lang="tr-TR" smtClean="0"/>
              <a:t>126</a:t>
            </a:fld>
            <a:endParaRPr lang="tr-TR"/>
          </a:p>
        </p:txBody>
      </p:sp>
    </p:spTree>
    <p:extLst>
      <p:ext uri="{BB962C8B-B14F-4D97-AF65-F5344CB8AC3E}">
        <p14:creationId xmlns:p14="http://schemas.microsoft.com/office/powerpoint/2010/main" val="59571946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DEC22095-34FB-45E1-A48B-621187B70985}"/>
              </a:ext>
            </a:extLst>
          </p:cNvPr>
          <p:cNvSpPr>
            <a:spLocks noGrp="1"/>
          </p:cNvSpPr>
          <p:nvPr>
            <p:ph type="title"/>
          </p:nvPr>
        </p:nvSpPr>
        <p:spPr/>
        <p:txBody>
          <a:bodyPr>
            <a:normAutofit fontScale="90000"/>
          </a:bodyPr>
          <a:lstStyle/>
          <a:p>
            <a:pPr algn="ctr"/>
            <a:r>
              <a:rPr lang="tr-TR" sz="4400" dirty="0">
                <a:latin typeface="Arial" panose="020B0604020202020204" pitchFamily="34" charset="0"/>
                <a:cs typeface="Arial" panose="020B0604020202020204" pitchFamily="34" charset="0"/>
              </a:rPr>
              <a:t>Elektronik İhale Usulünde </a:t>
            </a:r>
            <a:br>
              <a:rPr lang="tr-TR" sz="4400" dirty="0">
                <a:latin typeface="Arial" panose="020B0604020202020204" pitchFamily="34" charset="0"/>
                <a:cs typeface="Arial" panose="020B0604020202020204" pitchFamily="34" charset="0"/>
              </a:rPr>
            </a:br>
            <a:r>
              <a:rPr lang="tr-TR" sz="4400" dirty="0">
                <a:latin typeface="Arial" panose="020B0604020202020204" pitchFamily="34" charset="0"/>
                <a:cs typeface="Arial" panose="020B0604020202020204" pitchFamily="34" charset="0"/>
              </a:rPr>
              <a:t>Tekliflerin Değerlendirilmesi</a:t>
            </a:r>
            <a:endParaRPr lang="tr-TR" dirty="0"/>
          </a:p>
        </p:txBody>
      </p:sp>
      <p:sp>
        <p:nvSpPr>
          <p:cNvPr id="3" name="İçerik Yer Tutucusu 2">
            <a:extLst>
              <a:ext uri="{FF2B5EF4-FFF2-40B4-BE49-F238E27FC236}">
                <a16:creationId xmlns:a16="http://schemas.microsoft.com/office/drawing/2014/main" xmlns="" id="{6D5DB6B5-3118-4D03-B810-15BA09064EF0}"/>
              </a:ext>
            </a:extLst>
          </p:cNvPr>
          <p:cNvSpPr>
            <a:spLocks noGrp="1"/>
          </p:cNvSpPr>
          <p:nvPr>
            <p:ph idx="1"/>
          </p:nvPr>
        </p:nvSpPr>
        <p:spPr>
          <a:xfrm>
            <a:off x="1567434" y="2019300"/>
            <a:ext cx="10344150" cy="3343275"/>
          </a:xfrm>
        </p:spPr>
        <p:txBody>
          <a:bodyPr>
            <a:normAutofit/>
          </a:bodyPr>
          <a:lstStyle/>
          <a:p>
            <a:pPr marL="82296" indent="0">
              <a:buNone/>
            </a:pPr>
            <a:r>
              <a:rPr lang="tr-TR" dirty="0"/>
              <a:t>     </a:t>
            </a:r>
            <a:r>
              <a:rPr lang="tr-TR" b="1" dirty="0">
                <a:solidFill>
                  <a:schemeClr val="accent4">
                    <a:lumMod val="50000"/>
                  </a:schemeClr>
                </a:solidFill>
              </a:rPr>
              <a:t>      -"</a:t>
            </a:r>
            <a:r>
              <a:rPr lang="tr-TR" b="1" u="sng" dirty="0">
                <a:solidFill>
                  <a:srgbClr val="FF0000"/>
                </a:solidFill>
              </a:rPr>
              <a:t>'Beyan Edilen Bilgileri Tevsik Eden Belgelerin</a:t>
            </a:r>
          </a:p>
          <a:p>
            <a:pPr marL="82296" indent="0">
              <a:buNone/>
            </a:pPr>
            <a:r>
              <a:rPr lang="tr-TR" b="1" dirty="0">
                <a:solidFill>
                  <a:srgbClr val="FF0000"/>
                </a:solidFill>
              </a:rPr>
              <a:t>     </a:t>
            </a:r>
            <a:r>
              <a:rPr lang="tr-TR" b="1" u="sng" dirty="0">
                <a:solidFill>
                  <a:srgbClr val="FF0000"/>
                </a:solidFill>
              </a:rPr>
              <a:t>Sunulması Talebine İlişkin Form'</a:t>
            </a:r>
            <a:r>
              <a:rPr lang="tr-TR" b="1" dirty="0">
                <a:solidFill>
                  <a:srgbClr val="FF0000"/>
                </a:solidFill>
              </a:rPr>
              <a:t> </a:t>
            </a:r>
            <a:r>
              <a:rPr lang="tr-TR" b="1" dirty="0">
                <a:solidFill>
                  <a:schemeClr val="accent4">
                    <a:lumMod val="50000"/>
                  </a:schemeClr>
                </a:solidFill>
              </a:rPr>
              <a:t>İle</a:t>
            </a:r>
          </a:p>
          <a:p>
            <a:pPr marL="82296" indent="0">
              <a:buNone/>
            </a:pPr>
            <a:endParaRPr lang="tr-TR" b="1" dirty="0">
              <a:solidFill>
                <a:schemeClr val="accent4">
                  <a:lumMod val="50000"/>
                </a:schemeClr>
              </a:solidFill>
            </a:endParaRPr>
          </a:p>
          <a:p>
            <a:pPr marL="82296" indent="0">
              <a:buNone/>
            </a:pPr>
            <a:r>
              <a:rPr lang="tr-TR" b="1" dirty="0">
                <a:solidFill>
                  <a:schemeClr val="accent4">
                    <a:lumMod val="50000"/>
                  </a:schemeClr>
                </a:solidFill>
              </a:rPr>
              <a:t>            En düşük fiyatı teklif eden ilk 2 (iki) İstekli</a:t>
            </a:r>
          </a:p>
          <a:p>
            <a:pPr marL="82296" indent="0">
              <a:buNone/>
            </a:pPr>
            <a:r>
              <a:rPr lang="tr-TR" b="1" dirty="0">
                <a:solidFill>
                  <a:schemeClr val="accent4">
                    <a:lumMod val="50000"/>
                  </a:schemeClr>
                </a:solidFill>
              </a:rPr>
              <a:t>      tarafından istenen </a:t>
            </a:r>
            <a:r>
              <a:rPr lang="tr-TR" b="1" u="sng" dirty="0">
                <a:solidFill>
                  <a:schemeClr val="accent4">
                    <a:lumMod val="50000"/>
                  </a:schemeClr>
                </a:solidFill>
              </a:rPr>
              <a:t>belgelerin sunulması</a:t>
            </a:r>
            <a:r>
              <a:rPr lang="tr-TR" b="1" dirty="0">
                <a:solidFill>
                  <a:schemeClr val="accent4">
                    <a:lumMod val="50000"/>
                  </a:schemeClr>
                </a:solidFill>
              </a:rPr>
              <a:t>"</a:t>
            </a:r>
          </a:p>
        </p:txBody>
      </p:sp>
      <p:sp>
        <p:nvSpPr>
          <p:cNvPr id="4" name="Slayt Numarası Yer Tutucusu 3">
            <a:extLst>
              <a:ext uri="{FF2B5EF4-FFF2-40B4-BE49-F238E27FC236}">
                <a16:creationId xmlns:a16="http://schemas.microsoft.com/office/drawing/2014/main" xmlns="" id="{F6DCC0BA-7EE6-401D-A1C9-D1CFAEC7C30B}"/>
              </a:ext>
            </a:extLst>
          </p:cNvPr>
          <p:cNvSpPr>
            <a:spLocks noGrp="1"/>
          </p:cNvSpPr>
          <p:nvPr>
            <p:ph type="sldNum" sz="quarter" idx="12"/>
          </p:nvPr>
        </p:nvSpPr>
        <p:spPr/>
        <p:txBody>
          <a:bodyPr/>
          <a:lstStyle/>
          <a:p>
            <a:fld id="{DF1F79AB-9229-4814-A1F8-FDBD1522D16E}" type="slidenum">
              <a:rPr lang="tr-TR" smtClean="0"/>
              <a:t>127</a:t>
            </a:fld>
            <a:endParaRPr lang="tr-TR"/>
          </a:p>
        </p:txBody>
      </p:sp>
    </p:spTree>
    <p:extLst>
      <p:ext uri="{BB962C8B-B14F-4D97-AF65-F5344CB8AC3E}">
        <p14:creationId xmlns:p14="http://schemas.microsoft.com/office/powerpoint/2010/main" val="167070214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FA7680EF-AB95-495B-B7C3-E4913CFB45A3}"/>
              </a:ext>
            </a:extLst>
          </p:cNvPr>
          <p:cNvSpPr>
            <a:spLocks noGrp="1"/>
          </p:cNvSpPr>
          <p:nvPr>
            <p:ph type="title"/>
          </p:nvPr>
        </p:nvSpPr>
        <p:spPr/>
        <p:txBody>
          <a:bodyPr>
            <a:normAutofit fontScale="90000"/>
          </a:bodyPr>
          <a:lstStyle/>
          <a:p>
            <a:pPr algn="ctr"/>
            <a:r>
              <a:rPr lang="tr-TR" sz="4400" dirty="0">
                <a:latin typeface="Arial" panose="020B0604020202020204" pitchFamily="34" charset="0"/>
                <a:cs typeface="Arial" panose="020B0604020202020204" pitchFamily="34" charset="0"/>
              </a:rPr>
              <a:t>Elektronik İhale Usulünde </a:t>
            </a:r>
            <a:br>
              <a:rPr lang="tr-TR" sz="4400" dirty="0">
                <a:latin typeface="Arial" panose="020B0604020202020204" pitchFamily="34" charset="0"/>
                <a:cs typeface="Arial" panose="020B0604020202020204" pitchFamily="34" charset="0"/>
              </a:rPr>
            </a:br>
            <a:r>
              <a:rPr lang="tr-TR" sz="4400" dirty="0">
                <a:latin typeface="Arial" panose="020B0604020202020204" pitchFamily="34" charset="0"/>
                <a:cs typeface="Arial" panose="020B0604020202020204" pitchFamily="34" charset="0"/>
              </a:rPr>
              <a:t>Tekliflerin Değerlendirilmesi</a:t>
            </a:r>
            <a:endParaRPr lang="tr-TR" dirty="0"/>
          </a:p>
        </p:txBody>
      </p:sp>
      <p:sp>
        <p:nvSpPr>
          <p:cNvPr id="3" name="İçerik Yer Tutucusu 2">
            <a:extLst>
              <a:ext uri="{FF2B5EF4-FFF2-40B4-BE49-F238E27FC236}">
                <a16:creationId xmlns:a16="http://schemas.microsoft.com/office/drawing/2014/main" xmlns="" id="{6A5E073D-B7AD-4482-8863-FCBFD9105CDA}"/>
              </a:ext>
            </a:extLst>
          </p:cNvPr>
          <p:cNvSpPr>
            <a:spLocks noGrp="1"/>
          </p:cNvSpPr>
          <p:nvPr>
            <p:ph idx="1"/>
          </p:nvPr>
        </p:nvSpPr>
        <p:spPr>
          <a:xfrm>
            <a:off x="1401288" y="1990725"/>
            <a:ext cx="10675917" cy="3829050"/>
          </a:xfrm>
        </p:spPr>
        <p:txBody>
          <a:bodyPr>
            <a:noAutofit/>
          </a:bodyPr>
          <a:lstStyle/>
          <a:p>
            <a:pPr>
              <a:spcAft>
                <a:spcPts val="600"/>
              </a:spcAft>
            </a:pPr>
            <a:r>
              <a:rPr lang="tr-TR" sz="3200" dirty="0"/>
              <a:t>  Verilen bu süre içerisinde (2 iş gününden az olmamak üzere)</a:t>
            </a:r>
          </a:p>
          <a:p>
            <a:pPr marL="82296" indent="0">
              <a:spcAft>
                <a:spcPts val="600"/>
              </a:spcAft>
              <a:buNone/>
            </a:pPr>
            <a:r>
              <a:rPr lang="tr-TR" dirty="0"/>
              <a:t> </a:t>
            </a:r>
            <a:r>
              <a:rPr lang="tr-TR" sz="3200" dirty="0"/>
              <a:t>  </a:t>
            </a:r>
            <a:r>
              <a:rPr lang="tr-TR" b="1" u="sng" dirty="0">
                <a:solidFill>
                  <a:srgbClr val="C00000"/>
                </a:solidFill>
                <a:effectLst>
                  <a:outerShdw blurRad="38100" dist="38100" dir="2700000" algn="tl">
                    <a:srgbClr val="000000">
                      <a:alpha val="43137"/>
                    </a:srgbClr>
                  </a:outerShdw>
                </a:effectLst>
              </a:rPr>
              <a:t>'istenen *belgeleri </a:t>
            </a:r>
            <a:r>
              <a:rPr lang="tr-TR" sz="3600" b="1" u="sng" dirty="0">
                <a:solidFill>
                  <a:srgbClr val="FF0000"/>
                </a:solidFill>
                <a:effectLst>
                  <a:outerShdw blurRad="38100" dist="38100" dir="2700000" algn="tl">
                    <a:srgbClr val="000000">
                      <a:alpha val="43137"/>
                    </a:srgbClr>
                  </a:outerShdw>
                </a:effectLst>
              </a:rPr>
              <a:t>sunmayan</a:t>
            </a:r>
            <a:r>
              <a:rPr lang="tr-TR" b="1" u="sng" dirty="0">
                <a:solidFill>
                  <a:srgbClr val="C00000"/>
                </a:solidFill>
                <a:effectLst>
                  <a:outerShdw blurRad="38100" dist="38100" dir="2700000" algn="tl">
                    <a:srgbClr val="000000">
                      <a:alpha val="43137"/>
                    </a:srgbClr>
                  </a:outerShdw>
                </a:effectLst>
              </a:rPr>
              <a:t> </a:t>
            </a:r>
            <a:r>
              <a:rPr lang="tr-TR" sz="3200" b="1" u="sng" dirty="0">
                <a:solidFill>
                  <a:srgbClr val="C00000"/>
                </a:solidFill>
                <a:effectLst>
                  <a:outerShdw blurRad="38100" dist="38100" dir="2700000" algn="tl">
                    <a:srgbClr val="000000">
                      <a:alpha val="43137"/>
                    </a:srgbClr>
                  </a:outerShdw>
                </a:effectLst>
              </a:rPr>
              <a:t>istekliler'</a:t>
            </a:r>
            <a:r>
              <a:rPr lang="tr-TR" sz="3200" b="1" dirty="0">
                <a:solidFill>
                  <a:srgbClr val="C00000"/>
                </a:solidFill>
                <a:effectLst>
                  <a:outerShdw blurRad="38100" dist="38100" dir="2700000" algn="tl">
                    <a:srgbClr val="000000">
                      <a:alpha val="43137"/>
                    </a:srgbClr>
                  </a:outerShdw>
                </a:effectLst>
              </a:rPr>
              <a:t> </a:t>
            </a:r>
            <a:r>
              <a:rPr lang="tr-TR" sz="3200" dirty="0"/>
              <a:t>ile</a:t>
            </a:r>
          </a:p>
          <a:p>
            <a:pPr marL="0" indent="0">
              <a:spcAft>
                <a:spcPts val="600"/>
              </a:spcAft>
              <a:buNone/>
            </a:pPr>
            <a:r>
              <a:rPr lang="tr-TR" sz="3200" dirty="0"/>
              <a:t>     </a:t>
            </a:r>
            <a:r>
              <a:rPr lang="tr-TR" sz="3200" dirty="0">
                <a:effectLst>
                  <a:outerShdw blurRad="38100" dist="38100" dir="2700000" algn="tl">
                    <a:srgbClr val="000000">
                      <a:alpha val="43137"/>
                    </a:srgbClr>
                  </a:outerShdw>
                </a:effectLst>
              </a:rPr>
              <a:t>Numune ve/veya demonstrasyon </a:t>
            </a:r>
            <a:r>
              <a:rPr lang="tr-TR" sz="3200" dirty="0"/>
              <a:t>işlemlerine ilişkin</a:t>
            </a:r>
          </a:p>
          <a:p>
            <a:pPr marL="0" indent="0">
              <a:spcAft>
                <a:spcPts val="600"/>
              </a:spcAft>
              <a:buNone/>
            </a:pPr>
            <a:r>
              <a:rPr lang="tr-TR" dirty="0"/>
              <a:t>   </a:t>
            </a:r>
            <a:r>
              <a:rPr lang="tr-TR" sz="3200" dirty="0"/>
              <a:t> </a:t>
            </a:r>
            <a:r>
              <a:rPr lang="tr-TR" b="1" u="sng" dirty="0">
                <a:solidFill>
                  <a:srgbClr val="C00000"/>
                </a:solidFill>
                <a:effectLst>
                  <a:outerShdw blurRad="38100" dist="38100" dir="2700000" algn="tl">
                    <a:srgbClr val="000000">
                      <a:alpha val="43137"/>
                    </a:srgbClr>
                  </a:outerShdw>
                </a:effectLst>
              </a:rPr>
              <a:t>'y</a:t>
            </a:r>
            <a:r>
              <a:rPr lang="tr-TR" sz="3200" b="1" u="sng" dirty="0">
                <a:solidFill>
                  <a:srgbClr val="C00000"/>
                </a:solidFill>
                <a:effectLst>
                  <a:outerShdw blurRad="38100" dist="38100" dir="2700000" algn="tl">
                    <a:srgbClr val="000000">
                      <a:alpha val="43137"/>
                    </a:srgbClr>
                  </a:outerShdw>
                </a:effectLst>
              </a:rPr>
              <a:t>ükümlülüklerini </a:t>
            </a:r>
            <a:r>
              <a:rPr lang="tr-TR" sz="3600" b="1" u="sng" dirty="0">
                <a:solidFill>
                  <a:srgbClr val="FF0000"/>
                </a:solidFill>
                <a:effectLst>
                  <a:outerShdw blurRad="38100" dist="38100" dir="2700000" algn="tl">
                    <a:srgbClr val="000000">
                      <a:alpha val="43137"/>
                    </a:srgbClr>
                  </a:outerShdw>
                </a:effectLst>
              </a:rPr>
              <a:t>yerine getirmeyen</a:t>
            </a:r>
            <a:r>
              <a:rPr lang="tr-TR" sz="3200" b="1" u="sng" dirty="0">
                <a:solidFill>
                  <a:srgbClr val="C00000"/>
                </a:solidFill>
                <a:effectLst>
                  <a:outerShdw blurRad="38100" dist="38100" dir="2700000" algn="tl">
                    <a:srgbClr val="000000">
                      <a:alpha val="43137"/>
                    </a:srgbClr>
                  </a:outerShdw>
                </a:effectLst>
              </a:rPr>
              <a:t>'</a:t>
            </a:r>
            <a:r>
              <a:rPr lang="tr-TR" sz="3200" dirty="0">
                <a:solidFill>
                  <a:srgbClr val="C00000"/>
                </a:solidFill>
                <a:effectLst>
                  <a:outerShdw blurRad="38100" dist="38100" dir="2700000" algn="tl">
                    <a:srgbClr val="000000">
                      <a:alpha val="43137"/>
                    </a:srgbClr>
                  </a:outerShdw>
                </a:effectLst>
              </a:rPr>
              <a:t> </a:t>
            </a:r>
            <a:r>
              <a:rPr lang="tr-TR" sz="3200" dirty="0">
                <a:effectLst>
                  <a:outerShdw blurRad="38100" dist="38100" dir="2700000" algn="tl">
                    <a:srgbClr val="000000">
                      <a:alpha val="43137"/>
                    </a:srgbClr>
                  </a:outerShdw>
                </a:effectLst>
              </a:rPr>
              <a:t>isteklilerin</a:t>
            </a:r>
          </a:p>
          <a:p>
            <a:pPr marL="0" indent="0">
              <a:buNone/>
            </a:pPr>
            <a:endParaRPr lang="tr-TR" sz="800" dirty="0">
              <a:effectLst>
                <a:outerShdw blurRad="38100" dist="38100" dir="2700000" algn="tl">
                  <a:srgbClr val="000000">
                    <a:alpha val="43137"/>
                  </a:srgbClr>
                </a:outerShdw>
              </a:effectLst>
            </a:endParaRPr>
          </a:p>
          <a:p>
            <a:pPr marL="0" indent="0">
              <a:buNone/>
            </a:pPr>
            <a:r>
              <a:rPr lang="tr-TR" sz="3200" dirty="0"/>
              <a:t>      </a:t>
            </a:r>
            <a:r>
              <a:rPr lang="tr-TR" sz="3200" dirty="0">
                <a:solidFill>
                  <a:srgbClr val="FF0000"/>
                </a:solidFill>
              </a:rPr>
              <a:t>Teklifleri </a:t>
            </a:r>
            <a:r>
              <a:rPr lang="tr-TR" sz="3200" b="1" dirty="0"/>
              <a:t>"</a:t>
            </a:r>
            <a:r>
              <a:rPr lang="tr-TR" sz="3600" b="1" u="sng" dirty="0"/>
              <a:t>değerlendirme dışı bırakılarak geçici teminatları gelir kaydedilir.</a:t>
            </a:r>
            <a:r>
              <a:rPr lang="tr-TR" sz="3200" b="1" u="sng" dirty="0"/>
              <a:t>"</a:t>
            </a:r>
          </a:p>
        </p:txBody>
      </p:sp>
      <p:sp>
        <p:nvSpPr>
          <p:cNvPr id="4" name="Slayt Numarası Yer Tutucusu 3">
            <a:extLst>
              <a:ext uri="{FF2B5EF4-FFF2-40B4-BE49-F238E27FC236}">
                <a16:creationId xmlns:a16="http://schemas.microsoft.com/office/drawing/2014/main" xmlns="" id="{12F3E2EC-5073-4E19-88F7-8BD32E36F015}"/>
              </a:ext>
            </a:extLst>
          </p:cNvPr>
          <p:cNvSpPr>
            <a:spLocks noGrp="1"/>
          </p:cNvSpPr>
          <p:nvPr>
            <p:ph type="sldNum" sz="quarter" idx="12"/>
          </p:nvPr>
        </p:nvSpPr>
        <p:spPr/>
        <p:txBody>
          <a:bodyPr/>
          <a:lstStyle/>
          <a:p>
            <a:fld id="{DF1F79AB-9229-4814-A1F8-FDBD1522D16E}" type="slidenum">
              <a:rPr lang="tr-TR" smtClean="0">
                <a:solidFill>
                  <a:srgbClr val="E7DEC9">
                    <a:shade val="50000"/>
                    <a:satMod val="200000"/>
                  </a:srgbClr>
                </a:solidFill>
              </a:rPr>
              <a:pPr/>
              <a:t>128</a:t>
            </a:fld>
            <a:endParaRPr lang="tr-TR">
              <a:solidFill>
                <a:srgbClr val="E7DEC9">
                  <a:shade val="50000"/>
                  <a:satMod val="200000"/>
                </a:srgbClr>
              </a:solidFill>
            </a:endParaRPr>
          </a:p>
        </p:txBody>
      </p:sp>
      <p:sp>
        <p:nvSpPr>
          <p:cNvPr id="5" name="İçerik Yer Tutucusu 2">
            <a:extLst>
              <a:ext uri="{FF2B5EF4-FFF2-40B4-BE49-F238E27FC236}">
                <a16:creationId xmlns:a16="http://schemas.microsoft.com/office/drawing/2014/main" xmlns="" id="{6A5E073D-B7AD-4482-8863-FCBFD9105CDA}"/>
              </a:ext>
            </a:extLst>
          </p:cNvPr>
          <p:cNvSpPr txBox="1">
            <a:spLocks/>
          </p:cNvSpPr>
          <p:nvPr/>
        </p:nvSpPr>
        <p:spPr>
          <a:xfrm>
            <a:off x="3943350" y="6074229"/>
            <a:ext cx="7858125" cy="581026"/>
          </a:xfrm>
          <a:prstGeom prst="rect">
            <a:avLst/>
          </a:prstGeom>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0" indent="0">
              <a:buClr>
                <a:srgbClr val="3891A7"/>
              </a:buClr>
              <a:buFont typeface="Wingdings 2"/>
              <a:buNone/>
            </a:pPr>
            <a:r>
              <a:rPr lang="tr-TR" sz="1600" dirty="0">
                <a:solidFill>
                  <a:prstClr val="black"/>
                </a:solidFill>
                <a:latin typeface="Times New Roman" panose="02020603050405020304" pitchFamily="18" charset="0"/>
                <a:cs typeface="Times New Roman" panose="02020603050405020304" pitchFamily="18" charset="0"/>
              </a:rPr>
              <a:t> </a:t>
            </a:r>
            <a:r>
              <a:rPr lang="tr-TR" sz="1600" b="1" dirty="0">
                <a:solidFill>
                  <a:srgbClr val="C00000"/>
                </a:solidFill>
                <a:effectLst>
                  <a:outerShdw blurRad="38100" dist="38100" dir="2700000" algn="tl">
                    <a:srgbClr val="000000">
                      <a:alpha val="43137"/>
                    </a:srgbClr>
                  </a:outerShdw>
                </a:effectLst>
              </a:rPr>
              <a:t>* </a:t>
            </a:r>
            <a:r>
              <a:rPr lang="tr-TR" sz="1600" b="1" u="sng"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Fiziki ortamda</a:t>
            </a:r>
            <a:r>
              <a:rPr lang="tr-TR" sz="16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tr-TR" sz="1600"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alınmış geçici teminat mektubu</a:t>
            </a:r>
            <a:r>
              <a:rPr lang="tr-TR" sz="1600" dirty="0">
                <a:solidFill>
                  <a:srgbClr val="7030A0"/>
                </a:solidFill>
                <a:latin typeface="Times New Roman" panose="02020603050405020304" pitchFamily="18" charset="0"/>
                <a:cs typeface="Times New Roman" panose="02020603050405020304" pitchFamily="18" charset="0"/>
              </a:rPr>
              <a:t>nu idarenin talebi üzerine </a:t>
            </a:r>
            <a:r>
              <a:rPr lang="tr-TR" sz="1600" b="1" dirty="0">
                <a:solidFill>
                  <a:srgbClr val="7030A0"/>
                </a:solidFill>
                <a:latin typeface="Times New Roman" panose="02020603050405020304" pitchFamily="18" charset="0"/>
                <a:cs typeface="Times New Roman" panose="02020603050405020304" pitchFamily="18" charset="0"/>
              </a:rPr>
              <a:t>sunmayan istekliler hakkında </a:t>
            </a:r>
            <a:r>
              <a:rPr lang="tr-TR" sz="1600" b="1" u="sng" dirty="0">
                <a:solidFill>
                  <a:prstClr val="black"/>
                </a:solidFill>
              </a:rPr>
              <a:t>Kanunun 17 </a:t>
            </a:r>
            <a:r>
              <a:rPr lang="tr-TR" sz="1600" b="1" u="sng" dirty="0" err="1">
                <a:solidFill>
                  <a:prstClr val="black"/>
                </a:solidFill>
              </a:rPr>
              <a:t>nci</a:t>
            </a:r>
            <a:r>
              <a:rPr lang="tr-TR" sz="1600" b="1" u="sng" dirty="0">
                <a:solidFill>
                  <a:prstClr val="black"/>
                </a:solidFill>
              </a:rPr>
              <a:t> maddesindeki hükümler</a:t>
            </a:r>
            <a:r>
              <a:rPr lang="tr-TR" sz="1600" dirty="0">
                <a:solidFill>
                  <a:prstClr val="black"/>
                </a:solidFill>
              </a:rPr>
              <a:t> </a:t>
            </a:r>
            <a:r>
              <a:rPr lang="tr-TR" sz="1600" b="1" dirty="0">
                <a:solidFill>
                  <a:srgbClr val="7030A0"/>
                </a:solidFill>
                <a:latin typeface="Times New Roman" panose="02020603050405020304" pitchFamily="18" charset="0"/>
                <a:cs typeface="Times New Roman" panose="02020603050405020304" pitchFamily="18" charset="0"/>
              </a:rPr>
              <a:t>uygulanır.</a:t>
            </a:r>
            <a:endParaRPr lang="tr-TR" sz="1600" b="1" u="sng"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237438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FA7680EF-AB95-495B-B7C3-E4913CFB45A3}"/>
              </a:ext>
            </a:extLst>
          </p:cNvPr>
          <p:cNvSpPr>
            <a:spLocks noGrp="1"/>
          </p:cNvSpPr>
          <p:nvPr>
            <p:ph type="title"/>
          </p:nvPr>
        </p:nvSpPr>
        <p:spPr/>
        <p:txBody>
          <a:bodyPr>
            <a:normAutofit fontScale="90000"/>
          </a:bodyPr>
          <a:lstStyle/>
          <a:p>
            <a:pPr algn="ctr"/>
            <a:r>
              <a:rPr lang="tr-TR" sz="4400" dirty="0">
                <a:latin typeface="Arial" panose="020B0604020202020204" pitchFamily="34" charset="0"/>
                <a:cs typeface="Arial" panose="020B0604020202020204" pitchFamily="34" charset="0"/>
              </a:rPr>
              <a:t>Elektronik İhale Usulünde </a:t>
            </a:r>
            <a:br>
              <a:rPr lang="tr-TR" sz="4400" dirty="0">
                <a:latin typeface="Arial" panose="020B0604020202020204" pitchFamily="34" charset="0"/>
                <a:cs typeface="Arial" panose="020B0604020202020204" pitchFamily="34" charset="0"/>
              </a:rPr>
            </a:br>
            <a:r>
              <a:rPr lang="tr-TR" sz="4400" dirty="0">
                <a:latin typeface="Arial" panose="020B0604020202020204" pitchFamily="34" charset="0"/>
                <a:cs typeface="Arial" panose="020B0604020202020204" pitchFamily="34" charset="0"/>
              </a:rPr>
              <a:t>Tekliflerin Değerlendirilmesi</a:t>
            </a:r>
            <a:endParaRPr lang="tr-TR" dirty="0"/>
          </a:p>
        </p:txBody>
      </p:sp>
      <p:sp>
        <p:nvSpPr>
          <p:cNvPr id="3" name="İçerik Yer Tutucusu 2">
            <a:extLst>
              <a:ext uri="{FF2B5EF4-FFF2-40B4-BE49-F238E27FC236}">
                <a16:creationId xmlns:a16="http://schemas.microsoft.com/office/drawing/2014/main" xmlns="" id="{6A5E073D-B7AD-4482-8863-FCBFD9105CDA}"/>
              </a:ext>
            </a:extLst>
          </p:cNvPr>
          <p:cNvSpPr>
            <a:spLocks noGrp="1"/>
          </p:cNvSpPr>
          <p:nvPr>
            <p:ph idx="1"/>
          </p:nvPr>
        </p:nvSpPr>
        <p:spPr>
          <a:xfrm>
            <a:off x="1304925" y="2052734"/>
            <a:ext cx="10791825" cy="3843241"/>
          </a:xfrm>
        </p:spPr>
        <p:txBody>
          <a:bodyPr>
            <a:normAutofit lnSpcReduction="10000"/>
          </a:bodyPr>
          <a:lstStyle/>
          <a:p>
            <a:r>
              <a:rPr lang="tr-TR" sz="2800" dirty="0"/>
              <a:t>      </a:t>
            </a:r>
            <a:r>
              <a:rPr lang="tr-TR" sz="3200" dirty="0">
                <a:effectLst>
                  <a:outerShdw blurRad="38100" dist="38100" dir="2700000" algn="tl">
                    <a:srgbClr val="000000">
                      <a:alpha val="43137"/>
                    </a:srgbClr>
                  </a:outerShdw>
                </a:effectLst>
              </a:rPr>
              <a:t>Geçici teminat mektubu</a:t>
            </a:r>
            <a:r>
              <a:rPr lang="tr-TR" sz="3200" dirty="0"/>
              <a:t> ve </a:t>
            </a:r>
            <a:r>
              <a:rPr lang="tr-TR" sz="3200" dirty="0">
                <a:effectLst>
                  <a:outerShdw blurRad="38100" dist="38100" dir="2700000" algn="tl">
                    <a:srgbClr val="000000">
                      <a:alpha val="43137"/>
                    </a:srgbClr>
                  </a:outerShdw>
                </a:effectLst>
              </a:rPr>
              <a:t>sunduğu belgeler</a:t>
            </a:r>
            <a:r>
              <a:rPr lang="tr-TR" sz="3200" dirty="0"/>
              <a:t> ile</a:t>
            </a:r>
          </a:p>
          <a:p>
            <a:pPr marL="0" indent="0">
              <a:buNone/>
            </a:pPr>
            <a:r>
              <a:rPr lang="tr-TR" sz="3200" dirty="0"/>
              <a:t>     Katılım ve yeterlik kriterlerine ilişkin </a:t>
            </a:r>
            <a:r>
              <a:rPr lang="tr-TR" b="1" u="sng" dirty="0">
                <a:solidFill>
                  <a:srgbClr val="FF0000"/>
                </a:solidFill>
                <a:effectLst>
                  <a:outerShdw blurRad="38100" dist="38100" dir="2700000" algn="tl">
                    <a:srgbClr val="000000">
                      <a:alpha val="43137"/>
                    </a:srgbClr>
                  </a:outerShdw>
                </a:effectLst>
              </a:rPr>
              <a:t>'şartları sağlamayan</a:t>
            </a:r>
            <a:r>
              <a:rPr lang="tr-TR" b="1" u="sng" dirty="0">
                <a:solidFill>
                  <a:srgbClr val="C00000"/>
                </a:solidFill>
                <a:effectLst>
                  <a:outerShdw blurRad="38100" dist="38100" dir="2700000" algn="tl">
                    <a:srgbClr val="000000">
                      <a:alpha val="43137"/>
                    </a:srgbClr>
                  </a:outerShdw>
                </a:effectLst>
              </a:rPr>
              <a:t>’</a:t>
            </a:r>
          </a:p>
          <a:p>
            <a:pPr marL="0" indent="0">
              <a:buNone/>
            </a:pPr>
            <a:r>
              <a:rPr lang="tr-TR" sz="3200" b="1" dirty="0">
                <a:effectLst>
                  <a:outerShdw blurRad="38100" dist="38100" dir="2700000" algn="tl">
                    <a:srgbClr val="000000">
                      <a:alpha val="43137"/>
                    </a:srgbClr>
                  </a:outerShdw>
                </a:effectLst>
              </a:rPr>
              <a:t>     </a:t>
            </a:r>
            <a:r>
              <a:rPr lang="tr-TR" sz="3200" dirty="0">
                <a:effectLst>
                  <a:outerShdw blurRad="38100" dist="38100" dir="2700000" algn="tl">
                    <a:srgbClr val="000000">
                      <a:alpha val="43137"/>
                    </a:srgbClr>
                  </a:outerShdw>
                </a:effectLst>
              </a:rPr>
              <a:t>istekliler</a:t>
            </a:r>
            <a:r>
              <a:rPr lang="tr-TR" sz="3200" dirty="0"/>
              <a:t> ile</a:t>
            </a:r>
          </a:p>
          <a:p>
            <a:pPr marL="0" indent="0">
              <a:buNone/>
            </a:pPr>
            <a:endParaRPr lang="tr-TR" sz="1600" dirty="0"/>
          </a:p>
          <a:p>
            <a:pPr marL="0" indent="0">
              <a:buNone/>
            </a:pPr>
            <a:r>
              <a:rPr lang="tr-TR" sz="3200" dirty="0"/>
              <a:t>         Numune ve/veya demonstrasyon değerlendirmesi</a:t>
            </a:r>
          </a:p>
          <a:p>
            <a:pPr marL="0" indent="0">
              <a:buNone/>
            </a:pPr>
            <a:r>
              <a:rPr lang="tr-TR" dirty="0"/>
              <a:t>    </a:t>
            </a:r>
            <a:r>
              <a:rPr lang="tr-TR" sz="3200" dirty="0"/>
              <a:t> </a:t>
            </a:r>
            <a:r>
              <a:rPr lang="tr-TR" b="1" u="sng" dirty="0">
                <a:solidFill>
                  <a:srgbClr val="C00000"/>
                </a:solidFill>
                <a:effectLst>
                  <a:outerShdw blurRad="38100" dist="38100" dir="2700000" algn="tl">
                    <a:srgbClr val="000000">
                      <a:alpha val="43137"/>
                    </a:srgbClr>
                  </a:outerShdw>
                </a:effectLst>
              </a:rPr>
              <a:t>'</a:t>
            </a:r>
            <a:r>
              <a:rPr lang="tr-TR" sz="3600" b="1" u="sng" dirty="0">
                <a:solidFill>
                  <a:srgbClr val="FF0000"/>
                </a:solidFill>
                <a:effectLst>
                  <a:outerShdw blurRad="38100" dist="38100" dir="2700000" algn="tl">
                    <a:srgbClr val="000000">
                      <a:alpha val="43137"/>
                    </a:srgbClr>
                  </a:outerShdw>
                </a:effectLst>
              </a:rPr>
              <a:t>başarısız sonuçlanan</a:t>
            </a:r>
            <a:r>
              <a:rPr lang="tr-TR" sz="3200" b="1" u="sng" dirty="0">
                <a:solidFill>
                  <a:srgbClr val="C00000"/>
                </a:solidFill>
                <a:effectLst>
                  <a:outerShdw blurRad="38100" dist="38100" dir="2700000" algn="tl">
                    <a:srgbClr val="000000">
                      <a:alpha val="43137"/>
                    </a:srgbClr>
                  </a:outerShdw>
                </a:effectLst>
              </a:rPr>
              <a:t>'</a:t>
            </a:r>
            <a:r>
              <a:rPr lang="tr-TR" sz="3200" b="1" dirty="0">
                <a:solidFill>
                  <a:srgbClr val="C00000"/>
                </a:solidFill>
                <a:effectLst>
                  <a:outerShdw blurRad="38100" dist="38100" dir="2700000" algn="tl">
                    <a:srgbClr val="000000">
                      <a:alpha val="43137"/>
                    </a:srgbClr>
                  </a:outerShdw>
                </a:effectLst>
              </a:rPr>
              <a:t> </a:t>
            </a:r>
            <a:r>
              <a:rPr lang="tr-TR" sz="3200" dirty="0">
                <a:effectLst>
                  <a:outerShdw blurRad="38100" dist="38100" dir="2700000" algn="tl">
                    <a:srgbClr val="000000">
                      <a:alpha val="43137"/>
                    </a:srgbClr>
                  </a:outerShdw>
                </a:effectLst>
              </a:rPr>
              <a:t>isteklilerin</a:t>
            </a:r>
          </a:p>
          <a:p>
            <a:pPr marL="0" indent="0">
              <a:buNone/>
            </a:pPr>
            <a:endParaRPr lang="tr-TR" sz="1400" dirty="0"/>
          </a:p>
          <a:p>
            <a:pPr marL="0" indent="0">
              <a:buNone/>
            </a:pPr>
            <a:r>
              <a:rPr lang="tr-TR" sz="3200" dirty="0"/>
              <a:t>         </a:t>
            </a:r>
            <a:r>
              <a:rPr lang="tr-TR" sz="3200" u="sng" dirty="0">
                <a:solidFill>
                  <a:srgbClr val="FF0000"/>
                </a:solidFill>
              </a:rPr>
              <a:t>Teklifleri </a:t>
            </a:r>
            <a:r>
              <a:rPr lang="tr-TR" sz="3200" b="1" u="sng" dirty="0"/>
              <a:t>"değerlendirme dışı bırakılır." </a:t>
            </a:r>
          </a:p>
        </p:txBody>
      </p:sp>
      <p:sp>
        <p:nvSpPr>
          <p:cNvPr id="4" name="Slayt Numarası Yer Tutucusu 3">
            <a:extLst>
              <a:ext uri="{FF2B5EF4-FFF2-40B4-BE49-F238E27FC236}">
                <a16:creationId xmlns:a16="http://schemas.microsoft.com/office/drawing/2014/main" xmlns="" id="{12F3E2EC-5073-4E19-88F7-8BD32E36F015}"/>
              </a:ext>
            </a:extLst>
          </p:cNvPr>
          <p:cNvSpPr>
            <a:spLocks noGrp="1"/>
          </p:cNvSpPr>
          <p:nvPr>
            <p:ph type="sldNum" sz="quarter" idx="12"/>
          </p:nvPr>
        </p:nvSpPr>
        <p:spPr/>
        <p:txBody>
          <a:bodyPr/>
          <a:lstStyle/>
          <a:p>
            <a:fld id="{DF1F79AB-9229-4814-A1F8-FDBD1522D16E}" type="slidenum">
              <a:rPr lang="tr-TR" smtClean="0"/>
              <a:t>129</a:t>
            </a:fld>
            <a:endParaRPr lang="tr-TR"/>
          </a:p>
        </p:txBody>
      </p:sp>
    </p:spTree>
    <p:extLst>
      <p:ext uri="{BB962C8B-B14F-4D97-AF65-F5344CB8AC3E}">
        <p14:creationId xmlns:p14="http://schemas.microsoft.com/office/powerpoint/2010/main" val="3593706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007C92CF-59D9-4796-B361-373FDF2D557F}"/>
              </a:ext>
            </a:extLst>
          </p:cNvPr>
          <p:cNvSpPr>
            <a:spLocks noGrp="1"/>
          </p:cNvSpPr>
          <p:nvPr>
            <p:ph type="title"/>
          </p:nvPr>
        </p:nvSpPr>
        <p:spPr/>
        <p:txBody>
          <a:bodyPr>
            <a:normAutofit fontScale="90000"/>
          </a:bodyPr>
          <a:lstStyle/>
          <a:p>
            <a:pPr algn="ctr"/>
            <a:r>
              <a:rPr lang="tr-TR" b="1" dirty="0">
                <a:latin typeface="Times New Roman" panose="02020603050405020304" pitchFamily="18" charset="0"/>
                <a:cs typeface="Times New Roman" panose="02020603050405020304" pitchFamily="18" charset="0"/>
              </a:rPr>
              <a:t>İHALE İŞLEMLERİNİN ELEKTRONİK ORTAMA TAŞINMASI PROJESİ</a:t>
            </a:r>
            <a:endParaRPr lang="tr-TR" dirty="0"/>
          </a:p>
        </p:txBody>
      </p:sp>
      <p:pic>
        <p:nvPicPr>
          <p:cNvPr id="7170" name="Picture 2" descr="ihale iÅlemlerinin elektronik ortama taÅÄ±nmasÄ± ile ilgili gÃ¶rsel sonucu">
            <a:extLst>
              <a:ext uri="{FF2B5EF4-FFF2-40B4-BE49-F238E27FC236}">
                <a16:creationId xmlns:a16="http://schemas.microsoft.com/office/drawing/2014/main" xmlns="" id="{6502A1DC-94ED-41B5-A793-474C3AB0730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47950" y="1809751"/>
            <a:ext cx="8267700" cy="4514850"/>
          </a:xfrm>
          <a:prstGeom prst="rect">
            <a:avLst/>
          </a:prstGeom>
          <a:noFill/>
          <a:extLst>
            <a:ext uri="{909E8E84-426E-40DD-AFC4-6F175D3DCCD1}">
              <a14:hiddenFill xmlns:a14="http://schemas.microsoft.com/office/drawing/2010/main">
                <a:solidFill>
                  <a:srgbClr val="FFFFFF"/>
                </a:solidFill>
              </a14:hiddenFill>
            </a:ext>
          </a:extLst>
        </p:spPr>
      </p:pic>
      <p:sp>
        <p:nvSpPr>
          <p:cNvPr id="4" name="Slayt Numarası Yer Tutucusu 3">
            <a:extLst>
              <a:ext uri="{FF2B5EF4-FFF2-40B4-BE49-F238E27FC236}">
                <a16:creationId xmlns:a16="http://schemas.microsoft.com/office/drawing/2014/main" xmlns="" id="{0CB7ED9F-2431-4FCD-B9F9-F0102886B41D}"/>
              </a:ext>
            </a:extLst>
          </p:cNvPr>
          <p:cNvSpPr>
            <a:spLocks noGrp="1"/>
          </p:cNvSpPr>
          <p:nvPr>
            <p:ph type="sldNum" sz="quarter" idx="12"/>
          </p:nvPr>
        </p:nvSpPr>
        <p:spPr/>
        <p:txBody>
          <a:bodyPr/>
          <a:lstStyle/>
          <a:p>
            <a:fld id="{DF1F79AB-9229-4814-A1F8-FDBD1522D16E}" type="slidenum">
              <a:rPr lang="tr-TR" smtClean="0"/>
              <a:t>13</a:t>
            </a:fld>
            <a:endParaRPr lang="tr-TR"/>
          </a:p>
        </p:txBody>
      </p:sp>
    </p:spTree>
    <p:extLst>
      <p:ext uri="{BB962C8B-B14F-4D97-AF65-F5344CB8AC3E}">
        <p14:creationId xmlns:p14="http://schemas.microsoft.com/office/powerpoint/2010/main" val="198924313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FA7680EF-AB95-495B-B7C3-E4913CFB45A3}"/>
              </a:ext>
            </a:extLst>
          </p:cNvPr>
          <p:cNvSpPr>
            <a:spLocks noGrp="1"/>
          </p:cNvSpPr>
          <p:nvPr>
            <p:ph type="title"/>
          </p:nvPr>
        </p:nvSpPr>
        <p:spPr/>
        <p:txBody>
          <a:bodyPr>
            <a:normAutofit fontScale="90000"/>
          </a:bodyPr>
          <a:lstStyle/>
          <a:p>
            <a:pPr algn="ctr"/>
            <a:r>
              <a:rPr lang="tr-TR" sz="4400" dirty="0">
                <a:latin typeface="Arial" panose="020B0604020202020204" pitchFamily="34" charset="0"/>
                <a:cs typeface="Arial" panose="020B0604020202020204" pitchFamily="34" charset="0"/>
              </a:rPr>
              <a:t>Elektronik İhale Usulünde </a:t>
            </a:r>
            <a:br>
              <a:rPr lang="tr-TR" sz="4400" dirty="0">
                <a:latin typeface="Arial" panose="020B0604020202020204" pitchFamily="34" charset="0"/>
                <a:cs typeface="Arial" panose="020B0604020202020204" pitchFamily="34" charset="0"/>
              </a:rPr>
            </a:br>
            <a:r>
              <a:rPr lang="tr-TR" sz="4400" dirty="0">
                <a:latin typeface="Arial" panose="020B0604020202020204" pitchFamily="34" charset="0"/>
                <a:cs typeface="Arial" panose="020B0604020202020204" pitchFamily="34" charset="0"/>
              </a:rPr>
              <a:t>Tekliflerin Değerlendirilmesi</a:t>
            </a:r>
            <a:endParaRPr lang="tr-TR" dirty="0"/>
          </a:p>
        </p:txBody>
      </p:sp>
      <p:sp>
        <p:nvSpPr>
          <p:cNvPr id="3" name="İçerik Yer Tutucusu 2">
            <a:extLst>
              <a:ext uri="{FF2B5EF4-FFF2-40B4-BE49-F238E27FC236}">
                <a16:creationId xmlns:a16="http://schemas.microsoft.com/office/drawing/2014/main" xmlns="" id="{6A5E073D-B7AD-4482-8863-FCBFD9105CDA}"/>
              </a:ext>
            </a:extLst>
          </p:cNvPr>
          <p:cNvSpPr>
            <a:spLocks noGrp="1"/>
          </p:cNvSpPr>
          <p:nvPr>
            <p:ph idx="1"/>
          </p:nvPr>
        </p:nvSpPr>
        <p:spPr>
          <a:xfrm>
            <a:off x="1333501" y="2052735"/>
            <a:ext cx="10620374" cy="4014690"/>
          </a:xfrm>
        </p:spPr>
        <p:txBody>
          <a:bodyPr>
            <a:normAutofit fontScale="92500"/>
          </a:bodyPr>
          <a:lstStyle/>
          <a:p>
            <a:r>
              <a:rPr lang="tr-TR" sz="2800" dirty="0"/>
              <a:t>    </a:t>
            </a:r>
            <a:r>
              <a:rPr lang="tr-TR" dirty="0">
                <a:solidFill>
                  <a:srgbClr val="FF0000"/>
                </a:solidFill>
              </a:rPr>
              <a:t>-</a:t>
            </a:r>
            <a:r>
              <a:rPr lang="tr-TR" sz="2800" dirty="0"/>
              <a:t> </a:t>
            </a:r>
            <a:r>
              <a:rPr lang="tr-TR" sz="3600" b="1" u="sng" dirty="0">
                <a:solidFill>
                  <a:srgbClr val="FF0000"/>
                </a:solidFill>
                <a:effectLst>
                  <a:outerShdw blurRad="38100" dist="38100" dir="2700000" algn="tl">
                    <a:srgbClr val="000000">
                      <a:alpha val="43137"/>
                    </a:srgbClr>
                  </a:outerShdw>
                </a:effectLst>
              </a:rPr>
              <a:t>Gerçeğe aykırı beyanda</a:t>
            </a:r>
            <a:r>
              <a:rPr lang="tr-TR" sz="3600" b="1" dirty="0">
                <a:solidFill>
                  <a:srgbClr val="FF0000"/>
                </a:solidFill>
                <a:effectLst>
                  <a:outerShdw blurRad="38100" dist="38100" dir="2700000" algn="tl">
                    <a:srgbClr val="000000">
                      <a:alpha val="43137"/>
                    </a:srgbClr>
                  </a:outerShdw>
                </a:effectLst>
              </a:rPr>
              <a:t> </a:t>
            </a:r>
            <a:r>
              <a:rPr lang="tr-TR" sz="3000" dirty="0">
                <a:effectLst>
                  <a:outerShdw blurRad="38100" dist="38100" dir="2700000" algn="tl">
                    <a:srgbClr val="000000">
                      <a:alpha val="43137"/>
                    </a:srgbClr>
                  </a:outerShdw>
                </a:effectLst>
              </a:rPr>
              <a:t>bulunduğu anlaşılan istekliler </a:t>
            </a:r>
            <a:r>
              <a:rPr lang="tr-TR" sz="3000" dirty="0"/>
              <a:t>ile</a:t>
            </a:r>
          </a:p>
          <a:p>
            <a:endParaRPr lang="tr-TR" sz="1500" dirty="0"/>
          </a:p>
          <a:p>
            <a:pPr marL="0" indent="0">
              <a:buNone/>
            </a:pPr>
            <a:r>
              <a:rPr lang="tr-TR" sz="3200" dirty="0"/>
              <a:t>       </a:t>
            </a:r>
            <a:r>
              <a:rPr lang="tr-TR" sz="3200" dirty="0">
                <a:solidFill>
                  <a:srgbClr val="FF0000"/>
                </a:solidFill>
              </a:rPr>
              <a:t>-</a:t>
            </a:r>
            <a:r>
              <a:rPr lang="tr-TR" sz="3200" dirty="0"/>
              <a:t> </a:t>
            </a:r>
            <a:r>
              <a:rPr lang="tr-TR" sz="3900" b="1" u="sng" dirty="0">
                <a:solidFill>
                  <a:srgbClr val="FF0000"/>
                </a:solidFill>
                <a:effectLst>
                  <a:outerShdw blurRad="38100" dist="38100" dir="2700000" algn="tl">
                    <a:srgbClr val="000000">
                      <a:alpha val="43137"/>
                    </a:srgbClr>
                  </a:outerShdw>
                </a:effectLst>
              </a:rPr>
              <a:t>Fiziki ortamda</a:t>
            </a:r>
            <a:r>
              <a:rPr lang="tr-TR" sz="3900" b="1" dirty="0">
                <a:solidFill>
                  <a:srgbClr val="FF0000"/>
                </a:solidFill>
                <a:effectLst>
                  <a:outerShdw blurRad="38100" dist="38100" dir="2700000" algn="tl">
                    <a:srgbClr val="000000">
                      <a:alpha val="43137"/>
                    </a:srgbClr>
                  </a:outerShdw>
                </a:effectLst>
              </a:rPr>
              <a:t> </a:t>
            </a:r>
            <a:r>
              <a:rPr lang="tr-TR" b="1" dirty="0">
                <a:solidFill>
                  <a:srgbClr val="FF0000"/>
                </a:solidFill>
                <a:effectLst>
                  <a:outerShdw blurRad="38100" dist="38100" dir="2700000" algn="tl">
                    <a:srgbClr val="000000">
                      <a:alpha val="43137"/>
                    </a:srgbClr>
                  </a:outerShdw>
                </a:effectLst>
              </a:rPr>
              <a:t>alınmış</a:t>
            </a:r>
            <a:r>
              <a:rPr lang="tr-TR" sz="3200" dirty="0">
                <a:solidFill>
                  <a:srgbClr val="C00000"/>
                </a:solidFill>
                <a:effectLst>
                  <a:outerShdw blurRad="38100" dist="38100" dir="2700000" algn="tl">
                    <a:srgbClr val="000000">
                      <a:alpha val="43137"/>
                    </a:srgbClr>
                  </a:outerShdw>
                </a:effectLst>
              </a:rPr>
              <a:t> </a:t>
            </a:r>
            <a:r>
              <a:rPr lang="tr-TR" sz="3200" b="1" dirty="0">
                <a:solidFill>
                  <a:srgbClr val="FF0000"/>
                </a:solidFill>
                <a:effectLst>
                  <a:outerShdw blurRad="38100" dist="38100" dir="2700000" algn="tl">
                    <a:srgbClr val="000000">
                      <a:alpha val="43137"/>
                    </a:srgbClr>
                  </a:outerShdw>
                </a:effectLst>
              </a:rPr>
              <a:t>geçici teminat mektubu</a:t>
            </a:r>
            <a:r>
              <a:rPr lang="tr-TR" sz="3200" b="1" dirty="0">
                <a:solidFill>
                  <a:srgbClr val="FF0000"/>
                </a:solidFill>
              </a:rPr>
              <a:t>nu</a:t>
            </a:r>
          </a:p>
          <a:p>
            <a:pPr marL="0" indent="0">
              <a:buNone/>
            </a:pPr>
            <a:r>
              <a:rPr lang="tr-TR" sz="3200" dirty="0"/>
              <a:t>        İdarenin talebi üzerine </a:t>
            </a:r>
            <a:r>
              <a:rPr lang="tr-TR" sz="3900" b="1" dirty="0">
                <a:solidFill>
                  <a:srgbClr val="FF0000"/>
                </a:solidFill>
              </a:rPr>
              <a:t>sunmayan</a:t>
            </a:r>
            <a:r>
              <a:rPr lang="tr-TR" sz="3200" b="1" dirty="0">
                <a:solidFill>
                  <a:srgbClr val="C00000"/>
                </a:solidFill>
              </a:rPr>
              <a:t> istekliler hakkında,</a:t>
            </a:r>
          </a:p>
          <a:p>
            <a:pPr marL="0" indent="0">
              <a:buNone/>
            </a:pPr>
            <a:endParaRPr lang="tr-TR" sz="1500" b="1" dirty="0">
              <a:solidFill>
                <a:srgbClr val="C00000"/>
              </a:solidFill>
            </a:endParaRPr>
          </a:p>
          <a:p>
            <a:pPr marL="0" indent="0">
              <a:buNone/>
            </a:pPr>
            <a:r>
              <a:rPr lang="tr-TR" sz="3200" b="1" dirty="0"/>
              <a:t>         </a:t>
            </a:r>
            <a:r>
              <a:rPr lang="tr-TR" b="1" u="sng" dirty="0"/>
              <a:t>"K</a:t>
            </a:r>
            <a:r>
              <a:rPr lang="tr-TR" sz="3200" b="1" u="sng" dirty="0"/>
              <a:t>anunun 17 </a:t>
            </a:r>
            <a:r>
              <a:rPr lang="tr-TR" sz="3200" b="1" u="sng" dirty="0" err="1"/>
              <a:t>nci</a:t>
            </a:r>
            <a:r>
              <a:rPr lang="tr-TR" sz="3200" b="1" u="sng" dirty="0"/>
              <a:t> maddesindeki hükümleri uygulanır."</a:t>
            </a:r>
          </a:p>
        </p:txBody>
      </p:sp>
      <p:sp>
        <p:nvSpPr>
          <p:cNvPr id="4" name="Slayt Numarası Yer Tutucusu 3">
            <a:extLst>
              <a:ext uri="{FF2B5EF4-FFF2-40B4-BE49-F238E27FC236}">
                <a16:creationId xmlns:a16="http://schemas.microsoft.com/office/drawing/2014/main" xmlns="" id="{12F3E2EC-5073-4E19-88F7-8BD32E36F015}"/>
              </a:ext>
            </a:extLst>
          </p:cNvPr>
          <p:cNvSpPr>
            <a:spLocks noGrp="1"/>
          </p:cNvSpPr>
          <p:nvPr>
            <p:ph type="sldNum" sz="quarter" idx="12"/>
          </p:nvPr>
        </p:nvSpPr>
        <p:spPr/>
        <p:txBody>
          <a:bodyPr/>
          <a:lstStyle/>
          <a:p>
            <a:fld id="{DF1F79AB-9229-4814-A1F8-FDBD1522D16E}" type="slidenum">
              <a:rPr lang="tr-TR" smtClean="0"/>
              <a:t>130</a:t>
            </a:fld>
            <a:endParaRPr lang="tr-TR"/>
          </a:p>
        </p:txBody>
      </p:sp>
    </p:spTree>
    <p:extLst>
      <p:ext uri="{BB962C8B-B14F-4D97-AF65-F5344CB8AC3E}">
        <p14:creationId xmlns:p14="http://schemas.microsoft.com/office/powerpoint/2010/main" val="314220135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FA7680EF-AB95-495B-B7C3-E4913CFB45A3}"/>
              </a:ext>
            </a:extLst>
          </p:cNvPr>
          <p:cNvSpPr>
            <a:spLocks noGrp="1"/>
          </p:cNvSpPr>
          <p:nvPr>
            <p:ph type="title"/>
          </p:nvPr>
        </p:nvSpPr>
        <p:spPr/>
        <p:txBody>
          <a:bodyPr>
            <a:normAutofit fontScale="90000"/>
          </a:bodyPr>
          <a:lstStyle/>
          <a:p>
            <a:pPr algn="ctr"/>
            <a:r>
              <a:rPr lang="tr-TR" sz="4400" dirty="0">
                <a:latin typeface="Arial" panose="020B0604020202020204" pitchFamily="34" charset="0"/>
                <a:cs typeface="Arial" panose="020B0604020202020204" pitchFamily="34" charset="0"/>
              </a:rPr>
              <a:t>Elektronik İhale Usulünde </a:t>
            </a:r>
            <a:br>
              <a:rPr lang="tr-TR" sz="4400" dirty="0">
                <a:latin typeface="Arial" panose="020B0604020202020204" pitchFamily="34" charset="0"/>
                <a:cs typeface="Arial" panose="020B0604020202020204" pitchFamily="34" charset="0"/>
              </a:rPr>
            </a:br>
            <a:r>
              <a:rPr lang="tr-TR" sz="4400" dirty="0">
                <a:latin typeface="Arial" panose="020B0604020202020204" pitchFamily="34" charset="0"/>
                <a:cs typeface="Arial" panose="020B0604020202020204" pitchFamily="34" charset="0"/>
              </a:rPr>
              <a:t>Tekliflerin Değerlendirilmesi</a:t>
            </a:r>
            <a:endParaRPr lang="tr-TR" dirty="0"/>
          </a:p>
        </p:txBody>
      </p:sp>
      <p:sp>
        <p:nvSpPr>
          <p:cNvPr id="4" name="Slayt Numarası Yer Tutucusu 3">
            <a:extLst>
              <a:ext uri="{FF2B5EF4-FFF2-40B4-BE49-F238E27FC236}">
                <a16:creationId xmlns:a16="http://schemas.microsoft.com/office/drawing/2014/main" xmlns="" id="{12F3E2EC-5073-4E19-88F7-8BD32E36F015}"/>
              </a:ext>
            </a:extLst>
          </p:cNvPr>
          <p:cNvSpPr>
            <a:spLocks noGrp="1"/>
          </p:cNvSpPr>
          <p:nvPr>
            <p:ph type="sldNum" sz="quarter" idx="12"/>
          </p:nvPr>
        </p:nvSpPr>
        <p:spPr/>
        <p:txBody>
          <a:bodyPr/>
          <a:lstStyle/>
          <a:p>
            <a:fld id="{DF1F79AB-9229-4814-A1F8-FDBD1522D16E}" type="slidenum">
              <a:rPr lang="tr-TR" smtClean="0"/>
              <a:t>131</a:t>
            </a:fld>
            <a:endParaRPr lang="tr-TR"/>
          </a:p>
        </p:txBody>
      </p:sp>
      <p:sp>
        <p:nvSpPr>
          <p:cNvPr id="6" name="Rectangle 3">
            <a:extLst>
              <a:ext uri="{FF2B5EF4-FFF2-40B4-BE49-F238E27FC236}">
                <a16:creationId xmlns:a16="http://schemas.microsoft.com/office/drawing/2014/main" xmlns="" id="{0DD284AB-5949-4FDD-82DE-B6EB2B2EE373}"/>
              </a:ext>
            </a:extLst>
          </p:cNvPr>
          <p:cNvSpPr>
            <a:spLocks noGrp="1" noChangeArrowheads="1"/>
          </p:cNvSpPr>
          <p:nvPr>
            <p:ph idx="1"/>
          </p:nvPr>
        </p:nvSpPr>
        <p:spPr>
          <a:xfrm>
            <a:off x="1438275" y="1676400"/>
            <a:ext cx="10472738" cy="5105400"/>
          </a:xfrm>
        </p:spPr>
        <p:txBody>
          <a:bodyPr rtlCol="0">
            <a:normAutofit fontScale="85000" lnSpcReduction="10000"/>
          </a:bodyPr>
          <a:lstStyle/>
          <a:p>
            <a:pPr marL="82550" indent="0" algn="just">
              <a:buClr>
                <a:schemeClr val="accent3"/>
              </a:buClr>
              <a:buNone/>
              <a:defRPr/>
            </a:pPr>
            <a:r>
              <a:rPr lang="tr-TR" altLang="tr-TR" sz="2400" b="1" dirty="0"/>
              <a:t>         YASAK FİİL VEYA DAVRANIŞLAR </a:t>
            </a:r>
            <a:r>
              <a:rPr lang="tr-TR" altLang="tr-TR" sz="1800" b="1" dirty="0"/>
              <a:t>(4734/17. Md.)</a:t>
            </a:r>
          </a:p>
          <a:p>
            <a:pPr marL="82550" indent="0" algn="just">
              <a:buClr>
                <a:schemeClr val="accent3"/>
              </a:buClr>
              <a:buNone/>
              <a:defRPr/>
            </a:pPr>
            <a:endParaRPr lang="tr-TR" sz="600" dirty="0">
              <a:latin typeface="+mj-lt"/>
            </a:endParaRPr>
          </a:p>
          <a:p>
            <a:pPr marL="82550" indent="0" algn="just">
              <a:buClr>
                <a:schemeClr val="accent3"/>
              </a:buClr>
              <a:buNone/>
              <a:defRPr/>
            </a:pPr>
            <a:r>
              <a:rPr lang="tr-TR" sz="2400" dirty="0">
                <a:latin typeface="+mj-lt"/>
              </a:rPr>
              <a:t>a) Her ne sebeple olursa olsun </a:t>
            </a:r>
            <a:r>
              <a:rPr lang="tr-TR" sz="2400" b="1" u="sng" dirty="0">
                <a:solidFill>
                  <a:srgbClr val="FF0000"/>
                </a:solidFill>
                <a:latin typeface="+mj-lt"/>
              </a:rPr>
              <a:t>ihaleye ilişkin işlemlere fesat karıştırmak </a:t>
            </a:r>
            <a:r>
              <a:rPr lang="tr-TR" sz="2400" dirty="0">
                <a:latin typeface="+mj-lt"/>
              </a:rPr>
              <a:t>veya buna teşebbüs  etmek. (Hile, vaat, tehdit, nüfuz kullanma, çıkar sağlama, anlaşma, irtikap, rüşvet)</a:t>
            </a:r>
          </a:p>
          <a:p>
            <a:pPr marL="82550" indent="0" algn="just">
              <a:buClr>
                <a:schemeClr val="accent3"/>
              </a:buClr>
              <a:buNone/>
              <a:defRPr/>
            </a:pPr>
            <a:endParaRPr lang="tr-TR" sz="600" dirty="0">
              <a:latin typeface="+mj-lt"/>
            </a:endParaRPr>
          </a:p>
          <a:p>
            <a:pPr marL="274320" indent="-274320" algn="just">
              <a:buClr>
                <a:schemeClr val="accent3"/>
              </a:buClr>
              <a:buNone/>
              <a:defRPr/>
            </a:pPr>
            <a:r>
              <a:rPr lang="tr-TR" sz="2400" dirty="0">
                <a:latin typeface="+mj-lt"/>
              </a:rPr>
              <a:t> </a:t>
            </a:r>
            <a:r>
              <a:rPr lang="tr-TR" sz="2400" dirty="0">
                <a:highlight>
                  <a:srgbClr val="FFFF00"/>
                </a:highlight>
                <a:latin typeface="+mj-lt"/>
              </a:rPr>
              <a:t>b)</a:t>
            </a:r>
            <a:r>
              <a:rPr lang="tr-TR" sz="2400" dirty="0">
                <a:latin typeface="+mj-lt"/>
              </a:rPr>
              <a:t> </a:t>
            </a:r>
            <a:r>
              <a:rPr lang="tr-TR" sz="2400" b="1" u="sng" dirty="0">
                <a:solidFill>
                  <a:srgbClr val="FF0000"/>
                </a:solidFill>
                <a:latin typeface="+mj-lt"/>
              </a:rPr>
              <a:t>İhale kararını etkileyecek davranışlarda bulunmak</a:t>
            </a:r>
            <a:r>
              <a:rPr lang="tr-TR" sz="2400" b="1" dirty="0">
                <a:solidFill>
                  <a:srgbClr val="FF0000"/>
                </a:solidFill>
                <a:latin typeface="+mj-lt"/>
              </a:rPr>
              <a:t>. </a:t>
            </a:r>
          </a:p>
          <a:p>
            <a:pPr marL="274320" indent="-274320" algn="just">
              <a:buClr>
                <a:schemeClr val="accent3"/>
              </a:buClr>
              <a:buNone/>
              <a:defRPr/>
            </a:pPr>
            <a:r>
              <a:rPr lang="tr-TR" sz="2400" dirty="0">
                <a:latin typeface="+mj-lt"/>
              </a:rPr>
              <a:t>  (İsteklileri tereddüde düşürmek, katılımı engellemek, anlaşma teklifinde bulunmak veya teşvik etmek, rekabeti engellemek)</a:t>
            </a:r>
          </a:p>
          <a:p>
            <a:pPr marL="274320" indent="-274320" algn="just">
              <a:buClr>
                <a:schemeClr val="accent3"/>
              </a:buClr>
              <a:buNone/>
              <a:defRPr/>
            </a:pPr>
            <a:endParaRPr lang="tr-TR" sz="600" u="sng" dirty="0">
              <a:solidFill>
                <a:srgbClr val="FF0000"/>
              </a:solidFill>
              <a:latin typeface="+mj-lt"/>
            </a:endParaRPr>
          </a:p>
          <a:p>
            <a:pPr marL="274320" indent="-274320" algn="just">
              <a:buClr>
                <a:schemeClr val="accent3"/>
              </a:buClr>
              <a:buNone/>
              <a:defRPr/>
            </a:pPr>
            <a:r>
              <a:rPr lang="tr-TR" sz="2400" dirty="0">
                <a:highlight>
                  <a:srgbClr val="FFFF00"/>
                </a:highlight>
                <a:latin typeface="+mj-lt"/>
              </a:rPr>
              <a:t> c)  </a:t>
            </a:r>
            <a:r>
              <a:rPr lang="tr-TR" sz="2600" b="1" u="sng" dirty="0">
                <a:solidFill>
                  <a:srgbClr val="C00000"/>
                </a:solidFill>
                <a:effectLst>
                  <a:outerShdw blurRad="38100" dist="38100" dir="2700000" algn="tl">
                    <a:srgbClr val="000000">
                      <a:alpha val="43137"/>
                    </a:srgbClr>
                  </a:outerShdw>
                </a:effectLst>
                <a:latin typeface="+mj-lt"/>
              </a:rPr>
              <a:t>Sahte belge veya sahte teminat düzenlemek, kullanmak </a:t>
            </a:r>
          </a:p>
          <a:p>
            <a:pPr marL="274320" indent="-274320" algn="just">
              <a:buClr>
                <a:schemeClr val="accent3"/>
              </a:buClr>
              <a:buNone/>
              <a:defRPr/>
            </a:pPr>
            <a:endParaRPr lang="tr-TR" sz="600" b="1" dirty="0">
              <a:solidFill>
                <a:srgbClr val="FF0000"/>
              </a:solidFill>
              <a:latin typeface="+mj-lt"/>
            </a:endParaRPr>
          </a:p>
          <a:p>
            <a:pPr marL="274320" indent="-274320" algn="just">
              <a:buClr>
                <a:schemeClr val="accent3"/>
              </a:buClr>
              <a:buNone/>
              <a:defRPr/>
            </a:pPr>
            <a:r>
              <a:rPr lang="tr-TR" sz="2400" dirty="0">
                <a:latin typeface="+mj-lt"/>
              </a:rPr>
              <a:t> d) </a:t>
            </a:r>
            <a:r>
              <a:rPr lang="tr-TR" sz="2400" dirty="0">
                <a:effectLst>
                  <a:outerShdw blurRad="38100" dist="38100" dir="2700000" algn="tl">
                    <a:srgbClr val="000000">
                      <a:alpha val="43137"/>
                    </a:srgbClr>
                  </a:outerShdw>
                </a:effectLst>
                <a:latin typeface="+mj-lt"/>
              </a:rPr>
              <a:t>Alternatif teklif verebilme halleri dışında, </a:t>
            </a:r>
            <a:r>
              <a:rPr lang="tr-TR" sz="2400" dirty="0">
                <a:latin typeface="+mj-lt"/>
              </a:rPr>
              <a:t>ihalelerde bir istekli tarafından kendisi veya başkaları adına doğrudan veya dolaylı olarak, asaleten ya da vekaleten </a:t>
            </a:r>
            <a:r>
              <a:rPr lang="tr-TR" sz="2400" b="1" u="sng" dirty="0">
                <a:solidFill>
                  <a:srgbClr val="FF0000"/>
                </a:solidFill>
                <a:latin typeface="+mj-lt"/>
              </a:rPr>
              <a:t>birden fazla teklif vermek. </a:t>
            </a:r>
          </a:p>
          <a:p>
            <a:pPr marL="274320" indent="-274320" algn="just">
              <a:buClr>
                <a:schemeClr val="accent3"/>
              </a:buClr>
              <a:buNone/>
              <a:defRPr/>
            </a:pPr>
            <a:endParaRPr lang="tr-TR" sz="600" u="sng" dirty="0">
              <a:solidFill>
                <a:srgbClr val="FF0000"/>
              </a:solidFill>
              <a:latin typeface="+mj-lt"/>
            </a:endParaRPr>
          </a:p>
          <a:p>
            <a:pPr marL="274320" indent="-274320" algn="just">
              <a:buClr>
                <a:schemeClr val="accent3"/>
              </a:buClr>
              <a:buNone/>
              <a:defRPr/>
            </a:pPr>
            <a:r>
              <a:rPr lang="tr-TR" sz="2400" dirty="0">
                <a:latin typeface="+mj-lt"/>
              </a:rPr>
              <a:t> e) </a:t>
            </a:r>
            <a:r>
              <a:rPr lang="tr-TR" sz="2400" b="1" u="sng" dirty="0">
                <a:solidFill>
                  <a:srgbClr val="FF0000"/>
                </a:solidFill>
                <a:latin typeface="+mj-lt"/>
              </a:rPr>
              <a:t>11 inci maddeye göre ihaleye katılamayacağı belirtildiği halde ihaleye katılmak.</a:t>
            </a:r>
          </a:p>
          <a:p>
            <a:pPr marL="274320" indent="-274320" algn="just">
              <a:buClr>
                <a:schemeClr val="accent3"/>
              </a:buClr>
              <a:buNone/>
              <a:defRPr/>
            </a:pPr>
            <a:endParaRPr lang="tr-TR" sz="1200" dirty="0">
              <a:latin typeface="+mj-lt"/>
            </a:endParaRPr>
          </a:p>
          <a:p>
            <a:pPr marL="274320" indent="-274320" algn="just">
              <a:buClr>
                <a:schemeClr val="accent3"/>
              </a:buClr>
              <a:buNone/>
              <a:defRPr/>
            </a:pPr>
            <a:r>
              <a:rPr lang="tr-TR" sz="2400" b="1" dirty="0">
                <a:solidFill>
                  <a:srgbClr val="FF0000"/>
                </a:solidFill>
                <a:latin typeface="+mj-lt"/>
              </a:rPr>
              <a:t>      </a:t>
            </a:r>
            <a:r>
              <a:rPr lang="tr-TR" sz="2100" b="1" dirty="0">
                <a:latin typeface="+mj-lt"/>
              </a:rPr>
              <a:t>** Yasak fiil veya davranışlarda bulunanlar hakkında Kanunun Yasaklar ve Ceza Sorumluluğu başlıklı 4. Kısmında yer alan hükümler uygulanır.</a:t>
            </a:r>
          </a:p>
        </p:txBody>
      </p:sp>
    </p:spTree>
    <p:extLst>
      <p:ext uri="{BB962C8B-B14F-4D97-AF65-F5344CB8AC3E}">
        <p14:creationId xmlns:p14="http://schemas.microsoft.com/office/powerpoint/2010/main" val="222556134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FA7680EF-AB95-495B-B7C3-E4913CFB45A3}"/>
              </a:ext>
            </a:extLst>
          </p:cNvPr>
          <p:cNvSpPr>
            <a:spLocks noGrp="1"/>
          </p:cNvSpPr>
          <p:nvPr>
            <p:ph type="title"/>
          </p:nvPr>
        </p:nvSpPr>
        <p:spPr/>
        <p:txBody>
          <a:bodyPr>
            <a:normAutofit fontScale="90000"/>
          </a:bodyPr>
          <a:lstStyle/>
          <a:p>
            <a:pPr algn="ctr"/>
            <a:r>
              <a:rPr lang="tr-TR" sz="4400" dirty="0">
                <a:latin typeface="Arial" panose="020B0604020202020204" pitchFamily="34" charset="0"/>
                <a:cs typeface="Arial" panose="020B0604020202020204" pitchFamily="34" charset="0"/>
              </a:rPr>
              <a:t>Elektronik İhale Usulünde </a:t>
            </a:r>
            <a:br>
              <a:rPr lang="tr-TR" sz="4400" dirty="0">
                <a:latin typeface="Arial" panose="020B0604020202020204" pitchFamily="34" charset="0"/>
                <a:cs typeface="Arial" panose="020B0604020202020204" pitchFamily="34" charset="0"/>
              </a:rPr>
            </a:br>
            <a:r>
              <a:rPr lang="tr-TR" sz="4400" dirty="0">
                <a:latin typeface="Arial" panose="020B0604020202020204" pitchFamily="34" charset="0"/>
                <a:cs typeface="Arial" panose="020B0604020202020204" pitchFamily="34" charset="0"/>
              </a:rPr>
              <a:t>Tekliflerin Değerlendirilmesi</a:t>
            </a:r>
            <a:endParaRPr lang="tr-TR" dirty="0"/>
          </a:p>
        </p:txBody>
      </p:sp>
      <p:sp>
        <p:nvSpPr>
          <p:cNvPr id="3" name="İçerik Yer Tutucusu 2">
            <a:extLst>
              <a:ext uri="{FF2B5EF4-FFF2-40B4-BE49-F238E27FC236}">
                <a16:creationId xmlns:a16="http://schemas.microsoft.com/office/drawing/2014/main" xmlns="" id="{6A5E073D-B7AD-4482-8863-FCBFD9105CDA}"/>
              </a:ext>
            </a:extLst>
          </p:cNvPr>
          <p:cNvSpPr>
            <a:spLocks noGrp="1"/>
          </p:cNvSpPr>
          <p:nvPr>
            <p:ph idx="1"/>
          </p:nvPr>
        </p:nvSpPr>
        <p:spPr>
          <a:xfrm>
            <a:off x="1485899" y="1847461"/>
            <a:ext cx="10544175" cy="4012163"/>
          </a:xfrm>
        </p:spPr>
        <p:txBody>
          <a:bodyPr>
            <a:normAutofit/>
          </a:bodyPr>
          <a:lstStyle/>
          <a:p>
            <a:r>
              <a:rPr lang="tr-TR" sz="2800" dirty="0"/>
              <a:t>   </a:t>
            </a:r>
            <a:r>
              <a:rPr lang="tr-TR" sz="3000" dirty="0"/>
              <a:t>Bu işleme </a:t>
            </a:r>
            <a:r>
              <a:rPr lang="tr-TR" sz="3000" b="1" dirty="0">
                <a:solidFill>
                  <a:srgbClr val="FF0000"/>
                </a:solidFill>
              </a:rPr>
              <a:t>"Ekonomik açıdan </a:t>
            </a:r>
            <a:r>
              <a:rPr lang="tr-TR" sz="3000" b="1" dirty="0">
                <a:solidFill>
                  <a:srgbClr val="FF0000"/>
                </a:solidFill>
                <a:effectLst>
                  <a:outerShdw blurRad="38100" dist="38100" dir="2700000" algn="tl">
                    <a:srgbClr val="000000">
                      <a:alpha val="43137"/>
                    </a:srgbClr>
                  </a:outerShdw>
                </a:effectLst>
              </a:rPr>
              <a:t>en avantajlı teklif sahibi"</a:t>
            </a:r>
            <a:r>
              <a:rPr lang="tr-TR" sz="3000" dirty="0">
                <a:effectLst>
                  <a:outerShdw blurRad="38100" dist="38100" dir="2700000" algn="tl">
                    <a:srgbClr val="000000">
                      <a:alpha val="43137"/>
                    </a:srgbClr>
                  </a:outerShdw>
                </a:effectLst>
              </a:rPr>
              <a:t> </a:t>
            </a:r>
            <a:r>
              <a:rPr lang="tr-TR" sz="3000" dirty="0"/>
              <a:t>ve</a:t>
            </a:r>
          </a:p>
          <a:p>
            <a:pPr marL="0" indent="0">
              <a:buNone/>
            </a:pPr>
            <a:r>
              <a:rPr lang="tr-TR" sz="3000" dirty="0">
                <a:solidFill>
                  <a:srgbClr val="FF0000"/>
                </a:solidFill>
              </a:rPr>
              <a:t>      'Ekonomik açıdan </a:t>
            </a:r>
            <a:r>
              <a:rPr lang="tr-TR" sz="3000" dirty="0">
                <a:solidFill>
                  <a:srgbClr val="FF0000"/>
                </a:solidFill>
                <a:effectLst>
                  <a:outerShdw blurRad="38100" dist="38100" dir="2700000" algn="tl">
                    <a:srgbClr val="000000">
                      <a:alpha val="43137"/>
                    </a:srgbClr>
                  </a:outerShdw>
                </a:effectLst>
              </a:rPr>
              <a:t>en avantajlı ikinci teklif sahibi' </a:t>
            </a:r>
            <a:r>
              <a:rPr lang="tr-TR" sz="3000" dirty="0"/>
              <a:t>tespit edilene</a:t>
            </a:r>
          </a:p>
          <a:p>
            <a:pPr marL="0" indent="0">
              <a:buNone/>
            </a:pPr>
            <a:r>
              <a:rPr lang="tr-TR" sz="3000" dirty="0"/>
              <a:t>    kadar </a:t>
            </a:r>
            <a:r>
              <a:rPr lang="tr-TR" sz="3000" dirty="0">
                <a:effectLst>
                  <a:outerShdw blurRad="38100" dist="38100" dir="2700000" algn="tl">
                    <a:srgbClr val="000000">
                      <a:alpha val="43137"/>
                    </a:srgbClr>
                  </a:outerShdw>
                </a:effectLst>
              </a:rPr>
              <a:t>devam edilir.</a:t>
            </a:r>
          </a:p>
          <a:p>
            <a:pPr marL="0" indent="0">
              <a:buNone/>
            </a:pPr>
            <a:endParaRPr lang="tr-TR" sz="1100" dirty="0">
              <a:effectLst>
                <a:outerShdw blurRad="38100" dist="38100" dir="2700000" algn="tl">
                  <a:srgbClr val="000000">
                    <a:alpha val="43137"/>
                  </a:srgbClr>
                </a:outerShdw>
              </a:effectLst>
            </a:endParaRPr>
          </a:p>
          <a:p>
            <a:r>
              <a:rPr lang="tr-TR" sz="2800" dirty="0"/>
              <a:t>    Ancak </a:t>
            </a:r>
            <a:r>
              <a:rPr lang="tr-TR" sz="3000" dirty="0"/>
              <a:t>teklif değerlendirmesi sonucunda</a:t>
            </a:r>
          </a:p>
          <a:p>
            <a:pPr marL="0" indent="0">
              <a:buNone/>
            </a:pPr>
            <a:r>
              <a:rPr lang="tr-TR" sz="3000" dirty="0">
                <a:solidFill>
                  <a:srgbClr val="C00000"/>
                </a:solidFill>
                <a:effectLst>
                  <a:outerShdw blurRad="38100" dist="38100" dir="2700000" algn="tl">
                    <a:srgbClr val="000000">
                      <a:alpha val="43137"/>
                    </a:srgbClr>
                  </a:outerShdw>
                </a:effectLst>
              </a:rPr>
              <a:t>       'Ekonomik açıdan en avantajlı ikinci teklif </a:t>
            </a:r>
            <a:r>
              <a:rPr lang="tr-TR" sz="3000" dirty="0" err="1">
                <a:solidFill>
                  <a:srgbClr val="C00000"/>
                </a:solidFill>
                <a:effectLst>
                  <a:outerShdw blurRad="38100" dist="38100" dir="2700000" algn="tl">
                    <a:srgbClr val="000000">
                      <a:alpha val="43137"/>
                    </a:srgbClr>
                  </a:outerShdw>
                </a:effectLst>
              </a:rPr>
              <a:t>sahibi'nin</a:t>
            </a:r>
            <a:r>
              <a:rPr lang="tr-TR" sz="3000" dirty="0">
                <a:solidFill>
                  <a:srgbClr val="C00000"/>
                </a:solidFill>
                <a:effectLst>
                  <a:outerShdw blurRad="38100" dist="38100" dir="2700000" algn="tl">
                    <a:srgbClr val="000000">
                      <a:alpha val="43137"/>
                    </a:srgbClr>
                  </a:outerShdw>
                </a:effectLst>
              </a:rPr>
              <a:t> </a:t>
            </a:r>
          </a:p>
          <a:p>
            <a:pPr marL="0" indent="0">
              <a:buNone/>
            </a:pPr>
            <a:r>
              <a:rPr lang="tr-TR" sz="3000" dirty="0">
                <a:solidFill>
                  <a:srgbClr val="C00000"/>
                </a:solidFill>
                <a:effectLst>
                  <a:outerShdw blurRad="38100" dist="38100" dir="2700000" algn="tl">
                    <a:srgbClr val="000000">
                      <a:alpha val="43137"/>
                    </a:srgbClr>
                  </a:outerShdw>
                </a:effectLst>
              </a:rPr>
              <a:t>     belirlenmesi </a:t>
            </a:r>
            <a:r>
              <a:rPr lang="tr-TR" sz="3000" b="1" u="sng" dirty="0">
                <a:solidFill>
                  <a:srgbClr val="C00000"/>
                </a:solidFill>
              </a:rPr>
              <a:t>zorunlu değildir.</a:t>
            </a:r>
            <a:endParaRPr lang="tr-TR" altLang="tr-TR" sz="3000" b="1" u="sng" dirty="0">
              <a:solidFill>
                <a:srgbClr val="C00000"/>
              </a:solidFill>
            </a:endParaRPr>
          </a:p>
        </p:txBody>
      </p:sp>
      <p:sp>
        <p:nvSpPr>
          <p:cNvPr id="4" name="Slayt Numarası Yer Tutucusu 3">
            <a:extLst>
              <a:ext uri="{FF2B5EF4-FFF2-40B4-BE49-F238E27FC236}">
                <a16:creationId xmlns:a16="http://schemas.microsoft.com/office/drawing/2014/main" xmlns="" id="{12F3E2EC-5073-4E19-88F7-8BD32E36F015}"/>
              </a:ext>
            </a:extLst>
          </p:cNvPr>
          <p:cNvSpPr>
            <a:spLocks noGrp="1"/>
          </p:cNvSpPr>
          <p:nvPr>
            <p:ph type="sldNum" sz="quarter" idx="12"/>
          </p:nvPr>
        </p:nvSpPr>
        <p:spPr/>
        <p:txBody>
          <a:bodyPr/>
          <a:lstStyle/>
          <a:p>
            <a:fld id="{DF1F79AB-9229-4814-A1F8-FDBD1522D16E}" type="slidenum">
              <a:rPr lang="tr-TR" smtClean="0">
                <a:solidFill>
                  <a:srgbClr val="E7DEC9">
                    <a:shade val="50000"/>
                    <a:satMod val="200000"/>
                  </a:srgbClr>
                </a:solidFill>
              </a:rPr>
              <a:pPr/>
              <a:t>132</a:t>
            </a:fld>
            <a:endParaRPr lang="tr-TR">
              <a:solidFill>
                <a:srgbClr val="E7DEC9">
                  <a:shade val="50000"/>
                  <a:satMod val="200000"/>
                </a:srgbClr>
              </a:solidFill>
            </a:endParaRPr>
          </a:p>
        </p:txBody>
      </p:sp>
    </p:spTree>
    <p:extLst>
      <p:ext uri="{BB962C8B-B14F-4D97-AF65-F5344CB8AC3E}">
        <p14:creationId xmlns:p14="http://schemas.microsoft.com/office/powerpoint/2010/main" val="293757604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FA7680EF-AB95-495B-B7C3-E4913CFB45A3}"/>
              </a:ext>
            </a:extLst>
          </p:cNvPr>
          <p:cNvSpPr>
            <a:spLocks noGrp="1"/>
          </p:cNvSpPr>
          <p:nvPr>
            <p:ph type="title"/>
          </p:nvPr>
        </p:nvSpPr>
        <p:spPr/>
        <p:txBody>
          <a:bodyPr>
            <a:normAutofit fontScale="90000"/>
          </a:bodyPr>
          <a:lstStyle/>
          <a:p>
            <a:pPr algn="ctr"/>
            <a:r>
              <a:rPr lang="tr-TR" sz="4400" dirty="0">
                <a:latin typeface="Arial" panose="020B0604020202020204" pitchFamily="34" charset="0"/>
                <a:cs typeface="Arial" panose="020B0604020202020204" pitchFamily="34" charset="0"/>
              </a:rPr>
              <a:t>Elektronik İhale Usulünde </a:t>
            </a:r>
            <a:br>
              <a:rPr lang="tr-TR" sz="4400" dirty="0">
                <a:latin typeface="Arial" panose="020B0604020202020204" pitchFamily="34" charset="0"/>
                <a:cs typeface="Arial" panose="020B0604020202020204" pitchFamily="34" charset="0"/>
              </a:rPr>
            </a:br>
            <a:r>
              <a:rPr lang="tr-TR" sz="4400" dirty="0">
                <a:latin typeface="Arial" panose="020B0604020202020204" pitchFamily="34" charset="0"/>
                <a:cs typeface="Arial" panose="020B0604020202020204" pitchFamily="34" charset="0"/>
              </a:rPr>
              <a:t>Tekliflerin Değerlendirilmesi</a:t>
            </a:r>
            <a:endParaRPr lang="tr-TR" dirty="0"/>
          </a:p>
        </p:txBody>
      </p:sp>
      <p:sp>
        <p:nvSpPr>
          <p:cNvPr id="3" name="İçerik Yer Tutucusu 2">
            <a:extLst>
              <a:ext uri="{FF2B5EF4-FFF2-40B4-BE49-F238E27FC236}">
                <a16:creationId xmlns:a16="http://schemas.microsoft.com/office/drawing/2014/main" xmlns="" id="{6A5E073D-B7AD-4482-8863-FCBFD9105CDA}"/>
              </a:ext>
            </a:extLst>
          </p:cNvPr>
          <p:cNvSpPr>
            <a:spLocks noGrp="1"/>
          </p:cNvSpPr>
          <p:nvPr>
            <p:ph idx="1"/>
          </p:nvPr>
        </p:nvSpPr>
        <p:spPr>
          <a:xfrm>
            <a:off x="1600200" y="1762125"/>
            <a:ext cx="10010608" cy="4762500"/>
          </a:xfrm>
        </p:spPr>
        <p:txBody>
          <a:bodyPr>
            <a:normAutofit lnSpcReduction="10000"/>
          </a:bodyPr>
          <a:lstStyle/>
          <a:p>
            <a:r>
              <a:rPr lang="tr-TR" sz="2800" dirty="0"/>
              <a:t>       Ayrıca;</a:t>
            </a:r>
          </a:p>
          <a:p>
            <a:pPr marL="0" indent="0">
              <a:buNone/>
            </a:pPr>
            <a:r>
              <a:rPr lang="tr-TR" sz="2800" dirty="0"/>
              <a:t>       </a:t>
            </a:r>
            <a:r>
              <a:rPr lang="tr-TR" sz="2800" dirty="0">
                <a:effectLst>
                  <a:outerShdw blurRad="38100" dist="38100" dir="2700000" algn="tl">
                    <a:srgbClr val="000000">
                      <a:alpha val="43137"/>
                    </a:srgbClr>
                  </a:outerShdw>
                </a:effectLst>
              </a:rPr>
              <a:t>İstekliler tarafından </a:t>
            </a:r>
            <a:r>
              <a:rPr lang="tr-TR" dirty="0">
                <a:solidFill>
                  <a:srgbClr val="FF0000"/>
                </a:solidFill>
                <a:effectLst>
                  <a:outerShdw blurRad="38100" dist="38100" dir="2700000" algn="tl">
                    <a:srgbClr val="000000">
                      <a:alpha val="43137"/>
                    </a:srgbClr>
                  </a:outerShdw>
                </a:effectLst>
              </a:rPr>
              <a:t>'beyan edilen bilgiler'</a:t>
            </a:r>
            <a:r>
              <a:rPr lang="tr-TR" dirty="0"/>
              <a:t> </a:t>
            </a:r>
            <a:r>
              <a:rPr lang="tr-TR" sz="2800" dirty="0"/>
              <a:t>ile</a:t>
            </a:r>
          </a:p>
          <a:p>
            <a:pPr marL="0" indent="0">
              <a:buNone/>
            </a:pPr>
            <a:r>
              <a:rPr lang="tr-TR" sz="2800" dirty="0"/>
              <a:t>       Bu bilgileri tevsik etmek amacıyla sunulan </a:t>
            </a:r>
            <a:r>
              <a:rPr lang="tr-TR" dirty="0">
                <a:solidFill>
                  <a:srgbClr val="FF0000"/>
                </a:solidFill>
                <a:effectLst>
                  <a:outerShdw blurRad="38100" dist="38100" dir="2700000" algn="tl">
                    <a:srgbClr val="000000">
                      <a:alpha val="43137"/>
                    </a:srgbClr>
                  </a:outerShdw>
                </a:effectLst>
              </a:rPr>
              <a:t>'belgeler'</a:t>
            </a:r>
            <a:r>
              <a:rPr lang="tr-TR" sz="2800" dirty="0">
                <a:effectLst>
                  <a:outerShdw blurRad="38100" dist="38100" dir="2700000" algn="tl">
                    <a:srgbClr val="000000">
                      <a:alpha val="43137"/>
                    </a:srgbClr>
                  </a:outerShdw>
                </a:effectLst>
              </a:rPr>
              <a:t> </a:t>
            </a:r>
            <a:r>
              <a:rPr lang="tr-TR" sz="2800" dirty="0"/>
              <a:t>arasında</a:t>
            </a:r>
          </a:p>
          <a:p>
            <a:pPr marL="0" indent="0">
              <a:buNone/>
            </a:pPr>
            <a:r>
              <a:rPr lang="tr-TR" sz="2800" dirty="0"/>
              <a:t>     </a:t>
            </a:r>
            <a:r>
              <a:rPr lang="tr-TR" b="1" u="sng" dirty="0">
                <a:solidFill>
                  <a:srgbClr val="C00000"/>
                </a:solidFill>
                <a:effectLst>
                  <a:outerShdw blurRad="38100" dist="38100" dir="2700000" algn="tl">
                    <a:srgbClr val="000000">
                      <a:alpha val="43137"/>
                    </a:srgbClr>
                  </a:outerShdw>
                </a:effectLst>
              </a:rPr>
              <a:t>'farklılık bulunması'</a:t>
            </a:r>
            <a:r>
              <a:rPr lang="tr-TR" b="1" u="sng" dirty="0">
                <a:solidFill>
                  <a:srgbClr val="C00000"/>
                </a:solidFill>
              </a:rPr>
              <a:t> </a:t>
            </a:r>
            <a:r>
              <a:rPr lang="tr-TR" sz="2800" u="sng" dirty="0">
                <a:solidFill>
                  <a:srgbClr val="C00000"/>
                </a:solidFill>
              </a:rPr>
              <a:t>durumunda;</a:t>
            </a:r>
          </a:p>
          <a:p>
            <a:pPr marL="0" indent="0">
              <a:buNone/>
            </a:pPr>
            <a:r>
              <a:rPr lang="tr-TR" sz="2800" dirty="0"/>
              <a:t>       Belgelerde yer alan bilgilerin </a:t>
            </a:r>
            <a:r>
              <a:rPr lang="tr-TR" sz="2800" u="sng" dirty="0">
                <a:effectLst>
                  <a:outerShdw blurRad="38100" dist="38100" dir="2700000" algn="tl">
                    <a:srgbClr val="000000">
                      <a:alpha val="43137"/>
                    </a:srgbClr>
                  </a:outerShdw>
                </a:effectLst>
              </a:rPr>
              <a:t>'ihaleye katılım için </a:t>
            </a:r>
            <a:r>
              <a:rPr lang="tr-TR" u="sng" dirty="0">
                <a:solidFill>
                  <a:srgbClr val="FF0000"/>
                </a:solidFill>
                <a:effectLst>
                  <a:outerShdw blurRad="38100" dist="38100" dir="2700000" algn="tl">
                    <a:srgbClr val="000000">
                      <a:alpha val="43137"/>
                    </a:srgbClr>
                  </a:outerShdw>
                </a:effectLst>
              </a:rPr>
              <a:t>istenen</a:t>
            </a:r>
          </a:p>
          <a:p>
            <a:pPr marL="0" indent="0">
              <a:buNone/>
            </a:pPr>
            <a:r>
              <a:rPr lang="tr-TR" dirty="0">
                <a:solidFill>
                  <a:srgbClr val="FF0000"/>
                </a:solidFill>
                <a:effectLst>
                  <a:outerShdw blurRad="38100" dist="38100" dir="2700000" algn="tl">
                    <a:srgbClr val="000000">
                      <a:alpha val="43137"/>
                    </a:srgbClr>
                  </a:outerShdw>
                </a:effectLst>
              </a:rPr>
              <a:t>     </a:t>
            </a:r>
            <a:r>
              <a:rPr lang="tr-TR" u="sng" dirty="0">
                <a:solidFill>
                  <a:srgbClr val="FF0000"/>
                </a:solidFill>
                <a:effectLst>
                  <a:outerShdw blurRad="38100" dist="38100" dir="2700000" algn="tl">
                    <a:srgbClr val="000000">
                      <a:alpha val="43137"/>
                    </a:srgbClr>
                  </a:outerShdw>
                </a:effectLst>
              </a:rPr>
              <a:t>şartları sağlaması</a:t>
            </a:r>
            <a:r>
              <a:rPr lang="tr-TR" sz="2800" u="sng" dirty="0">
                <a:effectLst>
                  <a:outerShdw blurRad="38100" dist="38100" dir="2700000" algn="tl">
                    <a:srgbClr val="000000">
                      <a:alpha val="43137"/>
                    </a:srgbClr>
                  </a:outerShdw>
                </a:effectLst>
              </a:rPr>
              <a:t> kaydıyla’</a:t>
            </a:r>
            <a:r>
              <a:rPr lang="tr-TR" sz="2800" b="1" dirty="0">
                <a:solidFill>
                  <a:srgbClr val="C00000"/>
                </a:solidFill>
              </a:rPr>
              <a:t> </a:t>
            </a:r>
          </a:p>
          <a:p>
            <a:pPr marL="0" indent="0">
              <a:buNone/>
            </a:pPr>
            <a:r>
              <a:rPr lang="tr-TR" sz="2800" b="1" dirty="0">
                <a:solidFill>
                  <a:srgbClr val="C00000"/>
                </a:solidFill>
              </a:rPr>
              <a:t>       tekliflerin geçerliliği etkilenmez.</a:t>
            </a:r>
          </a:p>
          <a:p>
            <a:pPr marL="0" indent="0">
              <a:buNone/>
            </a:pPr>
            <a:endParaRPr lang="tr-TR" sz="1000" dirty="0">
              <a:solidFill>
                <a:schemeClr val="tx1"/>
              </a:solidFill>
            </a:endParaRPr>
          </a:p>
          <a:p>
            <a:r>
              <a:rPr lang="tr-TR" sz="2800" dirty="0"/>
              <a:t>     </a:t>
            </a:r>
            <a:r>
              <a:rPr lang="tr-TR" sz="2800" u="sng" dirty="0">
                <a:effectLst>
                  <a:outerShdw blurRad="38100" dist="38100" dir="2700000" algn="tl">
                    <a:srgbClr val="000000">
                      <a:alpha val="43137"/>
                    </a:srgbClr>
                  </a:outerShdw>
                </a:effectLst>
              </a:rPr>
              <a:t>'İhaleye katılım için istenen şartlar sa</a:t>
            </a:r>
            <a:r>
              <a:rPr lang="tr-TR" sz="2200" u="sng" dirty="0">
                <a:effectLst>
                  <a:outerShdw blurRad="38100" dist="38100" dir="2700000" algn="tl">
                    <a:srgbClr val="000000">
                      <a:alpha val="43137"/>
                    </a:srgbClr>
                  </a:outerShdw>
                </a:effectLst>
              </a:rPr>
              <a:t>ğ</a:t>
            </a:r>
            <a:r>
              <a:rPr lang="tr-TR" sz="2800" u="sng" dirty="0">
                <a:effectLst>
                  <a:outerShdw blurRad="38100" dist="38100" dir="2700000" algn="tl">
                    <a:srgbClr val="000000">
                      <a:alpha val="43137"/>
                    </a:srgbClr>
                  </a:outerShdw>
                </a:effectLst>
              </a:rPr>
              <a:t>lanamıyor'</a:t>
            </a:r>
            <a:r>
              <a:rPr lang="tr-TR" sz="2800" dirty="0">
                <a:effectLst>
                  <a:outerShdw blurRad="38100" dist="38100" dir="2700000" algn="tl">
                    <a:srgbClr val="000000">
                      <a:alpha val="43137"/>
                    </a:srgbClr>
                  </a:outerShdw>
                </a:effectLst>
              </a:rPr>
              <a:t> ise</a:t>
            </a:r>
            <a:r>
              <a:rPr lang="tr-TR" sz="2800" dirty="0"/>
              <a:t>;</a:t>
            </a:r>
          </a:p>
          <a:p>
            <a:pPr marL="0" indent="0">
              <a:buNone/>
            </a:pPr>
            <a:r>
              <a:rPr lang="tr-TR" sz="2800" dirty="0"/>
              <a:t>      isteklilerin </a:t>
            </a:r>
            <a:r>
              <a:rPr lang="tr-TR" sz="2800" b="1" dirty="0">
                <a:solidFill>
                  <a:srgbClr val="C00000"/>
                </a:solidFill>
              </a:rPr>
              <a:t>teklifleri 'de</a:t>
            </a:r>
            <a:r>
              <a:rPr lang="tr-TR" sz="2200" b="1" dirty="0">
                <a:solidFill>
                  <a:srgbClr val="C00000"/>
                </a:solidFill>
              </a:rPr>
              <a:t>ğ</a:t>
            </a:r>
            <a:r>
              <a:rPr lang="tr-TR" sz="2800" b="1" dirty="0">
                <a:solidFill>
                  <a:srgbClr val="C00000"/>
                </a:solidFill>
              </a:rPr>
              <a:t>erlendirme dışı' bırakılır.</a:t>
            </a:r>
            <a:endParaRPr lang="tr-TR" altLang="tr-TR" sz="2800" b="1" dirty="0">
              <a:solidFill>
                <a:srgbClr val="C00000"/>
              </a:solidFill>
            </a:endParaRPr>
          </a:p>
        </p:txBody>
      </p:sp>
      <p:sp>
        <p:nvSpPr>
          <p:cNvPr id="4" name="Slayt Numarası Yer Tutucusu 3">
            <a:extLst>
              <a:ext uri="{FF2B5EF4-FFF2-40B4-BE49-F238E27FC236}">
                <a16:creationId xmlns:a16="http://schemas.microsoft.com/office/drawing/2014/main" xmlns="" id="{12F3E2EC-5073-4E19-88F7-8BD32E36F015}"/>
              </a:ext>
            </a:extLst>
          </p:cNvPr>
          <p:cNvSpPr>
            <a:spLocks noGrp="1"/>
          </p:cNvSpPr>
          <p:nvPr>
            <p:ph type="sldNum" sz="quarter" idx="12"/>
          </p:nvPr>
        </p:nvSpPr>
        <p:spPr/>
        <p:txBody>
          <a:bodyPr/>
          <a:lstStyle/>
          <a:p>
            <a:fld id="{DF1F79AB-9229-4814-A1F8-FDBD1522D16E}" type="slidenum">
              <a:rPr lang="tr-TR" smtClean="0">
                <a:solidFill>
                  <a:srgbClr val="E7DEC9">
                    <a:shade val="50000"/>
                    <a:satMod val="200000"/>
                  </a:srgbClr>
                </a:solidFill>
              </a:rPr>
              <a:pPr/>
              <a:t>133</a:t>
            </a:fld>
            <a:endParaRPr lang="tr-TR">
              <a:solidFill>
                <a:srgbClr val="E7DEC9">
                  <a:shade val="50000"/>
                  <a:satMod val="200000"/>
                </a:srgbClr>
              </a:solidFill>
            </a:endParaRPr>
          </a:p>
        </p:txBody>
      </p:sp>
    </p:spTree>
    <p:extLst>
      <p:ext uri="{BB962C8B-B14F-4D97-AF65-F5344CB8AC3E}">
        <p14:creationId xmlns:p14="http://schemas.microsoft.com/office/powerpoint/2010/main" val="80836688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8A51F98A-D525-4EC6-9BCD-DB2859E65D29}"/>
              </a:ext>
            </a:extLst>
          </p:cNvPr>
          <p:cNvSpPr>
            <a:spLocks noGrp="1"/>
          </p:cNvSpPr>
          <p:nvPr>
            <p:ph type="title"/>
          </p:nvPr>
        </p:nvSpPr>
        <p:spPr/>
        <p:txBody>
          <a:bodyPr>
            <a:normAutofit fontScale="90000"/>
          </a:bodyPr>
          <a:lstStyle/>
          <a:p>
            <a:pPr algn="ctr"/>
            <a:r>
              <a:rPr lang="tr-TR" sz="4400" dirty="0">
                <a:latin typeface="Arial" panose="020B0604020202020204" pitchFamily="34" charset="0"/>
                <a:cs typeface="Arial" panose="020B0604020202020204" pitchFamily="34" charset="0"/>
              </a:rPr>
              <a:t>Elektronik İhale Usulünde </a:t>
            </a:r>
            <a:br>
              <a:rPr lang="tr-TR" sz="4400" dirty="0">
                <a:latin typeface="Arial" panose="020B0604020202020204" pitchFamily="34" charset="0"/>
                <a:cs typeface="Arial" panose="020B0604020202020204" pitchFamily="34" charset="0"/>
              </a:rPr>
            </a:br>
            <a:r>
              <a:rPr lang="tr-TR" sz="4400" dirty="0">
                <a:latin typeface="Arial" panose="020B0604020202020204" pitchFamily="34" charset="0"/>
                <a:cs typeface="Arial" panose="020B0604020202020204" pitchFamily="34" charset="0"/>
              </a:rPr>
              <a:t>Tekliflerin Değerlendirilmesi</a:t>
            </a:r>
            <a:endParaRPr lang="tr-TR" dirty="0"/>
          </a:p>
        </p:txBody>
      </p:sp>
      <p:sp>
        <p:nvSpPr>
          <p:cNvPr id="3" name="İçerik Yer Tutucusu 2">
            <a:extLst>
              <a:ext uri="{FF2B5EF4-FFF2-40B4-BE49-F238E27FC236}">
                <a16:creationId xmlns:a16="http://schemas.microsoft.com/office/drawing/2014/main" xmlns="" id="{B4CFDF1D-2EAF-41AC-8FBD-E8EA338C17AE}"/>
              </a:ext>
            </a:extLst>
          </p:cNvPr>
          <p:cNvSpPr>
            <a:spLocks noGrp="1"/>
          </p:cNvSpPr>
          <p:nvPr>
            <p:ph idx="1"/>
          </p:nvPr>
        </p:nvSpPr>
        <p:spPr>
          <a:xfrm>
            <a:off x="1504950" y="1987420"/>
            <a:ext cx="10496550" cy="3641855"/>
          </a:xfrm>
        </p:spPr>
        <p:txBody>
          <a:bodyPr>
            <a:normAutofit/>
          </a:bodyPr>
          <a:lstStyle/>
          <a:p>
            <a:r>
              <a:rPr lang="tr-TR" sz="3000" dirty="0"/>
              <a:t>  </a:t>
            </a:r>
            <a:r>
              <a:rPr lang="tr-TR" sz="3000" dirty="0">
                <a:effectLst>
                  <a:outerShdw blurRad="38100" dist="38100" dir="2700000" algn="tl">
                    <a:srgbClr val="000000">
                      <a:alpha val="43137"/>
                    </a:srgbClr>
                  </a:outerShdw>
                </a:effectLst>
              </a:rPr>
              <a:t>Tekliflerin açılması ve değerlendirilmesine ilişkin </a:t>
            </a:r>
            <a:r>
              <a:rPr lang="tr-TR" sz="3600" dirty="0">
                <a:effectLst>
                  <a:outerShdw blurRad="38100" dist="38100" dir="2700000" algn="tl">
                    <a:srgbClr val="000000">
                      <a:alpha val="43137"/>
                    </a:srgbClr>
                  </a:outerShdw>
                </a:effectLst>
              </a:rPr>
              <a:t>"tutanaklar"</a:t>
            </a:r>
          </a:p>
          <a:p>
            <a:pPr marL="0" indent="0">
              <a:buNone/>
            </a:pPr>
            <a:r>
              <a:rPr lang="tr-TR" sz="3000" dirty="0"/>
              <a:t>    </a:t>
            </a:r>
            <a:r>
              <a:rPr lang="tr-TR" sz="3000" b="1" dirty="0">
                <a:solidFill>
                  <a:srgbClr val="C00000"/>
                </a:solidFill>
              </a:rPr>
              <a:t>EKAP üzerinde</a:t>
            </a:r>
            <a:r>
              <a:rPr lang="tr-TR" sz="3000" b="1" dirty="0"/>
              <a:t> </a:t>
            </a:r>
            <a:r>
              <a:rPr lang="tr-TR" sz="3000" dirty="0"/>
              <a:t>hazırlanır ve sonra,</a:t>
            </a:r>
          </a:p>
          <a:p>
            <a:pPr marL="0" indent="0">
              <a:buNone/>
            </a:pPr>
            <a:r>
              <a:rPr lang="tr-TR" sz="3000" dirty="0"/>
              <a:t>    Bu tutanakların çıktısı alınmak suretiyle</a:t>
            </a:r>
          </a:p>
          <a:p>
            <a:pPr marL="0" indent="0">
              <a:buNone/>
            </a:pPr>
            <a:r>
              <a:rPr lang="tr-TR" sz="3000" dirty="0"/>
              <a:t>    İhale komisyonu üyeleri tarafından imzalanır ve</a:t>
            </a:r>
          </a:p>
          <a:p>
            <a:pPr marL="0" indent="0">
              <a:buNone/>
            </a:pPr>
            <a:r>
              <a:rPr lang="tr-TR" sz="3000"/>
              <a:t>   </a:t>
            </a:r>
            <a:r>
              <a:rPr lang="tr-TR" sz="3000" dirty="0"/>
              <a:t>her oturum kapatılmadan önce bilgiler </a:t>
            </a:r>
            <a:r>
              <a:rPr lang="tr-TR" sz="3000" dirty="0" err="1"/>
              <a:t>EKAP’a</a:t>
            </a:r>
            <a:r>
              <a:rPr lang="tr-TR" sz="3000" dirty="0"/>
              <a:t> kaydedilir.</a:t>
            </a:r>
          </a:p>
        </p:txBody>
      </p:sp>
      <p:sp>
        <p:nvSpPr>
          <p:cNvPr id="4" name="Slayt Numarası Yer Tutucusu 3">
            <a:extLst>
              <a:ext uri="{FF2B5EF4-FFF2-40B4-BE49-F238E27FC236}">
                <a16:creationId xmlns:a16="http://schemas.microsoft.com/office/drawing/2014/main" xmlns="" id="{8C367E89-B736-4ECC-B4BA-6EE8C4DCC3C7}"/>
              </a:ext>
            </a:extLst>
          </p:cNvPr>
          <p:cNvSpPr>
            <a:spLocks noGrp="1"/>
          </p:cNvSpPr>
          <p:nvPr>
            <p:ph type="sldNum" sz="quarter" idx="12"/>
          </p:nvPr>
        </p:nvSpPr>
        <p:spPr/>
        <p:txBody>
          <a:bodyPr/>
          <a:lstStyle/>
          <a:p>
            <a:fld id="{DF1F79AB-9229-4814-A1F8-FDBD1522D16E}" type="slidenum">
              <a:rPr lang="tr-TR" smtClean="0">
                <a:solidFill>
                  <a:srgbClr val="E7DEC9">
                    <a:shade val="50000"/>
                    <a:satMod val="200000"/>
                  </a:srgbClr>
                </a:solidFill>
              </a:rPr>
              <a:pPr/>
              <a:t>134</a:t>
            </a:fld>
            <a:endParaRPr lang="tr-TR">
              <a:solidFill>
                <a:srgbClr val="E7DEC9">
                  <a:shade val="50000"/>
                  <a:satMod val="200000"/>
                </a:srgbClr>
              </a:solidFill>
            </a:endParaRPr>
          </a:p>
        </p:txBody>
      </p:sp>
    </p:spTree>
    <p:extLst>
      <p:ext uri="{BB962C8B-B14F-4D97-AF65-F5344CB8AC3E}">
        <p14:creationId xmlns:p14="http://schemas.microsoft.com/office/powerpoint/2010/main" val="293718470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8A51F98A-D525-4EC6-9BCD-DB2859E65D29}"/>
              </a:ext>
            </a:extLst>
          </p:cNvPr>
          <p:cNvSpPr>
            <a:spLocks noGrp="1"/>
          </p:cNvSpPr>
          <p:nvPr>
            <p:ph type="title"/>
          </p:nvPr>
        </p:nvSpPr>
        <p:spPr/>
        <p:txBody>
          <a:bodyPr>
            <a:normAutofit fontScale="90000"/>
          </a:bodyPr>
          <a:lstStyle/>
          <a:p>
            <a:pPr algn="ctr"/>
            <a:r>
              <a:rPr lang="tr-TR" sz="4400" dirty="0">
                <a:latin typeface="Arial" panose="020B0604020202020204" pitchFamily="34" charset="0"/>
                <a:cs typeface="Arial" panose="020B0604020202020204" pitchFamily="34" charset="0"/>
              </a:rPr>
              <a:t>Elektronik Ortamda İken</a:t>
            </a:r>
            <a:br>
              <a:rPr lang="tr-TR" sz="4400" dirty="0">
                <a:latin typeface="Arial" panose="020B0604020202020204" pitchFamily="34" charset="0"/>
                <a:cs typeface="Arial" panose="020B0604020202020204" pitchFamily="34" charset="0"/>
              </a:rPr>
            </a:br>
            <a:r>
              <a:rPr lang="tr-TR" sz="4400" dirty="0">
                <a:latin typeface="Arial" panose="020B0604020202020204" pitchFamily="34" charset="0"/>
                <a:cs typeface="Arial" panose="020B0604020202020204" pitchFamily="34" charset="0"/>
              </a:rPr>
              <a:t>Teknik Problem </a:t>
            </a:r>
            <a:r>
              <a:rPr lang="tr-TR" sz="4400">
                <a:latin typeface="Arial" panose="020B0604020202020204" pitchFamily="34" charset="0"/>
                <a:cs typeface="Arial" panose="020B0604020202020204" pitchFamily="34" charset="0"/>
              </a:rPr>
              <a:t>Olması Halinde?</a:t>
            </a:r>
            <a:endParaRPr lang="tr-TR" dirty="0"/>
          </a:p>
        </p:txBody>
      </p:sp>
      <p:sp>
        <p:nvSpPr>
          <p:cNvPr id="3" name="İçerik Yer Tutucusu 2">
            <a:extLst>
              <a:ext uri="{FF2B5EF4-FFF2-40B4-BE49-F238E27FC236}">
                <a16:creationId xmlns:a16="http://schemas.microsoft.com/office/drawing/2014/main" xmlns="" id="{B4CFDF1D-2EAF-41AC-8FBD-E8EA338C17AE}"/>
              </a:ext>
            </a:extLst>
          </p:cNvPr>
          <p:cNvSpPr>
            <a:spLocks noGrp="1"/>
          </p:cNvSpPr>
          <p:nvPr>
            <p:ph idx="1"/>
          </p:nvPr>
        </p:nvSpPr>
        <p:spPr>
          <a:xfrm>
            <a:off x="1504950" y="1666875"/>
            <a:ext cx="10496550" cy="4916487"/>
          </a:xfrm>
        </p:spPr>
        <p:txBody>
          <a:bodyPr>
            <a:normAutofit fontScale="70000" lnSpcReduction="20000"/>
          </a:bodyPr>
          <a:lstStyle/>
          <a:p>
            <a:r>
              <a:rPr lang="tr-TR" sz="3000" dirty="0"/>
              <a:t>  </a:t>
            </a:r>
            <a:r>
              <a:rPr lang="tr-TR" dirty="0" err="1"/>
              <a:t>EKAP’tan</a:t>
            </a:r>
            <a:r>
              <a:rPr lang="tr-TR" dirty="0"/>
              <a:t> kaynaklanan teknik problemlerden veya öngörülmesi ve önlenmesi mümkün olmayan genel ve objektif nedenlerle </a:t>
            </a:r>
            <a:r>
              <a:rPr lang="tr-TR" b="1" dirty="0" err="1"/>
              <a:t>EKAP’a</a:t>
            </a:r>
            <a:r>
              <a:rPr lang="tr-TR" b="1" dirty="0"/>
              <a:t> erişimin sağlanamaması halinde</a:t>
            </a:r>
            <a:r>
              <a:rPr lang="tr-TR" dirty="0"/>
              <a:t>,</a:t>
            </a:r>
          </a:p>
          <a:p>
            <a:pPr marL="82296" indent="0">
              <a:buNone/>
            </a:pPr>
            <a:r>
              <a:rPr lang="tr-TR" dirty="0"/>
              <a:t>        ( - </a:t>
            </a:r>
            <a:r>
              <a:rPr lang="tr-TR" u="sng" dirty="0"/>
              <a:t>İhale tarih ve saatinden bir gün öncesinden </a:t>
            </a:r>
            <a:r>
              <a:rPr lang="tr-TR" dirty="0"/>
              <a:t>itibaren e-tekliflerin;</a:t>
            </a:r>
          </a:p>
          <a:p>
            <a:pPr marL="82296" indent="0">
              <a:buNone/>
            </a:pPr>
            <a:r>
              <a:rPr lang="tr-TR" dirty="0"/>
              <a:t>          - </a:t>
            </a:r>
            <a:r>
              <a:rPr lang="tr-TR" u="sng" dirty="0"/>
              <a:t>İhale tarih ve saatinden itibaren tekliflerin açılacağı saate kadar </a:t>
            </a:r>
            <a:r>
              <a:rPr lang="tr-TR" dirty="0"/>
              <a:t>e-anahtarların</a:t>
            </a:r>
          </a:p>
          <a:p>
            <a:pPr marL="82296" indent="0">
              <a:buNone/>
            </a:pPr>
            <a:r>
              <a:rPr lang="tr-TR" dirty="0"/>
              <a:t>       hiçbir istekli tarafından </a:t>
            </a:r>
            <a:r>
              <a:rPr lang="tr-TR" dirty="0" err="1"/>
              <a:t>EKAP’a</a:t>
            </a:r>
            <a:r>
              <a:rPr lang="tr-TR" dirty="0"/>
              <a:t> iletilemediğinin ve/veya tekliflerin açılma saatinde</a:t>
            </a:r>
          </a:p>
          <a:p>
            <a:pPr marL="82296" indent="0">
              <a:buNone/>
            </a:pPr>
            <a:r>
              <a:rPr lang="tr-TR" dirty="0"/>
              <a:t>       e-tekliflerin açılamadığı)</a:t>
            </a:r>
          </a:p>
          <a:p>
            <a:r>
              <a:rPr lang="tr-TR" dirty="0"/>
              <a:t> Hususlarının İdare tarafından Kurumumuza bildirilmesi veya Kurumumuz (EKAP) tarafından tespit edilmesi durumunda,</a:t>
            </a:r>
          </a:p>
          <a:p>
            <a:r>
              <a:rPr lang="tr-TR" dirty="0"/>
              <a:t> Kurum idareye </a:t>
            </a:r>
            <a:r>
              <a:rPr lang="tr-TR" dirty="0">
                <a:solidFill>
                  <a:srgbClr val="FF0000"/>
                </a:solidFill>
              </a:rPr>
              <a:t>ihale tarih ve saatini </a:t>
            </a:r>
            <a:r>
              <a:rPr lang="tr-TR" dirty="0"/>
              <a:t>ve/veya tekliflerin açılma tarih ve </a:t>
            </a:r>
            <a:r>
              <a:rPr lang="tr-TR" dirty="0">
                <a:solidFill>
                  <a:srgbClr val="FF0000"/>
                </a:solidFill>
              </a:rPr>
              <a:t>saatini</a:t>
            </a:r>
            <a:r>
              <a:rPr lang="tr-TR" dirty="0"/>
              <a:t> </a:t>
            </a:r>
            <a:r>
              <a:rPr lang="tr-TR" b="1" dirty="0"/>
              <a:t>en fazla beş iş günü </a:t>
            </a:r>
            <a:r>
              <a:rPr lang="tr-TR" dirty="0">
                <a:effectLst>
                  <a:outerShdw blurRad="38100" dist="38100" dir="2700000" algn="tl">
                    <a:srgbClr val="000000">
                      <a:alpha val="43137"/>
                    </a:srgbClr>
                  </a:outerShdw>
                </a:effectLst>
              </a:rPr>
              <a:t>erteleme yetkisini tanıyabilir.</a:t>
            </a:r>
          </a:p>
          <a:p>
            <a:r>
              <a:rPr lang="tr-TR" dirty="0"/>
              <a:t> </a:t>
            </a:r>
            <a:r>
              <a:rPr lang="tr-TR" dirty="0">
                <a:solidFill>
                  <a:srgbClr val="FF0000"/>
                </a:solidFill>
              </a:rPr>
              <a:t>Erteleme yapılması durumunda </a:t>
            </a:r>
            <a:r>
              <a:rPr lang="tr-TR" dirty="0"/>
              <a:t>ihalenin ertelendiği </a:t>
            </a:r>
            <a:r>
              <a:rPr lang="tr-TR" dirty="0">
                <a:effectLst>
                  <a:outerShdw blurRad="38100" dist="38100" dir="2700000" algn="tl">
                    <a:srgbClr val="000000">
                      <a:alpha val="43137"/>
                    </a:srgbClr>
                  </a:outerShdw>
                </a:effectLst>
              </a:rPr>
              <a:t>EKAP üzerinden isteklilere ve/veya istekli olabileceklere bildirilir ve EKAP üzerinden görülebilir.</a:t>
            </a:r>
          </a:p>
          <a:p>
            <a:r>
              <a:rPr lang="tr-TR" dirty="0"/>
              <a:t> Bu erteleme süresinde de teknik problemlerin çözülememesi veya </a:t>
            </a:r>
            <a:r>
              <a:rPr lang="tr-TR" dirty="0" err="1"/>
              <a:t>EKAP’a</a:t>
            </a:r>
            <a:r>
              <a:rPr lang="tr-TR" dirty="0"/>
              <a:t> erişimin sağlanamaması durumunda idare tarafından </a:t>
            </a:r>
            <a:r>
              <a:rPr lang="tr-TR" b="1" u="sng" dirty="0"/>
              <a:t>ihale iptal edilir.</a:t>
            </a:r>
          </a:p>
        </p:txBody>
      </p:sp>
      <p:sp>
        <p:nvSpPr>
          <p:cNvPr id="4" name="Slayt Numarası Yer Tutucusu 3">
            <a:extLst>
              <a:ext uri="{FF2B5EF4-FFF2-40B4-BE49-F238E27FC236}">
                <a16:creationId xmlns:a16="http://schemas.microsoft.com/office/drawing/2014/main" xmlns="" id="{8C367E89-B736-4ECC-B4BA-6EE8C4DCC3C7}"/>
              </a:ext>
            </a:extLst>
          </p:cNvPr>
          <p:cNvSpPr>
            <a:spLocks noGrp="1"/>
          </p:cNvSpPr>
          <p:nvPr>
            <p:ph type="sldNum" sz="quarter" idx="12"/>
          </p:nvPr>
        </p:nvSpPr>
        <p:spPr/>
        <p:txBody>
          <a:bodyPr/>
          <a:lstStyle/>
          <a:p>
            <a:fld id="{DF1F79AB-9229-4814-A1F8-FDBD1522D16E}" type="slidenum">
              <a:rPr lang="tr-TR" smtClean="0">
                <a:solidFill>
                  <a:srgbClr val="E7DEC9">
                    <a:shade val="50000"/>
                    <a:satMod val="200000"/>
                  </a:srgbClr>
                </a:solidFill>
              </a:rPr>
              <a:pPr/>
              <a:t>135</a:t>
            </a:fld>
            <a:endParaRPr lang="tr-TR">
              <a:solidFill>
                <a:srgbClr val="E7DEC9">
                  <a:shade val="50000"/>
                  <a:satMod val="200000"/>
                </a:srgbClr>
              </a:solidFill>
            </a:endParaRPr>
          </a:p>
        </p:txBody>
      </p:sp>
    </p:spTree>
    <p:extLst>
      <p:ext uri="{BB962C8B-B14F-4D97-AF65-F5344CB8AC3E}">
        <p14:creationId xmlns:p14="http://schemas.microsoft.com/office/powerpoint/2010/main" val="136715781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848B942C-D477-4BCD-8B69-812370189F39}"/>
              </a:ext>
            </a:extLst>
          </p:cNvPr>
          <p:cNvSpPr>
            <a:spLocks noGrp="1"/>
          </p:cNvSpPr>
          <p:nvPr>
            <p:ph type="title"/>
          </p:nvPr>
        </p:nvSpPr>
        <p:spPr>
          <a:xfrm>
            <a:off x="1952624" y="424608"/>
            <a:ext cx="9477375" cy="1001709"/>
          </a:xfrm>
        </p:spPr>
        <p:txBody>
          <a:bodyPr>
            <a:normAutofit/>
          </a:bodyPr>
          <a:lstStyle/>
          <a:p>
            <a:pPr algn="ctr"/>
            <a:r>
              <a:rPr lang="tr-TR" sz="4800" b="1" dirty="0"/>
              <a:t> 3- ELEKTRONİK EKSİLTME</a:t>
            </a:r>
          </a:p>
        </p:txBody>
      </p:sp>
      <p:pic>
        <p:nvPicPr>
          <p:cNvPr id="12290" name="Picture 2" descr="elektronik ihale resim ile ilgili gÃ¶rsel sonucu">
            <a:extLst>
              <a:ext uri="{FF2B5EF4-FFF2-40B4-BE49-F238E27FC236}">
                <a16:creationId xmlns:a16="http://schemas.microsoft.com/office/drawing/2014/main" xmlns="" id="{5B1A831F-A9FD-402C-845C-9948BD55840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90725" y="1762126"/>
            <a:ext cx="9505950" cy="4559300"/>
          </a:xfrm>
          <a:prstGeom prst="rect">
            <a:avLst/>
          </a:prstGeom>
          <a:noFill/>
          <a:extLst>
            <a:ext uri="{909E8E84-426E-40DD-AFC4-6F175D3DCCD1}">
              <a14:hiddenFill xmlns:a14="http://schemas.microsoft.com/office/drawing/2010/main">
                <a:solidFill>
                  <a:srgbClr val="FFFFFF"/>
                </a:solidFill>
              </a14:hiddenFill>
            </a:ext>
          </a:extLst>
        </p:spPr>
      </p:pic>
      <p:sp>
        <p:nvSpPr>
          <p:cNvPr id="7" name="Slayt Numarası Yer Tutucusu 6">
            <a:extLst>
              <a:ext uri="{FF2B5EF4-FFF2-40B4-BE49-F238E27FC236}">
                <a16:creationId xmlns:a16="http://schemas.microsoft.com/office/drawing/2014/main" xmlns="" id="{3DF14250-74FB-4BD0-AB80-B3B20F2A89DC}"/>
              </a:ext>
            </a:extLst>
          </p:cNvPr>
          <p:cNvSpPr>
            <a:spLocks noGrp="1"/>
          </p:cNvSpPr>
          <p:nvPr>
            <p:ph type="sldNum" sz="quarter" idx="12"/>
          </p:nvPr>
        </p:nvSpPr>
        <p:spPr/>
        <p:txBody>
          <a:bodyPr/>
          <a:lstStyle/>
          <a:p>
            <a:fld id="{DF1F79AB-9229-4814-A1F8-FDBD1522D16E}" type="slidenum">
              <a:rPr lang="tr-TR" smtClean="0">
                <a:solidFill>
                  <a:srgbClr val="E7DEC9">
                    <a:shade val="50000"/>
                    <a:satMod val="200000"/>
                  </a:srgbClr>
                </a:solidFill>
              </a:rPr>
              <a:pPr/>
              <a:t>136</a:t>
            </a:fld>
            <a:endParaRPr lang="tr-TR">
              <a:solidFill>
                <a:srgbClr val="E7DEC9">
                  <a:shade val="50000"/>
                  <a:satMod val="200000"/>
                </a:srgbClr>
              </a:solidFill>
            </a:endParaRPr>
          </a:p>
        </p:txBody>
      </p:sp>
    </p:spTree>
    <p:extLst>
      <p:ext uri="{BB962C8B-B14F-4D97-AF65-F5344CB8AC3E}">
        <p14:creationId xmlns:p14="http://schemas.microsoft.com/office/powerpoint/2010/main" val="83616951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75FF8A2E-E433-48A2-A978-11B88C738137}"/>
              </a:ext>
            </a:extLst>
          </p:cNvPr>
          <p:cNvSpPr>
            <a:spLocks noGrp="1"/>
          </p:cNvSpPr>
          <p:nvPr>
            <p:ph type="title"/>
          </p:nvPr>
        </p:nvSpPr>
        <p:spPr/>
        <p:txBody>
          <a:bodyPr/>
          <a:lstStyle/>
          <a:p>
            <a:pPr algn="ctr"/>
            <a:r>
              <a:rPr lang="tr-TR" b="1" dirty="0"/>
              <a:t>ELEKTRONİK EKSİLTME</a:t>
            </a:r>
            <a:endParaRPr lang="tr-TR" dirty="0"/>
          </a:p>
        </p:txBody>
      </p:sp>
      <p:sp>
        <p:nvSpPr>
          <p:cNvPr id="3" name="İçerik Yer Tutucusu 2">
            <a:extLst>
              <a:ext uri="{FF2B5EF4-FFF2-40B4-BE49-F238E27FC236}">
                <a16:creationId xmlns:a16="http://schemas.microsoft.com/office/drawing/2014/main" xmlns="" id="{1E10559D-D8AE-4412-8BFA-76237F2FE841}"/>
              </a:ext>
            </a:extLst>
          </p:cNvPr>
          <p:cNvSpPr>
            <a:spLocks noGrp="1"/>
          </p:cNvSpPr>
          <p:nvPr>
            <p:ph idx="1"/>
          </p:nvPr>
        </p:nvSpPr>
        <p:spPr>
          <a:xfrm>
            <a:off x="1695450" y="1628775"/>
            <a:ext cx="10210800" cy="3305176"/>
          </a:xfrm>
        </p:spPr>
        <p:txBody>
          <a:bodyPr>
            <a:normAutofit/>
          </a:bodyPr>
          <a:lstStyle/>
          <a:p>
            <a:pPr marL="0" indent="0">
              <a:buNone/>
            </a:pPr>
            <a:r>
              <a:rPr lang="tr-TR"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dirty="0">
                <a:solidFill>
                  <a:srgbClr val="FF0000"/>
                </a:solidFill>
                <a:latin typeface="Tahoma" panose="020B0604030504040204" pitchFamily="34" charset="0"/>
                <a:ea typeface="Tahoma" panose="020B0604030504040204" pitchFamily="34" charset="0"/>
                <a:cs typeface="Tahoma" panose="020B0604030504040204" pitchFamily="34" charset="0"/>
              </a:rPr>
              <a:t>ELEKTRONİK EKSİLTME </a:t>
            </a:r>
            <a:r>
              <a:rPr lang="tr-TR" dirty="0">
                <a:latin typeface="Tahoma" panose="020B0604030504040204" pitchFamily="34" charset="0"/>
                <a:ea typeface="Tahoma" panose="020B0604030504040204" pitchFamily="34" charset="0"/>
                <a:cs typeface="Tahoma" panose="020B0604030504040204" pitchFamily="34" charset="0"/>
              </a:rPr>
              <a:t>NE DEMEK ?</a:t>
            </a:r>
          </a:p>
          <a:p>
            <a:r>
              <a:rPr lang="tr-TR" b="1" dirty="0"/>
              <a:t>Geçerli teklif sahibi isteklilerin </a:t>
            </a:r>
            <a:r>
              <a:rPr lang="tr-TR" dirty="0"/>
              <a:t>ilk fiyat tekliflerinden daha düşük fiyatlar ile </a:t>
            </a:r>
            <a:r>
              <a:rPr lang="tr-TR" b="1" u="sng" dirty="0"/>
              <a:t>yeniden </a:t>
            </a:r>
            <a:r>
              <a:rPr lang="tr-TR" b="1" u="sng" dirty="0">
                <a:solidFill>
                  <a:srgbClr val="FF0000"/>
                </a:solidFill>
              </a:rPr>
              <a:t>yarış</a:t>
            </a:r>
            <a:r>
              <a:rPr lang="tr-TR" b="1" u="sng" dirty="0"/>
              <a:t>abilmelerine </a:t>
            </a:r>
            <a:r>
              <a:rPr lang="tr-TR" dirty="0"/>
              <a:t>imkan tanıyan elektronik araç.</a:t>
            </a:r>
          </a:p>
        </p:txBody>
      </p:sp>
      <p:sp>
        <p:nvSpPr>
          <p:cNvPr id="6" name="Slayt Numarası Yer Tutucusu 5">
            <a:extLst>
              <a:ext uri="{FF2B5EF4-FFF2-40B4-BE49-F238E27FC236}">
                <a16:creationId xmlns:a16="http://schemas.microsoft.com/office/drawing/2014/main" xmlns="" id="{5BACDF1B-487E-4CBE-AB44-AAD60D3D171B}"/>
              </a:ext>
            </a:extLst>
          </p:cNvPr>
          <p:cNvSpPr>
            <a:spLocks noGrp="1"/>
          </p:cNvSpPr>
          <p:nvPr>
            <p:ph type="sldNum" sz="quarter" idx="12"/>
          </p:nvPr>
        </p:nvSpPr>
        <p:spPr/>
        <p:txBody>
          <a:bodyPr/>
          <a:lstStyle/>
          <a:p>
            <a:fld id="{DF1F79AB-9229-4814-A1F8-FDBD1522D16E}" type="slidenum">
              <a:rPr lang="tr-TR" smtClean="0">
                <a:solidFill>
                  <a:srgbClr val="E7DEC9">
                    <a:shade val="50000"/>
                    <a:satMod val="200000"/>
                  </a:srgbClr>
                </a:solidFill>
              </a:rPr>
              <a:pPr/>
              <a:t>137</a:t>
            </a:fld>
            <a:endParaRPr lang="tr-TR">
              <a:solidFill>
                <a:srgbClr val="E7DEC9">
                  <a:shade val="50000"/>
                  <a:satMod val="200000"/>
                </a:srgbClr>
              </a:solidFill>
            </a:endParaRPr>
          </a:p>
        </p:txBody>
      </p:sp>
    </p:spTree>
    <p:extLst>
      <p:ext uri="{BB962C8B-B14F-4D97-AF65-F5344CB8AC3E}">
        <p14:creationId xmlns:p14="http://schemas.microsoft.com/office/powerpoint/2010/main" val="170884626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75FF8A2E-E433-48A2-A978-11B88C738137}"/>
              </a:ext>
            </a:extLst>
          </p:cNvPr>
          <p:cNvSpPr>
            <a:spLocks noGrp="1"/>
          </p:cNvSpPr>
          <p:nvPr>
            <p:ph type="title"/>
          </p:nvPr>
        </p:nvSpPr>
        <p:spPr/>
        <p:txBody>
          <a:bodyPr/>
          <a:lstStyle/>
          <a:p>
            <a:pPr algn="ctr"/>
            <a:r>
              <a:rPr lang="tr-TR" b="1" dirty="0"/>
              <a:t>ELEKTRONİK EKSİLTME</a:t>
            </a:r>
            <a:endParaRPr lang="tr-TR" dirty="0"/>
          </a:p>
        </p:txBody>
      </p:sp>
      <p:sp>
        <p:nvSpPr>
          <p:cNvPr id="3" name="İçerik Yer Tutucusu 2">
            <a:extLst>
              <a:ext uri="{FF2B5EF4-FFF2-40B4-BE49-F238E27FC236}">
                <a16:creationId xmlns:a16="http://schemas.microsoft.com/office/drawing/2014/main" xmlns="" id="{1E10559D-D8AE-4412-8BFA-76237F2FE841}"/>
              </a:ext>
            </a:extLst>
          </p:cNvPr>
          <p:cNvSpPr>
            <a:spLocks noGrp="1"/>
          </p:cNvSpPr>
          <p:nvPr>
            <p:ph idx="1"/>
          </p:nvPr>
        </p:nvSpPr>
        <p:spPr>
          <a:xfrm>
            <a:off x="1619250" y="2062065"/>
            <a:ext cx="10062677" cy="3258965"/>
          </a:xfrm>
        </p:spPr>
        <p:txBody>
          <a:bodyPr>
            <a:normAutofit/>
          </a:bodyPr>
          <a:lstStyle/>
          <a:p>
            <a:pPr marL="0" indent="0">
              <a:buNone/>
            </a:pPr>
            <a:r>
              <a:rPr lang="tr-TR" sz="3600" dirty="0"/>
              <a:t>    </a:t>
            </a:r>
            <a:r>
              <a:rPr lang="tr-TR" sz="3800" b="1" dirty="0"/>
              <a:t>Amaç?</a:t>
            </a:r>
          </a:p>
          <a:p>
            <a:pPr marL="0" indent="0">
              <a:buNone/>
            </a:pPr>
            <a:endParaRPr lang="tr-TR" sz="100" dirty="0"/>
          </a:p>
          <a:p>
            <a:r>
              <a:rPr lang="tr-TR" sz="3200" dirty="0"/>
              <a:t>Kamu alımlarında rekabeti arttırarak, </a:t>
            </a:r>
          </a:p>
          <a:p>
            <a:endParaRPr lang="tr-TR" sz="600" dirty="0"/>
          </a:p>
          <a:p>
            <a:pPr marL="0" indent="0">
              <a:buNone/>
            </a:pPr>
            <a:r>
              <a:rPr lang="tr-TR" sz="3200" dirty="0"/>
              <a:t>   Kaynakların daha etkin ve verimli şekilde kullanılmasını sağlamak,</a:t>
            </a:r>
          </a:p>
        </p:txBody>
      </p:sp>
      <p:sp>
        <p:nvSpPr>
          <p:cNvPr id="6" name="Slayt Numarası Yer Tutucusu 5">
            <a:extLst>
              <a:ext uri="{FF2B5EF4-FFF2-40B4-BE49-F238E27FC236}">
                <a16:creationId xmlns:a16="http://schemas.microsoft.com/office/drawing/2014/main" xmlns="" id="{5BACDF1B-487E-4CBE-AB44-AAD60D3D171B}"/>
              </a:ext>
            </a:extLst>
          </p:cNvPr>
          <p:cNvSpPr>
            <a:spLocks noGrp="1"/>
          </p:cNvSpPr>
          <p:nvPr>
            <p:ph type="sldNum" sz="quarter" idx="12"/>
          </p:nvPr>
        </p:nvSpPr>
        <p:spPr/>
        <p:txBody>
          <a:bodyPr/>
          <a:lstStyle/>
          <a:p>
            <a:fld id="{DF1F79AB-9229-4814-A1F8-FDBD1522D16E}" type="slidenum">
              <a:rPr lang="tr-TR" smtClean="0">
                <a:solidFill>
                  <a:srgbClr val="E7DEC9">
                    <a:shade val="50000"/>
                    <a:satMod val="200000"/>
                  </a:srgbClr>
                </a:solidFill>
              </a:rPr>
              <a:pPr/>
              <a:t>138</a:t>
            </a:fld>
            <a:endParaRPr lang="tr-TR">
              <a:solidFill>
                <a:srgbClr val="E7DEC9">
                  <a:shade val="50000"/>
                  <a:satMod val="200000"/>
                </a:srgbClr>
              </a:solidFill>
            </a:endParaRPr>
          </a:p>
        </p:txBody>
      </p:sp>
    </p:spTree>
    <p:extLst>
      <p:ext uri="{BB962C8B-B14F-4D97-AF65-F5344CB8AC3E}">
        <p14:creationId xmlns:p14="http://schemas.microsoft.com/office/powerpoint/2010/main" val="19929992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75FF8A2E-E433-48A2-A978-11B88C738137}"/>
              </a:ext>
            </a:extLst>
          </p:cNvPr>
          <p:cNvSpPr>
            <a:spLocks noGrp="1"/>
          </p:cNvSpPr>
          <p:nvPr>
            <p:ph type="title"/>
          </p:nvPr>
        </p:nvSpPr>
        <p:spPr/>
        <p:txBody>
          <a:bodyPr/>
          <a:lstStyle/>
          <a:p>
            <a:pPr algn="ctr"/>
            <a:r>
              <a:rPr lang="tr-TR" b="1" dirty="0"/>
              <a:t>ELEKTRONİK EKSİLTME</a:t>
            </a:r>
            <a:endParaRPr lang="tr-TR" dirty="0"/>
          </a:p>
        </p:txBody>
      </p:sp>
      <p:sp>
        <p:nvSpPr>
          <p:cNvPr id="3" name="İçerik Yer Tutucusu 2">
            <a:extLst>
              <a:ext uri="{FF2B5EF4-FFF2-40B4-BE49-F238E27FC236}">
                <a16:creationId xmlns:a16="http://schemas.microsoft.com/office/drawing/2014/main" xmlns="" id="{1E10559D-D8AE-4412-8BFA-76237F2FE841}"/>
              </a:ext>
            </a:extLst>
          </p:cNvPr>
          <p:cNvSpPr>
            <a:spLocks noGrp="1"/>
          </p:cNvSpPr>
          <p:nvPr>
            <p:ph idx="1"/>
          </p:nvPr>
        </p:nvSpPr>
        <p:spPr>
          <a:xfrm>
            <a:off x="1695450" y="1266825"/>
            <a:ext cx="10210800" cy="5391149"/>
          </a:xfrm>
        </p:spPr>
        <p:txBody>
          <a:bodyPr>
            <a:normAutofit fontScale="70000" lnSpcReduction="20000"/>
          </a:bodyPr>
          <a:lstStyle/>
          <a:p>
            <a:pPr marL="0" indent="0">
              <a:buNone/>
            </a:pPr>
            <a:r>
              <a:rPr lang="tr-TR" sz="3600" b="1" dirty="0">
                <a:solidFill>
                  <a:srgbClr val="FF0000"/>
                </a:solidFill>
                <a:latin typeface="Times New Roman" panose="02020603050405020304" pitchFamily="18" charset="0"/>
                <a:cs typeface="Times New Roman" panose="02020603050405020304" pitchFamily="18" charset="0"/>
              </a:rPr>
              <a:t>         1 Kasım 2018 tarihi itibariyle</a:t>
            </a:r>
          </a:p>
          <a:p>
            <a:pPr marL="0" indent="0">
              <a:buNone/>
            </a:pPr>
            <a:endParaRPr lang="tr-TR" sz="3600" b="1" dirty="0">
              <a:solidFill>
                <a:srgbClr val="FF0000"/>
              </a:solidFill>
              <a:latin typeface="Times New Roman" panose="02020603050405020304" pitchFamily="18" charset="0"/>
              <a:cs typeface="Times New Roman" panose="02020603050405020304" pitchFamily="18" charset="0"/>
            </a:endParaRPr>
          </a:p>
          <a:p>
            <a:r>
              <a:rPr lang="tr-TR" sz="4100" dirty="0"/>
              <a:t>- </a:t>
            </a:r>
            <a:r>
              <a:rPr lang="tr-TR" sz="4100" b="1" dirty="0"/>
              <a:t>Açık ihale </a:t>
            </a:r>
            <a:r>
              <a:rPr lang="tr-TR" sz="3600" dirty="0"/>
              <a:t>ve</a:t>
            </a:r>
          </a:p>
          <a:p>
            <a:r>
              <a:rPr lang="tr-TR" sz="4600" dirty="0"/>
              <a:t>- </a:t>
            </a:r>
            <a:r>
              <a:rPr lang="tr-TR" sz="4600" b="1" dirty="0"/>
              <a:t>Belli istekliler arasında ihale </a:t>
            </a:r>
            <a:r>
              <a:rPr lang="tr-TR" sz="3600" u="sng" dirty="0"/>
              <a:t>usulleri ile yapılan </a:t>
            </a:r>
            <a:r>
              <a:rPr lang="tr-TR" sz="3600" dirty="0"/>
              <a:t>ve</a:t>
            </a:r>
          </a:p>
          <a:p>
            <a:endParaRPr lang="tr-TR" sz="3600" dirty="0"/>
          </a:p>
          <a:p>
            <a:r>
              <a:rPr lang="tr-TR" sz="3600" dirty="0"/>
              <a:t> </a:t>
            </a:r>
            <a:r>
              <a:rPr lang="tr-TR" sz="3300" b="1" u="sng" dirty="0">
                <a:solidFill>
                  <a:srgbClr val="0070C0"/>
                </a:solidFill>
              </a:rPr>
              <a:t>Aşırı düşük teklif açıklaması istenilmeksizin </a:t>
            </a:r>
            <a:r>
              <a:rPr lang="tr-TR" sz="3600" dirty="0"/>
              <a:t>sonuçlandırılan ihalelerde</a:t>
            </a:r>
          </a:p>
          <a:p>
            <a:pPr marL="0" indent="0">
              <a:buNone/>
            </a:pPr>
            <a:r>
              <a:rPr lang="tr-TR" sz="3600" dirty="0"/>
              <a:t>      </a:t>
            </a:r>
            <a:r>
              <a:rPr lang="tr-TR" sz="3600" b="1" u="sng" dirty="0">
                <a:solidFill>
                  <a:schemeClr val="accent1"/>
                </a:solidFill>
              </a:rPr>
              <a:t>Fiyat</a:t>
            </a:r>
            <a:r>
              <a:rPr lang="tr-TR" sz="3600" u="sng" dirty="0">
                <a:solidFill>
                  <a:schemeClr val="accent1"/>
                </a:solidFill>
              </a:rPr>
              <a:t> veya </a:t>
            </a:r>
            <a:r>
              <a:rPr lang="tr-TR" sz="3600" b="1" u="sng" dirty="0">
                <a:solidFill>
                  <a:schemeClr val="accent1"/>
                </a:solidFill>
              </a:rPr>
              <a:t>fiyat ile birlikte Fiyat dışı unsurlar</a:t>
            </a:r>
            <a:r>
              <a:rPr lang="tr-TR" sz="3600" u="sng" dirty="0">
                <a:solidFill>
                  <a:schemeClr val="accent1"/>
                </a:solidFill>
              </a:rPr>
              <a:t> üzerinden</a:t>
            </a:r>
            <a:r>
              <a:rPr lang="tr-TR" sz="3600" dirty="0"/>
              <a:t>,</a:t>
            </a:r>
          </a:p>
          <a:p>
            <a:endParaRPr lang="tr-TR" sz="3600" dirty="0"/>
          </a:p>
          <a:p>
            <a:r>
              <a:rPr lang="tr-TR" sz="3600" dirty="0"/>
              <a:t>- Bu usullerle yapılan </a:t>
            </a:r>
            <a:r>
              <a:rPr lang="tr-TR" sz="3300" b="1" u="sng" dirty="0">
                <a:solidFill>
                  <a:srgbClr val="0070C0"/>
                </a:solidFill>
              </a:rPr>
              <a:t>Aşırı düşük teklif açıklaması istenilen ihalelerde</a:t>
            </a:r>
          </a:p>
          <a:p>
            <a:pPr marL="0" indent="0">
              <a:buNone/>
            </a:pPr>
            <a:r>
              <a:rPr lang="tr-TR" sz="3600" dirty="0"/>
              <a:t>      </a:t>
            </a:r>
            <a:r>
              <a:rPr lang="tr-TR" sz="3600" b="1" u="sng" dirty="0"/>
              <a:t>Fiyat dışı unsurlar</a:t>
            </a:r>
            <a:r>
              <a:rPr lang="tr-TR" sz="3600" u="sng" dirty="0"/>
              <a:t> üzerinden,</a:t>
            </a:r>
          </a:p>
          <a:p>
            <a:r>
              <a:rPr lang="tr-TR" sz="3600" dirty="0"/>
              <a:t>  </a:t>
            </a:r>
            <a:r>
              <a:rPr lang="tr-TR" sz="3600" b="1" dirty="0">
                <a:solidFill>
                  <a:srgbClr val="FF0000"/>
                </a:solidFill>
              </a:rPr>
              <a:t>e-eksiltme yapılabilecektir.</a:t>
            </a:r>
          </a:p>
        </p:txBody>
      </p:sp>
      <p:sp>
        <p:nvSpPr>
          <p:cNvPr id="6" name="Slayt Numarası Yer Tutucusu 5">
            <a:extLst>
              <a:ext uri="{FF2B5EF4-FFF2-40B4-BE49-F238E27FC236}">
                <a16:creationId xmlns:a16="http://schemas.microsoft.com/office/drawing/2014/main" xmlns="" id="{5BACDF1B-487E-4CBE-AB44-AAD60D3D171B}"/>
              </a:ext>
            </a:extLst>
          </p:cNvPr>
          <p:cNvSpPr>
            <a:spLocks noGrp="1"/>
          </p:cNvSpPr>
          <p:nvPr>
            <p:ph type="sldNum" sz="quarter" idx="12"/>
          </p:nvPr>
        </p:nvSpPr>
        <p:spPr/>
        <p:txBody>
          <a:bodyPr/>
          <a:lstStyle/>
          <a:p>
            <a:fld id="{DF1F79AB-9229-4814-A1F8-FDBD1522D16E}" type="slidenum">
              <a:rPr lang="tr-TR" smtClean="0">
                <a:solidFill>
                  <a:srgbClr val="E7DEC9">
                    <a:shade val="50000"/>
                    <a:satMod val="200000"/>
                  </a:srgbClr>
                </a:solidFill>
              </a:rPr>
              <a:pPr/>
              <a:t>139</a:t>
            </a:fld>
            <a:endParaRPr lang="tr-TR">
              <a:solidFill>
                <a:srgbClr val="E7DEC9">
                  <a:shade val="50000"/>
                  <a:satMod val="200000"/>
                </a:srgbClr>
              </a:solidFill>
            </a:endParaRPr>
          </a:p>
        </p:txBody>
      </p:sp>
    </p:spTree>
    <p:extLst>
      <p:ext uri="{BB962C8B-B14F-4D97-AF65-F5344CB8AC3E}">
        <p14:creationId xmlns:p14="http://schemas.microsoft.com/office/powerpoint/2010/main" val="1590420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C4C38168-FFF7-4EED-8EAD-5636CB3F8962}"/>
              </a:ext>
            </a:extLst>
          </p:cNvPr>
          <p:cNvSpPr>
            <a:spLocks noGrp="1"/>
          </p:cNvSpPr>
          <p:nvPr>
            <p:ph type="title"/>
          </p:nvPr>
        </p:nvSpPr>
        <p:spPr/>
        <p:txBody>
          <a:bodyPr>
            <a:noAutofit/>
          </a:bodyPr>
          <a:lstStyle/>
          <a:p>
            <a:pPr algn="ctr"/>
            <a:r>
              <a:rPr lang="tr-TR" sz="3200" b="1" dirty="0">
                <a:solidFill>
                  <a:schemeClr val="accent5">
                    <a:lumMod val="50000"/>
                  </a:schemeClr>
                </a:solidFill>
                <a:latin typeface="Arial" panose="020B0604020202020204" pitchFamily="34" charset="0"/>
                <a:cs typeface="Arial" panose="020B0604020202020204" pitchFamily="34" charset="0"/>
              </a:rPr>
              <a:t>Elektronik Kamu Alımları Platformu (EKAP)</a:t>
            </a:r>
            <a:endParaRPr lang="tr-TR" sz="3000" b="1" dirty="0">
              <a:solidFill>
                <a:schemeClr val="accent5">
                  <a:lumMod val="50000"/>
                </a:schemeClr>
              </a:solidFill>
            </a:endParaRPr>
          </a:p>
        </p:txBody>
      </p:sp>
      <p:sp>
        <p:nvSpPr>
          <p:cNvPr id="3" name="İçerik Yer Tutucusu 2">
            <a:extLst>
              <a:ext uri="{FF2B5EF4-FFF2-40B4-BE49-F238E27FC236}">
                <a16:creationId xmlns:a16="http://schemas.microsoft.com/office/drawing/2014/main" xmlns="" id="{A90CFB7D-E831-4C43-8F61-897F13D18872}"/>
              </a:ext>
            </a:extLst>
          </p:cNvPr>
          <p:cNvSpPr>
            <a:spLocks noGrp="1"/>
          </p:cNvSpPr>
          <p:nvPr>
            <p:ph idx="1"/>
          </p:nvPr>
        </p:nvSpPr>
        <p:spPr>
          <a:xfrm>
            <a:off x="1419225" y="1619250"/>
            <a:ext cx="6848475" cy="4924425"/>
          </a:xfrm>
        </p:spPr>
        <p:txBody>
          <a:bodyPr>
            <a:normAutofit/>
          </a:bodyPr>
          <a:lstStyle/>
          <a:p>
            <a:r>
              <a:rPr lang="en-US" b="1" dirty="0">
                <a:solidFill>
                  <a:srgbClr val="FF0000"/>
                </a:solidFill>
                <a:latin typeface="Arial" panose="020B0604020202020204" pitchFamily="34" charset="0"/>
                <a:cs typeface="Arial" panose="020B0604020202020204" pitchFamily="34" charset="0"/>
              </a:rPr>
              <a:t>1 </a:t>
            </a:r>
            <a:r>
              <a:rPr lang="tr-TR" b="1" dirty="0">
                <a:solidFill>
                  <a:srgbClr val="FF0000"/>
                </a:solidFill>
                <a:latin typeface="Arial" panose="020B0604020202020204" pitchFamily="34" charset="0"/>
                <a:cs typeface="Arial" panose="020B0604020202020204" pitchFamily="34" charset="0"/>
              </a:rPr>
              <a:t>Eylül</a:t>
            </a:r>
            <a:r>
              <a:rPr lang="en-US" b="1" dirty="0">
                <a:solidFill>
                  <a:srgbClr val="FF0000"/>
                </a:solidFill>
                <a:latin typeface="Arial" panose="020B0604020202020204" pitchFamily="34" charset="0"/>
                <a:cs typeface="Arial" panose="020B0604020202020204" pitchFamily="34" charset="0"/>
              </a:rPr>
              <a:t> 2010</a:t>
            </a:r>
            <a:r>
              <a:rPr lang="tr-TR" b="1" dirty="0">
                <a:solidFill>
                  <a:srgbClr val="FF0000"/>
                </a:solidFill>
                <a:latin typeface="Arial" panose="020B0604020202020204" pitchFamily="34" charset="0"/>
                <a:cs typeface="Arial" panose="020B0604020202020204" pitchFamily="34" charset="0"/>
              </a:rPr>
              <a:t> - </a:t>
            </a:r>
            <a:r>
              <a:rPr lang="tr-TR" b="1" dirty="0" err="1">
                <a:latin typeface="Arial" panose="020B0604020202020204" pitchFamily="34" charset="0"/>
                <a:cs typeface="Arial" panose="020B0604020202020204" pitchFamily="34" charset="0"/>
              </a:rPr>
              <a:t>EKAP’ın</a:t>
            </a:r>
            <a:r>
              <a:rPr lang="tr-TR" b="1" dirty="0">
                <a:latin typeface="Arial" panose="020B0604020202020204" pitchFamily="34" charset="0"/>
                <a:cs typeface="Arial" panose="020B0604020202020204" pitchFamily="34" charset="0"/>
              </a:rPr>
              <a:t> </a:t>
            </a:r>
            <a:r>
              <a:rPr lang="tr-TR" dirty="0">
                <a:latin typeface="Arial" panose="020B0604020202020204" pitchFamily="34" charset="0"/>
                <a:cs typeface="Arial" panose="020B0604020202020204" pitchFamily="34" charset="0"/>
              </a:rPr>
              <a:t>devreye </a:t>
            </a:r>
            <a:r>
              <a:rPr lang="tr-TR" dirty="0">
                <a:solidFill>
                  <a:schemeClr val="tx1"/>
                </a:solidFill>
                <a:latin typeface="Arial" panose="020B0604020202020204" pitchFamily="34" charset="0"/>
                <a:cs typeface="Arial" panose="020B0604020202020204" pitchFamily="34" charset="0"/>
              </a:rPr>
              <a:t>alınması;</a:t>
            </a:r>
          </a:p>
          <a:p>
            <a:endParaRPr lang="tr-TR" sz="1000" dirty="0">
              <a:solidFill>
                <a:schemeClr val="tx1"/>
              </a:solidFill>
              <a:latin typeface="Arial" panose="020B0604020202020204" pitchFamily="34" charset="0"/>
              <a:cs typeface="Arial" panose="020B0604020202020204" pitchFamily="34" charset="0"/>
            </a:endParaRPr>
          </a:p>
          <a:p>
            <a:r>
              <a:rPr lang="tr-TR" dirty="0">
                <a:solidFill>
                  <a:schemeClr val="tx1"/>
                </a:solidFill>
                <a:latin typeface="Arial" panose="020B0604020202020204" pitchFamily="34" charset="0"/>
                <a:ea typeface="Times New Roman"/>
                <a:cs typeface="Arial" panose="020B0604020202020204" pitchFamily="34" charset="0"/>
              </a:rPr>
              <a:t>  </a:t>
            </a:r>
            <a:r>
              <a:rPr lang="tr-TR" b="1" dirty="0">
                <a:solidFill>
                  <a:schemeClr val="tx1"/>
                </a:solidFill>
                <a:latin typeface="Arial" panose="020B0604020202020204" pitchFamily="34" charset="0"/>
                <a:ea typeface="Times New Roman"/>
                <a:cs typeface="Arial" panose="020B0604020202020204" pitchFamily="34" charset="0"/>
              </a:rPr>
              <a:t>EKAP,</a:t>
            </a:r>
            <a:r>
              <a:rPr lang="tr-TR" dirty="0">
                <a:solidFill>
                  <a:schemeClr val="tx1"/>
                </a:solidFill>
                <a:latin typeface="Arial" panose="020B0604020202020204" pitchFamily="34" charset="0"/>
                <a:ea typeface="Times New Roman"/>
                <a:cs typeface="Arial" panose="020B0604020202020204" pitchFamily="34" charset="0"/>
              </a:rPr>
              <a:t> en önemli e-devlet projelerinden biri olup, halihazırda</a:t>
            </a:r>
          </a:p>
          <a:p>
            <a:pPr marL="82296" indent="0">
              <a:buNone/>
            </a:pPr>
            <a:r>
              <a:rPr lang="tr-TR" sz="3600" dirty="0">
                <a:solidFill>
                  <a:schemeClr val="tx1"/>
                </a:solidFill>
                <a:latin typeface="Arial" panose="020B0604020202020204" pitchFamily="34" charset="0"/>
                <a:ea typeface="Times New Roman"/>
                <a:cs typeface="Arial" panose="020B0604020202020204" pitchFamily="34" charset="0"/>
              </a:rPr>
              <a:t>  </a:t>
            </a:r>
            <a:r>
              <a:rPr lang="tr-TR" sz="3800" dirty="0">
                <a:solidFill>
                  <a:schemeClr val="tx1"/>
                </a:solidFill>
                <a:latin typeface="Arial" panose="020B0604020202020204" pitchFamily="34" charset="0"/>
                <a:ea typeface="Times New Roman"/>
                <a:cs typeface="Arial" panose="020B0604020202020204" pitchFamily="34" charset="0"/>
              </a:rPr>
              <a:t>- </a:t>
            </a:r>
            <a:r>
              <a:rPr lang="tr-TR" sz="3800" b="1" dirty="0">
                <a:solidFill>
                  <a:srgbClr val="FF0000"/>
                </a:solidFill>
                <a:latin typeface="Arial" panose="020B0604020202020204" pitchFamily="34" charset="0"/>
                <a:ea typeface="Times New Roman"/>
                <a:cs typeface="Arial" panose="020B0604020202020204" pitchFamily="34" charset="0"/>
              </a:rPr>
              <a:t>170.000</a:t>
            </a:r>
            <a:r>
              <a:rPr lang="tr-TR" sz="3800" dirty="0">
                <a:solidFill>
                  <a:schemeClr val="tx1"/>
                </a:solidFill>
                <a:latin typeface="Arial" panose="020B0604020202020204" pitchFamily="34" charset="0"/>
                <a:ea typeface="Times New Roman"/>
                <a:cs typeface="Arial" panose="020B0604020202020204" pitchFamily="34" charset="0"/>
              </a:rPr>
              <a:t> </a:t>
            </a:r>
            <a:r>
              <a:rPr lang="tr-TR" sz="3800" dirty="0">
                <a:solidFill>
                  <a:schemeClr val="tx1"/>
                </a:solidFill>
                <a:effectLst>
                  <a:outerShdw blurRad="38100" dist="38100" dir="2700000" algn="tl">
                    <a:srgbClr val="000000">
                      <a:alpha val="43137"/>
                    </a:srgbClr>
                  </a:outerShdw>
                </a:effectLst>
                <a:latin typeface="Arial" panose="020B0604020202020204" pitchFamily="34" charset="0"/>
                <a:ea typeface="Times New Roman"/>
                <a:cs typeface="Arial" panose="020B0604020202020204" pitchFamily="34" charset="0"/>
              </a:rPr>
              <a:t>gerçek/tüzel kişi,</a:t>
            </a:r>
          </a:p>
          <a:p>
            <a:pPr marL="82296" indent="0">
              <a:buNone/>
            </a:pPr>
            <a:r>
              <a:rPr lang="tr-TR" sz="3800" dirty="0">
                <a:latin typeface="Arial" panose="020B0604020202020204" pitchFamily="34" charset="0"/>
                <a:ea typeface="Times New Roman"/>
                <a:cs typeface="Arial" panose="020B0604020202020204" pitchFamily="34" charset="0"/>
              </a:rPr>
              <a:t> </a:t>
            </a:r>
            <a:r>
              <a:rPr lang="tr-TR" sz="3800" dirty="0">
                <a:solidFill>
                  <a:schemeClr val="tx1"/>
                </a:solidFill>
                <a:latin typeface="Arial" panose="020B0604020202020204" pitchFamily="34" charset="0"/>
                <a:ea typeface="Times New Roman"/>
                <a:cs typeface="Arial" panose="020B0604020202020204" pitchFamily="34" charset="0"/>
              </a:rPr>
              <a:t> - </a:t>
            </a:r>
            <a:r>
              <a:rPr lang="tr-TR" sz="3800" b="1" dirty="0">
                <a:solidFill>
                  <a:srgbClr val="FF0000"/>
                </a:solidFill>
                <a:latin typeface="Arial" panose="020B0604020202020204" pitchFamily="34" charset="0"/>
                <a:ea typeface="Times New Roman"/>
                <a:cs typeface="Arial" panose="020B0604020202020204" pitchFamily="34" charset="0"/>
              </a:rPr>
              <a:t>31.000</a:t>
            </a:r>
            <a:r>
              <a:rPr lang="tr-TR" sz="3800" dirty="0">
                <a:solidFill>
                  <a:schemeClr val="tx1"/>
                </a:solidFill>
                <a:latin typeface="Arial" panose="020B0604020202020204" pitchFamily="34" charset="0"/>
                <a:ea typeface="Times New Roman"/>
                <a:cs typeface="Arial" panose="020B0604020202020204" pitchFamily="34" charset="0"/>
              </a:rPr>
              <a:t> </a:t>
            </a:r>
            <a:r>
              <a:rPr lang="tr-TR" sz="3800" dirty="0">
                <a:solidFill>
                  <a:schemeClr val="tx1"/>
                </a:solidFill>
                <a:effectLst>
                  <a:outerShdw blurRad="38100" dist="38100" dir="2700000" algn="tl">
                    <a:srgbClr val="000000">
                      <a:alpha val="43137"/>
                    </a:srgbClr>
                  </a:outerShdw>
                </a:effectLst>
                <a:latin typeface="Arial" panose="020B0604020202020204" pitchFamily="34" charset="0"/>
                <a:ea typeface="Times New Roman"/>
                <a:cs typeface="Arial" panose="020B0604020202020204" pitchFamily="34" charset="0"/>
              </a:rPr>
              <a:t>idare</a:t>
            </a:r>
            <a:r>
              <a:rPr lang="tr-TR" sz="3800" dirty="0">
                <a:solidFill>
                  <a:schemeClr val="tx1"/>
                </a:solidFill>
                <a:latin typeface="Arial" panose="020B0604020202020204" pitchFamily="34" charset="0"/>
                <a:ea typeface="Times New Roman"/>
                <a:cs typeface="Arial" panose="020B0604020202020204" pitchFamily="34" charset="0"/>
              </a:rPr>
              <a:t> ve</a:t>
            </a:r>
          </a:p>
          <a:p>
            <a:pPr marL="82296" indent="0">
              <a:buNone/>
            </a:pPr>
            <a:r>
              <a:rPr lang="tr-TR" sz="3800" dirty="0">
                <a:latin typeface="Arial" panose="020B0604020202020204" pitchFamily="34" charset="0"/>
                <a:ea typeface="Times New Roman"/>
                <a:cs typeface="Arial" panose="020B0604020202020204" pitchFamily="34" charset="0"/>
              </a:rPr>
              <a:t> </a:t>
            </a:r>
            <a:r>
              <a:rPr lang="tr-TR" sz="3800" dirty="0">
                <a:solidFill>
                  <a:schemeClr val="tx1"/>
                </a:solidFill>
                <a:latin typeface="Arial" panose="020B0604020202020204" pitchFamily="34" charset="0"/>
                <a:ea typeface="Times New Roman"/>
                <a:cs typeface="Arial" panose="020B0604020202020204" pitchFamily="34" charset="0"/>
              </a:rPr>
              <a:t> - </a:t>
            </a:r>
            <a:r>
              <a:rPr lang="tr-TR" sz="3800" b="1" dirty="0">
                <a:solidFill>
                  <a:srgbClr val="FF0000"/>
                </a:solidFill>
                <a:latin typeface="Arial" panose="020B0604020202020204" pitchFamily="34" charset="0"/>
                <a:ea typeface="Times New Roman"/>
                <a:cs typeface="Arial" panose="020B0604020202020204" pitchFamily="34" charset="0"/>
              </a:rPr>
              <a:t>800.000</a:t>
            </a:r>
            <a:r>
              <a:rPr lang="tr-TR" sz="3800" dirty="0">
                <a:solidFill>
                  <a:schemeClr val="tx1"/>
                </a:solidFill>
                <a:latin typeface="Arial" panose="020B0604020202020204" pitchFamily="34" charset="0"/>
                <a:ea typeface="Times New Roman"/>
                <a:cs typeface="Arial" panose="020B0604020202020204" pitchFamily="34" charset="0"/>
              </a:rPr>
              <a:t> </a:t>
            </a:r>
            <a:r>
              <a:rPr lang="tr-TR" sz="3800" dirty="0">
                <a:solidFill>
                  <a:schemeClr val="tx1"/>
                </a:solidFill>
                <a:effectLst>
                  <a:outerShdw blurRad="38100" dist="38100" dir="2700000" algn="tl">
                    <a:srgbClr val="000000">
                      <a:alpha val="43137"/>
                    </a:srgbClr>
                  </a:outerShdw>
                </a:effectLst>
                <a:latin typeface="Arial" panose="020B0604020202020204" pitchFamily="34" charset="0"/>
                <a:ea typeface="Times New Roman"/>
                <a:cs typeface="Arial" panose="020B0604020202020204" pitchFamily="34" charset="0"/>
              </a:rPr>
              <a:t>kullanıcı</a:t>
            </a:r>
          </a:p>
          <a:p>
            <a:pPr marL="82296" indent="0">
              <a:buNone/>
            </a:pPr>
            <a:r>
              <a:rPr lang="tr-TR" dirty="0">
                <a:latin typeface="Arial" panose="020B0604020202020204" pitchFamily="34" charset="0"/>
                <a:ea typeface="Times New Roman"/>
                <a:cs typeface="Arial" panose="020B0604020202020204" pitchFamily="34" charset="0"/>
              </a:rPr>
              <a:t>    </a:t>
            </a:r>
            <a:r>
              <a:rPr lang="tr-TR" dirty="0">
                <a:solidFill>
                  <a:schemeClr val="tx1"/>
                </a:solidFill>
                <a:latin typeface="Arial" panose="020B0604020202020204" pitchFamily="34" charset="0"/>
                <a:ea typeface="Times New Roman"/>
                <a:cs typeface="Arial" panose="020B0604020202020204" pitchFamily="34" charset="0"/>
              </a:rPr>
              <a:t> </a:t>
            </a:r>
            <a:r>
              <a:rPr lang="tr-TR" b="1" dirty="0" err="1">
                <a:solidFill>
                  <a:schemeClr val="tx1"/>
                </a:solidFill>
                <a:latin typeface="Arial" panose="020B0604020202020204" pitchFamily="34" charset="0"/>
                <a:ea typeface="Times New Roman"/>
                <a:cs typeface="Arial" panose="020B0604020202020204" pitchFamily="34" charset="0"/>
              </a:rPr>
              <a:t>EKAP’a</a:t>
            </a:r>
            <a:r>
              <a:rPr lang="tr-TR" b="1" dirty="0">
                <a:solidFill>
                  <a:schemeClr val="tx1"/>
                </a:solidFill>
                <a:latin typeface="Arial" panose="020B0604020202020204" pitchFamily="34" charset="0"/>
                <a:ea typeface="Times New Roman"/>
                <a:cs typeface="Arial" panose="020B0604020202020204" pitchFamily="34" charset="0"/>
              </a:rPr>
              <a:t> kayıtlıdır.</a:t>
            </a:r>
            <a:endParaRPr lang="tr-TR" b="1" dirty="0">
              <a:solidFill>
                <a:schemeClr val="tx1"/>
              </a:solidFill>
              <a:latin typeface="Arial" panose="020B0604020202020204" pitchFamily="34" charset="0"/>
              <a:cs typeface="Arial" panose="020B0604020202020204" pitchFamily="34" charset="0"/>
            </a:endParaRPr>
          </a:p>
        </p:txBody>
      </p:sp>
      <p:sp>
        <p:nvSpPr>
          <p:cNvPr id="6" name="Slayt Numarası Yer Tutucusu 5">
            <a:extLst>
              <a:ext uri="{FF2B5EF4-FFF2-40B4-BE49-F238E27FC236}">
                <a16:creationId xmlns:a16="http://schemas.microsoft.com/office/drawing/2014/main" xmlns="" id="{5617869F-4265-4DE9-A9B8-2A7A7E373F5D}"/>
              </a:ext>
            </a:extLst>
          </p:cNvPr>
          <p:cNvSpPr>
            <a:spLocks noGrp="1"/>
          </p:cNvSpPr>
          <p:nvPr>
            <p:ph type="sldNum" sz="quarter" idx="12"/>
          </p:nvPr>
        </p:nvSpPr>
        <p:spPr/>
        <p:txBody>
          <a:bodyPr/>
          <a:lstStyle/>
          <a:p>
            <a:fld id="{DF1F79AB-9229-4814-A1F8-FDBD1522D16E}" type="slidenum">
              <a:rPr lang="tr-TR" smtClean="0"/>
              <a:t>14</a:t>
            </a:fld>
            <a:endParaRPr lang="tr-TR"/>
          </a:p>
        </p:txBody>
      </p:sp>
      <p:pic>
        <p:nvPicPr>
          <p:cNvPr id="5" name="Picture 2" descr="ekap resim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1500" y="1733550"/>
            <a:ext cx="3695698" cy="4152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313484"/>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75FF8A2E-E433-48A2-A978-11B88C738137}"/>
              </a:ext>
            </a:extLst>
          </p:cNvPr>
          <p:cNvSpPr>
            <a:spLocks noGrp="1"/>
          </p:cNvSpPr>
          <p:nvPr>
            <p:ph type="title"/>
          </p:nvPr>
        </p:nvSpPr>
        <p:spPr/>
        <p:txBody>
          <a:bodyPr/>
          <a:lstStyle/>
          <a:p>
            <a:pPr algn="ctr"/>
            <a:r>
              <a:rPr lang="tr-TR" b="1" dirty="0"/>
              <a:t>ELEKTRONİK EKSİLTME</a:t>
            </a:r>
            <a:endParaRPr lang="tr-TR" dirty="0"/>
          </a:p>
        </p:txBody>
      </p:sp>
      <p:sp>
        <p:nvSpPr>
          <p:cNvPr id="3" name="İçerik Yer Tutucusu 2">
            <a:extLst>
              <a:ext uri="{FF2B5EF4-FFF2-40B4-BE49-F238E27FC236}">
                <a16:creationId xmlns:a16="http://schemas.microsoft.com/office/drawing/2014/main" xmlns="" id="{1E10559D-D8AE-4412-8BFA-76237F2FE841}"/>
              </a:ext>
            </a:extLst>
          </p:cNvPr>
          <p:cNvSpPr>
            <a:spLocks noGrp="1"/>
          </p:cNvSpPr>
          <p:nvPr>
            <p:ph idx="1"/>
          </p:nvPr>
        </p:nvSpPr>
        <p:spPr>
          <a:xfrm>
            <a:off x="1971675" y="1628775"/>
            <a:ext cx="9001126" cy="4210050"/>
          </a:xfrm>
        </p:spPr>
        <p:txBody>
          <a:bodyPr>
            <a:normAutofit/>
          </a:bodyPr>
          <a:lstStyle/>
          <a:p>
            <a:pPr marL="82296" indent="0">
              <a:buNone/>
            </a:pPr>
            <a:r>
              <a:rPr lang="tr-TR" sz="3600" b="1" dirty="0"/>
              <a:t>   Hangi tür alımlarda uygulanacak</a:t>
            </a:r>
            <a:r>
              <a:rPr lang="tr-TR" sz="3600" b="1" dirty="0">
                <a:latin typeface="Times New Roman" panose="02020603050405020304" pitchFamily="18" charset="0"/>
                <a:cs typeface="Times New Roman" panose="02020603050405020304" pitchFamily="18" charset="0"/>
              </a:rPr>
              <a:t>?</a:t>
            </a:r>
          </a:p>
          <a:p>
            <a:pPr marL="82296" indent="0">
              <a:buNone/>
            </a:pPr>
            <a:endParaRPr lang="tr-TR" sz="1100" b="1" dirty="0">
              <a:latin typeface="Times New Roman" panose="02020603050405020304" pitchFamily="18" charset="0"/>
              <a:cs typeface="Times New Roman" panose="02020603050405020304" pitchFamily="18" charset="0"/>
            </a:endParaRPr>
          </a:p>
          <a:p>
            <a:r>
              <a:rPr lang="tr-TR" sz="3500" b="1" dirty="0"/>
              <a:t>Mal Alım İhaleleri </a:t>
            </a:r>
            <a:r>
              <a:rPr lang="tr-TR" sz="3500" dirty="0"/>
              <a:t>(Mad. 58/B)</a:t>
            </a:r>
          </a:p>
          <a:p>
            <a:r>
              <a:rPr lang="tr-TR" sz="3500" b="1" dirty="0"/>
              <a:t>Hizmet Alımı İhaleleri </a:t>
            </a:r>
            <a:r>
              <a:rPr lang="tr-TR" sz="3500" dirty="0"/>
              <a:t>(</a:t>
            </a:r>
            <a:r>
              <a:rPr lang="tr-TR" sz="3500" dirty="0">
                <a:solidFill>
                  <a:srgbClr val="00B0F0"/>
                </a:solidFill>
                <a:effectLst>
                  <a:outerShdw blurRad="38100" dist="38100" dir="2700000" algn="tl">
                    <a:srgbClr val="000000">
                      <a:alpha val="43137"/>
                    </a:srgbClr>
                  </a:outerShdw>
                </a:effectLst>
              </a:rPr>
              <a:t>Danışmanlık Hizmet Alımları hariç olmak üzere</a:t>
            </a:r>
            <a:r>
              <a:rPr lang="tr-TR" sz="3500" dirty="0"/>
              <a:t>) (Mad. 59/B)</a:t>
            </a:r>
          </a:p>
          <a:p>
            <a:r>
              <a:rPr lang="tr-TR" sz="3500" b="1" dirty="0"/>
              <a:t>Yapım İşi İhaleleri </a:t>
            </a:r>
            <a:r>
              <a:rPr lang="tr-TR" sz="3500" dirty="0"/>
              <a:t>(</a:t>
            </a:r>
            <a:r>
              <a:rPr lang="tr-TR" sz="3500" dirty="0">
                <a:solidFill>
                  <a:srgbClr val="00B0F0"/>
                </a:solidFill>
                <a:effectLst>
                  <a:outerShdw blurRad="38100" dist="38100" dir="2700000" algn="tl">
                    <a:srgbClr val="000000">
                      <a:alpha val="43137"/>
                    </a:srgbClr>
                  </a:outerShdw>
                </a:effectLst>
              </a:rPr>
              <a:t>Ön Projeyle Çıkılanlar hariç</a:t>
            </a:r>
            <a:r>
              <a:rPr lang="tr-TR" sz="3500" dirty="0"/>
              <a:t>)(Mad. 60/B)</a:t>
            </a:r>
          </a:p>
        </p:txBody>
      </p:sp>
      <p:sp>
        <p:nvSpPr>
          <p:cNvPr id="6" name="Slayt Numarası Yer Tutucusu 5">
            <a:extLst>
              <a:ext uri="{FF2B5EF4-FFF2-40B4-BE49-F238E27FC236}">
                <a16:creationId xmlns:a16="http://schemas.microsoft.com/office/drawing/2014/main" xmlns="" id="{5BACDF1B-487E-4CBE-AB44-AAD60D3D171B}"/>
              </a:ext>
            </a:extLst>
          </p:cNvPr>
          <p:cNvSpPr>
            <a:spLocks noGrp="1"/>
          </p:cNvSpPr>
          <p:nvPr>
            <p:ph type="sldNum" sz="quarter" idx="12"/>
          </p:nvPr>
        </p:nvSpPr>
        <p:spPr/>
        <p:txBody>
          <a:bodyPr/>
          <a:lstStyle/>
          <a:p>
            <a:fld id="{DF1F79AB-9229-4814-A1F8-FDBD1522D16E}" type="slidenum">
              <a:rPr lang="tr-TR" smtClean="0">
                <a:solidFill>
                  <a:srgbClr val="E7DEC9">
                    <a:shade val="50000"/>
                    <a:satMod val="200000"/>
                  </a:srgbClr>
                </a:solidFill>
              </a:rPr>
              <a:pPr/>
              <a:t>140</a:t>
            </a:fld>
            <a:endParaRPr lang="tr-TR">
              <a:solidFill>
                <a:srgbClr val="E7DEC9">
                  <a:shade val="50000"/>
                  <a:satMod val="200000"/>
                </a:srgbClr>
              </a:solidFill>
            </a:endParaRPr>
          </a:p>
        </p:txBody>
      </p:sp>
    </p:spTree>
    <p:extLst>
      <p:ext uri="{BB962C8B-B14F-4D97-AF65-F5344CB8AC3E}">
        <p14:creationId xmlns:p14="http://schemas.microsoft.com/office/powerpoint/2010/main" val="40146695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75FF8A2E-E433-48A2-A978-11B88C738137}"/>
              </a:ext>
            </a:extLst>
          </p:cNvPr>
          <p:cNvSpPr>
            <a:spLocks noGrp="1"/>
          </p:cNvSpPr>
          <p:nvPr>
            <p:ph type="title"/>
          </p:nvPr>
        </p:nvSpPr>
        <p:spPr/>
        <p:txBody>
          <a:bodyPr/>
          <a:lstStyle/>
          <a:p>
            <a:pPr algn="ctr"/>
            <a:r>
              <a:rPr lang="tr-TR" b="1" dirty="0"/>
              <a:t>ELEKTRONİK EKSİLTME</a:t>
            </a:r>
            <a:endParaRPr lang="tr-TR" dirty="0"/>
          </a:p>
        </p:txBody>
      </p:sp>
      <p:sp>
        <p:nvSpPr>
          <p:cNvPr id="3" name="İçerik Yer Tutucusu 2">
            <a:extLst>
              <a:ext uri="{FF2B5EF4-FFF2-40B4-BE49-F238E27FC236}">
                <a16:creationId xmlns:a16="http://schemas.microsoft.com/office/drawing/2014/main" xmlns="" id="{1E10559D-D8AE-4412-8BFA-76237F2FE841}"/>
              </a:ext>
            </a:extLst>
          </p:cNvPr>
          <p:cNvSpPr>
            <a:spLocks noGrp="1"/>
          </p:cNvSpPr>
          <p:nvPr>
            <p:ph idx="1"/>
          </p:nvPr>
        </p:nvSpPr>
        <p:spPr>
          <a:xfrm>
            <a:off x="1971675" y="1828799"/>
            <a:ext cx="9001126" cy="4010025"/>
          </a:xfrm>
        </p:spPr>
        <p:txBody>
          <a:bodyPr>
            <a:normAutofit/>
          </a:bodyPr>
          <a:lstStyle/>
          <a:p>
            <a:r>
              <a:rPr lang="tr-TR" sz="3500" b="1" dirty="0"/>
              <a:t>Elektronik eksiltme yapılabilmesi için;</a:t>
            </a:r>
          </a:p>
          <a:p>
            <a:pPr marL="82296" indent="0">
              <a:buNone/>
            </a:pPr>
            <a:r>
              <a:rPr lang="tr-TR" sz="3500" b="1" dirty="0"/>
              <a:t>  </a:t>
            </a:r>
            <a:r>
              <a:rPr lang="tr-TR" sz="3500" b="1" dirty="0">
                <a:solidFill>
                  <a:srgbClr val="FF0000"/>
                </a:solidFill>
              </a:rPr>
              <a:t>İhalenin elektronik ortamda yapılması zorunlu değildir.</a:t>
            </a:r>
            <a:endParaRPr lang="tr-TR" sz="3500" dirty="0">
              <a:solidFill>
                <a:srgbClr val="FF0000"/>
              </a:solidFill>
            </a:endParaRPr>
          </a:p>
        </p:txBody>
      </p:sp>
      <p:sp>
        <p:nvSpPr>
          <p:cNvPr id="6" name="Slayt Numarası Yer Tutucusu 5">
            <a:extLst>
              <a:ext uri="{FF2B5EF4-FFF2-40B4-BE49-F238E27FC236}">
                <a16:creationId xmlns:a16="http://schemas.microsoft.com/office/drawing/2014/main" xmlns="" id="{5BACDF1B-487E-4CBE-AB44-AAD60D3D171B}"/>
              </a:ext>
            </a:extLst>
          </p:cNvPr>
          <p:cNvSpPr>
            <a:spLocks noGrp="1"/>
          </p:cNvSpPr>
          <p:nvPr>
            <p:ph type="sldNum" sz="quarter" idx="12"/>
          </p:nvPr>
        </p:nvSpPr>
        <p:spPr/>
        <p:txBody>
          <a:bodyPr/>
          <a:lstStyle/>
          <a:p>
            <a:fld id="{DF1F79AB-9229-4814-A1F8-FDBD1522D16E}" type="slidenum">
              <a:rPr lang="tr-TR" smtClean="0">
                <a:solidFill>
                  <a:srgbClr val="E7DEC9">
                    <a:shade val="50000"/>
                    <a:satMod val="200000"/>
                  </a:srgbClr>
                </a:solidFill>
              </a:rPr>
              <a:pPr/>
              <a:t>141</a:t>
            </a:fld>
            <a:endParaRPr lang="tr-TR">
              <a:solidFill>
                <a:srgbClr val="E7DEC9">
                  <a:shade val="50000"/>
                  <a:satMod val="200000"/>
                </a:srgbClr>
              </a:solidFill>
            </a:endParaRPr>
          </a:p>
        </p:txBody>
      </p:sp>
    </p:spTree>
    <p:extLst>
      <p:ext uri="{BB962C8B-B14F-4D97-AF65-F5344CB8AC3E}">
        <p14:creationId xmlns:p14="http://schemas.microsoft.com/office/powerpoint/2010/main" val="39538068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75FF8A2E-E433-48A2-A978-11B88C738137}"/>
              </a:ext>
            </a:extLst>
          </p:cNvPr>
          <p:cNvSpPr>
            <a:spLocks noGrp="1"/>
          </p:cNvSpPr>
          <p:nvPr>
            <p:ph type="title"/>
          </p:nvPr>
        </p:nvSpPr>
        <p:spPr/>
        <p:txBody>
          <a:bodyPr/>
          <a:lstStyle/>
          <a:p>
            <a:pPr algn="ctr"/>
            <a:r>
              <a:rPr lang="tr-TR" b="1" dirty="0"/>
              <a:t>ELEKTRONİK EKSİLTME</a:t>
            </a:r>
            <a:endParaRPr lang="tr-TR" dirty="0"/>
          </a:p>
        </p:txBody>
      </p:sp>
      <p:sp>
        <p:nvSpPr>
          <p:cNvPr id="3" name="İçerik Yer Tutucusu 2">
            <a:extLst>
              <a:ext uri="{FF2B5EF4-FFF2-40B4-BE49-F238E27FC236}">
                <a16:creationId xmlns:a16="http://schemas.microsoft.com/office/drawing/2014/main" xmlns="" id="{1E10559D-D8AE-4412-8BFA-76237F2FE841}"/>
              </a:ext>
            </a:extLst>
          </p:cNvPr>
          <p:cNvSpPr>
            <a:spLocks noGrp="1"/>
          </p:cNvSpPr>
          <p:nvPr>
            <p:ph idx="1"/>
          </p:nvPr>
        </p:nvSpPr>
        <p:spPr>
          <a:xfrm>
            <a:off x="2009775" y="1638300"/>
            <a:ext cx="9134475" cy="4371975"/>
          </a:xfrm>
        </p:spPr>
        <p:txBody>
          <a:bodyPr>
            <a:normAutofit fontScale="92500" lnSpcReduction="20000"/>
          </a:bodyPr>
          <a:lstStyle/>
          <a:p>
            <a:r>
              <a:rPr lang="tr-TR" sz="3600" b="1" dirty="0">
                <a:solidFill>
                  <a:srgbClr val="7030A0"/>
                </a:solidFill>
              </a:rPr>
              <a:t>E-eksiltme; </a:t>
            </a:r>
          </a:p>
          <a:p>
            <a:pPr marL="82296" indent="0">
              <a:buNone/>
            </a:pPr>
            <a:r>
              <a:rPr lang="tr-TR" sz="3600" b="1" dirty="0">
                <a:solidFill>
                  <a:srgbClr val="7030A0"/>
                </a:solidFill>
              </a:rPr>
              <a:t>   Aşırı düşük teklif açıklaması istenilmeksizin İhalenin teklifi en düşük fiyat üzerinde bırakılacağı ihalelerde yapılabilecek.</a:t>
            </a:r>
          </a:p>
          <a:p>
            <a:endParaRPr lang="tr-TR" sz="2200" b="1" dirty="0">
              <a:solidFill>
                <a:srgbClr val="7030A0"/>
              </a:solidFill>
            </a:endParaRPr>
          </a:p>
          <a:p>
            <a:r>
              <a:rPr lang="tr-TR" sz="3600" dirty="0">
                <a:effectLst>
                  <a:outerShdw blurRad="38100" dist="38100" dir="2700000" algn="tl">
                    <a:srgbClr val="000000">
                      <a:alpha val="43137"/>
                    </a:srgbClr>
                  </a:outerShdw>
                </a:effectLst>
              </a:rPr>
              <a:t>Sınır değerin altındaki tekliflerin aşırı düşük teklif açıklaması istenilmeksizin </a:t>
            </a:r>
            <a:r>
              <a:rPr lang="tr-TR" sz="3600" u="sng" dirty="0">
                <a:effectLst>
                  <a:outerShdw blurRad="38100" dist="38100" dir="2700000" algn="tl">
                    <a:srgbClr val="000000">
                      <a:alpha val="43137"/>
                    </a:srgbClr>
                  </a:outerShdw>
                </a:effectLst>
              </a:rPr>
              <a:t>değerlendirme dışı bırakılacağı ihalelerde</a:t>
            </a:r>
            <a:r>
              <a:rPr lang="tr-TR" sz="3600" dirty="0">
                <a:effectLst>
                  <a:outerShdw blurRad="38100" dist="38100" dir="2700000" algn="tl">
                    <a:srgbClr val="000000">
                      <a:alpha val="43137"/>
                    </a:srgbClr>
                  </a:outerShdw>
                </a:effectLst>
              </a:rPr>
              <a:t> </a:t>
            </a:r>
            <a:r>
              <a:rPr lang="tr-TR" sz="3600" b="1" u="sng" dirty="0">
                <a:solidFill>
                  <a:srgbClr val="FF0000"/>
                </a:solidFill>
              </a:rPr>
              <a:t>fiyat üzerinden e-eksiltme yapılamayacak.</a:t>
            </a:r>
            <a:r>
              <a:rPr lang="tr-TR" sz="3600" dirty="0"/>
              <a:t> (Personel çalıştırılmasına dayalı hizmet alımı ihaleleri gibi.)</a:t>
            </a:r>
          </a:p>
        </p:txBody>
      </p:sp>
      <p:sp>
        <p:nvSpPr>
          <p:cNvPr id="6" name="Slayt Numarası Yer Tutucusu 5">
            <a:extLst>
              <a:ext uri="{FF2B5EF4-FFF2-40B4-BE49-F238E27FC236}">
                <a16:creationId xmlns:a16="http://schemas.microsoft.com/office/drawing/2014/main" xmlns="" id="{5BACDF1B-487E-4CBE-AB44-AAD60D3D171B}"/>
              </a:ext>
            </a:extLst>
          </p:cNvPr>
          <p:cNvSpPr>
            <a:spLocks noGrp="1"/>
          </p:cNvSpPr>
          <p:nvPr>
            <p:ph type="sldNum" sz="quarter" idx="12"/>
          </p:nvPr>
        </p:nvSpPr>
        <p:spPr/>
        <p:txBody>
          <a:bodyPr/>
          <a:lstStyle/>
          <a:p>
            <a:fld id="{DF1F79AB-9229-4814-A1F8-FDBD1522D16E}" type="slidenum">
              <a:rPr lang="tr-TR" smtClean="0">
                <a:solidFill>
                  <a:srgbClr val="E7DEC9">
                    <a:shade val="50000"/>
                    <a:satMod val="200000"/>
                  </a:srgbClr>
                </a:solidFill>
              </a:rPr>
              <a:pPr/>
              <a:t>142</a:t>
            </a:fld>
            <a:endParaRPr lang="tr-TR">
              <a:solidFill>
                <a:srgbClr val="E7DEC9">
                  <a:shade val="50000"/>
                  <a:satMod val="200000"/>
                </a:srgbClr>
              </a:solidFill>
            </a:endParaRPr>
          </a:p>
        </p:txBody>
      </p:sp>
    </p:spTree>
    <p:extLst>
      <p:ext uri="{BB962C8B-B14F-4D97-AF65-F5344CB8AC3E}">
        <p14:creationId xmlns:p14="http://schemas.microsoft.com/office/powerpoint/2010/main" val="408132058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75FF8A2E-E433-48A2-A978-11B88C738137}"/>
              </a:ext>
            </a:extLst>
          </p:cNvPr>
          <p:cNvSpPr>
            <a:spLocks noGrp="1"/>
          </p:cNvSpPr>
          <p:nvPr>
            <p:ph type="title"/>
          </p:nvPr>
        </p:nvSpPr>
        <p:spPr/>
        <p:txBody>
          <a:bodyPr/>
          <a:lstStyle/>
          <a:p>
            <a:pPr algn="ctr"/>
            <a:r>
              <a:rPr lang="tr-TR" b="1" dirty="0"/>
              <a:t>ELEKTRONİK EKSİLTME</a:t>
            </a:r>
            <a:endParaRPr lang="tr-TR" dirty="0"/>
          </a:p>
        </p:txBody>
      </p:sp>
      <p:sp>
        <p:nvSpPr>
          <p:cNvPr id="3" name="İçerik Yer Tutucusu 2">
            <a:extLst>
              <a:ext uri="{FF2B5EF4-FFF2-40B4-BE49-F238E27FC236}">
                <a16:creationId xmlns:a16="http://schemas.microsoft.com/office/drawing/2014/main" xmlns="" id="{1E10559D-D8AE-4412-8BFA-76237F2FE841}"/>
              </a:ext>
            </a:extLst>
          </p:cNvPr>
          <p:cNvSpPr>
            <a:spLocks noGrp="1"/>
          </p:cNvSpPr>
          <p:nvPr>
            <p:ph idx="1"/>
          </p:nvPr>
        </p:nvSpPr>
        <p:spPr>
          <a:xfrm>
            <a:off x="1514475" y="1419225"/>
            <a:ext cx="10344927" cy="4924037"/>
          </a:xfrm>
        </p:spPr>
        <p:txBody>
          <a:bodyPr>
            <a:normAutofit fontScale="92500" lnSpcReduction="10000"/>
          </a:bodyPr>
          <a:lstStyle/>
          <a:p>
            <a:pPr marL="0" indent="0">
              <a:buNone/>
            </a:pPr>
            <a:r>
              <a:rPr lang="tr-TR" sz="3600" dirty="0"/>
              <a:t>    </a:t>
            </a:r>
            <a:r>
              <a:rPr lang="tr-TR" sz="3800" b="1" dirty="0"/>
              <a:t>Nasıl?</a:t>
            </a:r>
          </a:p>
          <a:p>
            <a:pPr marL="0" indent="0">
              <a:buNone/>
            </a:pPr>
            <a:endParaRPr lang="tr-TR" sz="100" dirty="0"/>
          </a:p>
          <a:p>
            <a:r>
              <a:rPr lang="tr-TR" sz="3600" b="1" dirty="0">
                <a:solidFill>
                  <a:srgbClr val="FF0000"/>
                </a:solidFill>
                <a:effectLst>
                  <a:outerShdw blurRad="38100" dist="38100" dir="2700000" algn="tl">
                    <a:srgbClr val="000000">
                      <a:alpha val="43137"/>
                    </a:srgbClr>
                  </a:outerShdw>
                </a:effectLst>
              </a:rPr>
              <a:t>Açık ihale </a:t>
            </a:r>
            <a:r>
              <a:rPr lang="tr-TR" sz="3600" dirty="0">
                <a:effectLst>
                  <a:outerShdw blurRad="38100" dist="38100" dir="2700000" algn="tl">
                    <a:srgbClr val="000000">
                      <a:alpha val="43137"/>
                    </a:srgbClr>
                  </a:outerShdw>
                </a:effectLst>
              </a:rPr>
              <a:t>ve </a:t>
            </a:r>
            <a:r>
              <a:rPr lang="tr-TR" sz="3600" b="1" dirty="0">
                <a:solidFill>
                  <a:srgbClr val="FF0000"/>
                </a:solidFill>
                <a:effectLst>
                  <a:outerShdw blurRad="38100" dist="38100" dir="2700000" algn="tl">
                    <a:srgbClr val="000000">
                      <a:alpha val="43137"/>
                    </a:srgbClr>
                  </a:outerShdw>
                </a:effectLst>
              </a:rPr>
              <a:t>belli istekliler arasında ihale usulleri </a:t>
            </a:r>
            <a:r>
              <a:rPr lang="tr-TR" sz="3600" dirty="0"/>
              <a:t>ile yapılan mal, hizmet ve yapım ihalelerinde kullanılmak üzere, </a:t>
            </a:r>
          </a:p>
          <a:p>
            <a:r>
              <a:rPr lang="tr-TR" sz="3600" b="1" u="sng" dirty="0"/>
              <a:t>İlan</a:t>
            </a:r>
            <a:r>
              <a:rPr lang="tr-TR" sz="3600" b="1" dirty="0"/>
              <a:t> </a:t>
            </a:r>
            <a:r>
              <a:rPr lang="tr-TR" sz="3600" dirty="0"/>
              <a:t>ve</a:t>
            </a:r>
            <a:r>
              <a:rPr lang="tr-TR" sz="3600" b="1" dirty="0"/>
              <a:t> </a:t>
            </a:r>
            <a:r>
              <a:rPr lang="tr-TR" sz="3600" b="1" u="sng" dirty="0"/>
              <a:t>İdari Şartname’de</a:t>
            </a:r>
            <a:r>
              <a:rPr lang="tr-TR" sz="3600" b="1" dirty="0"/>
              <a:t> </a:t>
            </a:r>
            <a:r>
              <a:rPr lang="tr-TR" sz="3600" dirty="0"/>
              <a:t>yer verilmek suretiyle,</a:t>
            </a:r>
          </a:p>
          <a:p>
            <a:r>
              <a:rPr lang="tr-TR" sz="3600" dirty="0">
                <a:solidFill>
                  <a:srgbClr val="FF0000"/>
                </a:solidFill>
                <a:effectLst>
                  <a:outerShdw blurRad="38100" dist="38100" dir="2700000" algn="tl">
                    <a:srgbClr val="000000">
                      <a:alpha val="43137"/>
                    </a:srgbClr>
                  </a:outerShdw>
                </a:effectLst>
              </a:rPr>
              <a:t>Geçerli teklif sahibi isteklilerin</a:t>
            </a:r>
          </a:p>
          <a:p>
            <a:pPr marL="82296" indent="0">
              <a:buNone/>
            </a:pPr>
            <a:r>
              <a:rPr lang="tr-TR" sz="3600" dirty="0">
                <a:solidFill>
                  <a:srgbClr val="FF0000"/>
                </a:solidFill>
                <a:effectLst>
                  <a:outerShdw blurRad="38100" dist="38100" dir="2700000" algn="tl">
                    <a:srgbClr val="000000">
                      <a:alpha val="43137"/>
                    </a:srgbClr>
                  </a:outerShdw>
                </a:effectLst>
              </a:rPr>
              <a:t>  </a:t>
            </a:r>
            <a:r>
              <a:rPr lang="tr-TR" sz="3600" dirty="0"/>
              <a:t>ilk teklif bedellerinden </a:t>
            </a:r>
            <a:r>
              <a:rPr lang="tr-TR" sz="3600" u="sng" dirty="0"/>
              <a:t>daha düşük teklif bedelleri ile</a:t>
            </a:r>
          </a:p>
          <a:p>
            <a:pPr marL="82296" indent="0">
              <a:buNone/>
            </a:pPr>
            <a:r>
              <a:rPr lang="tr-TR" sz="3600" dirty="0">
                <a:solidFill>
                  <a:srgbClr val="FF0000"/>
                </a:solidFill>
              </a:rPr>
              <a:t>  </a:t>
            </a:r>
            <a:r>
              <a:rPr lang="tr-TR" sz="3600" b="1" u="sng" dirty="0">
                <a:solidFill>
                  <a:srgbClr val="FF0000"/>
                </a:solidFill>
              </a:rPr>
              <a:t>yeniden yarışabilmelerine</a:t>
            </a:r>
            <a:r>
              <a:rPr lang="tr-TR" sz="3600" b="1" u="sng" dirty="0">
                <a:solidFill>
                  <a:schemeClr val="accent1">
                    <a:lumMod val="75000"/>
                    <a:lumOff val="25000"/>
                  </a:schemeClr>
                </a:solidFill>
              </a:rPr>
              <a:t> </a:t>
            </a:r>
            <a:r>
              <a:rPr lang="tr-TR" sz="3600" u="sng" dirty="0"/>
              <a:t>imkan tanımak suretiyle yapılacak.</a:t>
            </a:r>
          </a:p>
        </p:txBody>
      </p:sp>
      <p:sp>
        <p:nvSpPr>
          <p:cNvPr id="6" name="Slayt Numarası Yer Tutucusu 5">
            <a:extLst>
              <a:ext uri="{FF2B5EF4-FFF2-40B4-BE49-F238E27FC236}">
                <a16:creationId xmlns:a16="http://schemas.microsoft.com/office/drawing/2014/main" xmlns="" id="{5BACDF1B-487E-4CBE-AB44-AAD60D3D171B}"/>
              </a:ext>
            </a:extLst>
          </p:cNvPr>
          <p:cNvSpPr>
            <a:spLocks noGrp="1"/>
          </p:cNvSpPr>
          <p:nvPr>
            <p:ph type="sldNum" sz="quarter" idx="12"/>
          </p:nvPr>
        </p:nvSpPr>
        <p:spPr/>
        <p:txBody>
          <a:bodyPr/>
          <a:lstStyle/>
          <a:p>
            <a:fld id="{DF1F79AB-9229-4814-A1F8-FDBD1522D16E}" type="slidenum">
              <a:rPr lang="tr-TR" smtClean="0">
                <a:solidFill>
                  <a:srgbClr val="E7DEC9">
                    <a:shade val="50000"/>
                    <a:satMod val="200000"/>
                  </a:srgbClr>
                </a:solidFill>
              </a:rPr>
              <a:pPr/>
              <a:t>143</a:t>
            </a:fld>
            <a:endParaRPr lang="tr-TR">
              <a:solidFill>
                <a:srgbClr val="E7DEC9">
                  <a:shade val="50000"/>
                  <a:satMod val="200000"/>
                </a:srgbClr>
              </a:solidFill>
            </a:endParaRPr>
          </a:p>
        </p:txBody>
      </p:sp>
    </p:spTree>
    <p:extLst>
      <p:ext uri="{BB962C8B-B14F-4D97-AF65-F5344CB8AC3E}">
        <p14:creationId xmlns:p14="http://schemas.microsoft.com/office/powerpoint/2010/main" val="95792076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75FF8A2E-E433-48A2-A978-11B88C738137}"/>
              </a:ext>
            </a:extLst>
          </p:cNvPr>
          <p:cNvSpPr>
            <a:spLocks noGrp="1"/>
          </p:cNvSpPr>
          <p:nvPr>
            <p:ph type="title"/>
          </p:nvPr>
        </p:nvSpPr>
        <p:spPr/>
        <p:txBody>
          <a:bodyPr/>
          <a:lstStyle/>
          <a:p>
            <a:pPr algn="ctr"/>
            <a:r>
              <a:rPr lang="tr-TR" b="1" dirty="0"/>
              <a:t>ELEKTRONİK EKSİLTME</a:t>
            </a:r>
            <a:endParaRPr lang="tr-TR" dirty="0"/>
          </a:p>
        </p:txBody>
      </p:sp>
      <p:sp>
        <p:nvSpPr>
          <p:cNvPr id="3" name="İçerik Yer Tutucusu 2">
            <a:extLst>
              <a:ext uri="{FF2B5EF4-FFF2-40B4-BE49-F238E27FC236}">
                <a16:creationId xmlns:a16="http://schemas.microsoft.com/office/drawing/2014/main" xmlns="" id="{1E10559D-D8AE-4412-8BFA-76237F2FE841}"/>
              </a:ext>
            </a:extLst>
          </p:cNvPr>
          <p:cNvSpPr>
            <a:spLocks noGrp="1"/>
          </p:cNvSpPr>
          <p:nvPr>
            <p:ph idx="1"/>
          </p:nvPr>
        </p:nvSpPr>
        <p:spPr>
          <a:xfrm>
            <a:off x="2028825" y="1628774"/>
            <a:ext cx="8982075" cy="4838701"/>
          </a:xfrm>
        </p:spPr>
        <p:txBody>
          <a:bodyPr>
            <a:normAutofit lnSpcReduction="10000"/>
          </a:bodyPr>
          <a:lstStyle/>
          <a:p>
            <a:pPr marL="0" indent="0">
              <a:buNone/>
            </a:pPr>
            <a:endParaRPr lang="tr-TR" sz="100" dirty="0"/>
          </a:p>
          <a:p>
            <a:r>
              <a:rPr lang="tr-TR" sz="3600" dirty="0"/>
              <a:t>İdarece </a:t>
            </a:r>
            <a:r>
              <a:rPr lang="tr-TR" sz="3600" dirty="0">
                <a:solidFill>
                  <a:srgbClr val="FF0000"/>
                </a:solidFill>
                <a:effectLst>
                  <a:outerShdw blurRad="38100" dist="38100" dir="2700000" algn="tl">
                    <a:srgbClr val="000000">
                      <a:alpha val="43137"/>
                    </a:srgbClr>
                  </a:outerShdw>
                </a:effectLst>
              </a:rPr>
              <a:t>Elektronik Eksiltme</a:t>
            </a:r>
            <a:r>
              <a:rPr lang="tr-TR" sz="3600" dirty="0"/>
              <a:t> yapılmasına karar verilmesi halinde;  (Elektronik eksiltme yapılmasına EKAP üzerinde </a:t>
            </a:r>
            <a:r>
              <a:rPr lang="tr-TR" sz="3600" dirty="0">
                <a:solidFill>
                  <a:srgbClr val="FF0000"/>
                </a:solidFill>
              </a:rPr>
              <a:t>"</a:t>
            </a:r>
            <a:r>
              <a:rPr lang="tr-TR" sz="3600" dirty="0">
                <a:solidFill>
                  <a:srgbClr val="FF0000"/>
                </a:solidFill>
                <a:effectLst>
                  <a:outerShdw blurRad="38100" dist="38100" dir="2700000" algn="tl">
                    <a:srgbClr val="000000">
                      <a:alpha val="43137"/>
                    </a:srgbClr>
                  </a:outerShdw>
                </a:effectLst>
              </a:rPr>
              <a:t>İhtiyaç Raporu" oluşturulması </a:t>
            </a:r>
            <a:r>
              <a:rPr lang="tr-TR" sz="3600" dirty="0"/>
              <a:t>esnasında karar verilecek) ve</a:t>
            </a:r>
          </a:p>
          <a:p>
            <a:endParaRPr lang="tr-TR" sz="1200" dirty="0"/>
          </a:p>
          <a:p>
            <a:r>
              <a:rPr lang="tr-TR" sz="3600" b="1" u="sng" dirty="0">
                <a:solidFill>
                  <a:srgbClr val="FF0000"/>
                </a:solidFill>
              </a:rPr>
              <a:t>İlan</a:t>
            </a:r>
            <a:r>
              <a:rPr lang="tr-TR" sz="3600" b="1" dirty="0"/>
              <a:t> </a:t>
            </a:r>
            <a:r>
              <a:rPr lang="tr-TR" sz="3600" dirty="0"/>
              <a:t>ve</a:t>
            </a:r>
            <a:r>
              <a:rPr lang="tr-TR" sz="3600" b="1" dirty="0"/>
              <a:t> </a:t>
            </a:r>
            <a:r>
              <a:rPr lang="tr-TR" sz="3600" b="1" u="sng" dirty="0">
                <a:solidFill>
                  <a:srgbClr val="FF0000"/>
                </a:solidFill>
              </a:rPr>
              <a:t>İdari Şartname’de</a:t>
            </a:r>
            <a:r>
              <a:rPr lang="tr-TR" sz="3600" b="1" dirty="0"/>
              <a:t> </a:t>
            </a:r>
            <a:r>
              <a:rPr lang="tr-TR" sz="3600" dirty="0"/>
              <a:t>yer verilmek suretiyle, (Kısmi teklife açık ihalelerde </a:t>
            </a:r>
            <a:r>
              <a:rPr lang="tr-TR" sz="3600" dirty="0">
                <a:effectLst>
                  <a:outerShdw blurRad="38100" dist="38100" dir="2700000" algn="tl">
                    <a:srgbClr val="000000">
                      <a:alpha val="43137"/>
                    </a:srgbClr>
                  </a:outerShdw>
                </a:effectLst>
              </a:rPr>
              <a:t>hangi kısımlara ilişkin olarak </a:t>
            </a:r>
            <a:r>
              <a:rPr lang="tr-TR" sz="3600" dirty="0"/>
              <a:t>e-eksiltme yapılacağı belirtilmek suretiyle) yapılabilecektir.</a:t>
            </a:r>
          </a:p>
        </p:txBody>
      </p:sp>
      <p:sp>
        <p:nvSpPr>
          <p:cNvPr id="6" name="Slayt Numarası Yer Tutucusu 5">
            <a:extLst>
              <a:ext uri="{FF2B5EF4-FFF2-40B4-BE49-F238E27FC236}">
                <a16:creationId xmlns:a16="http://schemas.microsoft.com/office/drawing/2014/main" xmlns="" id="{5BACDF1B-487E-4CBE-AB44-AAD60D3D171B}"/>
              </a:ext>
            </a:extLst>
          </p:cNvPr>
          <p:cNvSpPr>
            <a:spLocks noGrp="1"/>
          </p:cNvSpPr>
          <p:nvPr>
            <p:ph type="sldNum" sz="quarter" idx="12"/>
          </p:nvPr>
        </p:nvSpPr>
        <p:spPr/>
        <p:txBody>
          <a:bodyPr/>
          <a:lstStyle/>
          <a:p>
            <a:fld id="{DF1F79AB-9229-4814-A1F8-FDBD1522D16E}" type="slidenum">
              <a:rPr lang="tr-TR" smtClean="0">
                <a:solidFill>
                  <a:srgbClr val="E7DEC9">
                    <a:shade val="50000"/>
                    <a:satMod val="200000"/>
                  </a:srgbClr>
                </a:solidFill>
              </a:rPr>
              <a:pPr/>
              <a:t>144</a:t>
            </a:fld>
            <a:endParaRPr lang="tr-TR">
              <a:solidFill>
                <a:srgbClr val="E7DEC9">
                  <a:shade val="50000"/>
                  <a:satMod val="200000"/>
                </a:srgbClr>
              </a:solidFill>
            </a:endParaRPr>
          </a:p>
        </p:txBody>
      </p:sp>
    </p:spTree>
    <p:extLst>
      <p:ext uri="{BB962C8B-B14F-4D97-AF65-F5344CB8AC3E}">
        <p14:creationId xmlns:p14="http://schemas.microsoft.com/office/powerpoint/2010/main" val="178737086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75FF8A2E-E433-48A2-A978-11B88C738137}"/>
              </a:ext>
            </a:extLst>
          </p:cNvPr>
          <p:cNvSpPr>
            <a:spLocks noGrp="1"/>
          </p:cNvSpPr>
          <p:nvPr>
            <p:ph type="title"/>
          </p:nvPr>
        </p:nvSpPr>
        <p:spPr>
          <a:xfrm>
            <a:off x="1914144" y="274638"/>
            <a:ext cx="9997440" cy="554037"/>
          </a:xfrm>
        </p:spPr>
        <p:txBody>
          <a:bodyPr>
            <a:normAutofit fontScale="90000"/>
          </a:bodyPr>
          <a:lstStyle/>
          <a:p>
            <a:pPr algn="ctr"/>
            <a:r>
              <a:rPr lang="tr-TR" b="1" dirty="0"/>
              <a:t>ELEKTRONİK EKSİLTME İlan’da</a:t>
            </a:r>
            <a:endParaRPr lang="tr-TR" dirty="0"/>
          </a:p>
        </p:txBody>
      </p:sp>
      <p:sp>
        <p:nvSpPr>
          <p:cNvPr id="3" name="İçerik Yer Tutucusu 2">
            <a:extLst>
              <a:ext uri="{FF2B5EF4-FFF2-40B4-BE49-F238E27FC236}">
                <a16:creationId xmlns:a16="http://schemas.microsoft.com/office/drawing/2014/main" xmlns="" id="{1E10559D-D8AE-4412-8BFA-76237F2FE841}"/>
              </a:ext>
            </a:extLst>
          </p:cNvPr>
          <p:cNvSpPr>
            <a:spLocks noGrp="1"/>
          </p:cNvSpPr>
          <p:nvPr>
            <p:ph idx="1"/>
          </p:nvPr>
        </p:nvSpPr>
        <p:spPr>
          <a:xfrm>
            <a:off x="2028825" y="1828800"/>
            <a:ext cx="8982075" cy="3905250"/>
          </a:xfrm>
        </p:spPr>
        <p:txBody>
          <a:bodyPr>
            <a:normAutofit/>
          </a:bodyPr>
          <a:lstStyle/>
          <a:p>
            <a:pPr marL="0" indent="0">
              <a:buNone/>
            </a:pPr>
            <a:endParaRPr lang="tr-TR" sz="100" dirty="0"/>
          </a:p>
        </p:txBody>
      </p:sp>
      <p:sp>
        <p:nvSpPr>
          <p:cNvPr id="6" name="Slayt Numarası Yer Tutucusu 5">
            <a:extLst>
              <a:ext uri="{FF2B5EF4-FFF2-40B4-BE49-F238E27FC236}">
                <a16:creationId xmlns:a16="http://schemas.microsoft.com/office/drawing/2014/main" xmlns="" id="{5BACDF1B-487E-4CBE-AB44-AAD60D3D171B}"/>
              </a:ext>
            </a:extLst>
          </p:cNvPr>
          <p:cNvSpPr>
            <a:spLocks noGrp="1"/>
          </p:cNvSpPr>
          <p:nvPr>
            <p:ph type="sldNum" sz="quarter" idx="12"/>
          </p:nvPr>
        </p:nvSpPr>
        <p:spPr/>
        <p:txBody>
          <a:bodyPr/>
          <a:lstStyle/>
          <a:p>
            <a:fld id="{DF1F79AB-9229-4814-A1F8-FDBD1522D16E}" type="slidenum">
              <a:rPr lang="tr-TR" smtClean="0">
                <a:solidFill>
                  <a:srgbClr val="E7DEC9">
                    <a:shade val="50000"/>
                    <a:satMod val="200000"/>
                  </a:srgbClr>
                </a:solidFill>
              </a:rPr>
              <a:pPr/>
              <a:t>145</a:t>
            </a:fld>
            <a:endParaRPr lang="tr-TR">
              <a:solidFill>
                <a:srgbClr val="E7DEC9">
                  <a:shade val="50000"/>
                  <a:satMod val="200000"/>
                </a:srgb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5925" y="942975"/>
            <a:ext cx="10134599" cy="5705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043386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75FF8A2E-E433-48A2-A978-11B88C738137}"/>
              </a:ext>
            </a:extLst>
          </p:cNvPr>
          <p:cNvSpPr>
            <a:spLocks noGrp="1"/>
          </p:cNvSpPr>
          <p:nvPr>
            <p:ph type="title"/>
          </p:nvPr>
        </p:nvSpPr>
        <p:spPr>
          <a:xfrm>
            <a:off x="1524000" y="274638"/>
            <a:ext cx="10387584" cy="554037"/>
          </a:xfrm>
        </p:spPr>
        <p:txBody>
          <a:bodyPr>
            <a:normAutofit fontScale="90000"/>
          </a:bodyPr>
          <a:lstStyle/>
          <a:p>
            <a:pPr algn="ctr"/>
            <a:r>
              <a:rPr lang="tr-TR" b="1" dirty="0"/>
              <a:t>ELEKTRONİK EKSİLTME İdari Şartname’de</a:t>
            </a:r>
            <a:endParaRPr lang="tr-TR" dirty="0"/>
          </a:p>
        </p:txBody>
      </p:sp>
      <p:sp>
        <p:nvSpPr>
          <p:cNvPr id="6" name="Slayt Numarası Yer Tutucusu 5">
            <a:extLst>
              <a:ext uri="{FF2B5EF4-FFF2-40B4-BE49-F238E27FC236}">
                <a16:creationId xmlns:a16="http://schemas.microsoft.com/office/drawing/2014/main" xmlns="" id="{5BACDF1B-487E-4CBE-AB44-AAD60D3D171B}"/>
              </a:ext>
            </a:extLst>
          </p:cNvPr>
          <p:cNvSpPr>
            <a:spLocks noGrp="1"/>
          </p:cNvSpPr>
          <p:nvPr>
            <p:ph type="sldNum" sz="quarter" idx="12"/>
          </p:nvPr>
        </p:nvSpPr>
        <p:spPr/>
        <p:txBody>
          <a:bodyPr/>
          <a:lstStyle/>
          <a:p>
            <a:fld id="{DF1F79AB-9229-4814-A1F8-FDBD1522D16E}" type="slidenum">
              <a:rPr lang="tr-TR" smtClean="0">
                <a:solidFill>
                  <a:srgbClr val="E7DEC9">
                    <a:shade val="50000"/>
                    <a:satMod val="200000"/>
                  </a:srgbClr>
                </a:solidFill>
              </a:rPr>
              <a:pPr/>
              <a:t>146</a:t>
            </a:fld>
            <a:endParaRPr lang="tr-TR">
              <a:solidFill>
                <a:srgbClr val="E7DEC9">
                  <a:shade val="50000"/>
                  <a:satMod val="200000"/>
                </a:srgbClr>
              </a:solidFill>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838199"/>
            <a:ext cx="10439400" cy="5686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06199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75FF8A2E-E433-48A2-A978-11B88C738137}"/>
              </a:ext>
            </a:extLst>
          </p:cNvPr>
          <p:cNvSpPr>
            <a:spLocks noGrp="1"/>
          </p:cNvSpPr>
          <p:nvPr>
            <p:ph type="title"/>
          </p:nvPr>
        </p:nvSpPr>
        <p:spPr>
          <a:xfrm>
            <a:off x="1524000" y="274638"/>
            <a:ext cx="10387584" cy="554037"/>
          </a:xfrm>
        </p:spPr>
        <p:txBody>
          <a:bodyPr>
            <a:normAutofit fontScale="90000"/>
          </a:bodyPr>
          <a:lstStyle/>
          <a:p>
            <a:pPr algn="ctr"/>
            <a:r>
              <a:rPr lang="tr-TR" b="1" dirty="0"/>
              <a:t>ELEKTRONİK EKSİLTME İdari Şartname’de</a:t>
            </a:r>
            <a:endParaRPr lang="tr-TR" dirty="0"/>
          </a:p>
        </p:txBody>
      </p:sp>
      <p:sp>
        <p:nvSpPr>
          <p:cNvPr id="6" name="Slayt Numarası Yer Tutucusu 5">
            <a:extLst>
              <a:ext uri="{FF2B5EF4-FFF2-40B4-BE49-F238E27FC236}">
                <a16:creationId xmlns:a16="http://schemas.microsoft.com/office/drawing/2014/main" xmlns="" id="{5BACDF1B-487E-4CBE-AB44-AAD60D3D171B}"/>
              </a:ext>
            </a:extLst>
          </p:cNvPr>
          <p:cNvSpPr>
            <a:spLocks noGrp="1"/>
          </p:cNvSpPr>
          <p:nvPr>
            <p:ph type="sldNum" sz="quarter" idx="12"/>
          </p:nvPr>
        </p:nvSpPr>
        <p:spPr/>
        <p:txBody>
          <a:bodyPr/>
          <a:lstStyle/>
          <a:p>
            <a:fld id="{DF1F79AB-9229-4814-A1F8-FDBD1522D16E}" type="slidenum">
              <a:rPr lang="tr-TR" smtClean="0">
                <a:solidFill>
                  <a:srgbClr val="E7DEC9">
                    <a:shade val="50000"/>
                    <a:satMod val="200000"/>
                  </a:srgbClr>
                </a:solidFill>
              </a:rPr>
              <a:pPr/>
              <a:t>147</a:t>
            </a:fld>
            <a:endParaRPr lang="tr-TR">
              <a:solidFill>
                <a:srgbClr val="E7DEC9">
                  <a:shade val="50000"/>
                  <a:satMod val="200000"/>
                </a:srgbClr>
              </a:solidFill>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62100" y="914401"/>
            <a:ext cx="10391775" cy="5629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860872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03F7234F-71A3-4B94-9B01-271EAF97ACBF}"/>
              </a:ext>
            </a:extLst>
          </p:cNvPr>
          <p:cNvSpPr>
            <a:spLocks noGrp="1"/>
          </p:cNvSpPr>
          <p:nvPr>
            <p:ph type="title"/>
          </p:nvPr>
        </p:nvSpPr>
        <p:spPr/>
        <p:txBody>
          <a:bodyPr/>
          <a:lstStyle/>
          <a:p>
            <a:pPr algn="ctr"/>
            <a:r>
              <a:rPr lang="tr-TR" b="1" dirty="0"/>
              <a:t>ELEKTRONİK EKSİLTME</a:t>
            </a:r>
            <a:endParaRPr lang="tr-TR" dirty="0"/>
          </a:p>
        </p:txBody>
      </p:sp>
      <p:sp>
        <p:nvSpPr>
          <p:cNvPr id="3" name="İçerik Yer Tutucusu 2">
            <a:extLst>
              <a:ext uri="{FF2B5EF4-FFF2-40B4-BE49-F238E27FC236}">
                <a16:creationId xmlns:a16="http://schemas.microsoft.com/office/drawing/2014/main" xmlns="" id="{E344ECE8-BC74-4F24-872E-C782E3931DD5}"/>
              </a:ext>
            </a:extLst>
          </p:cNvPr>
          <p:cNvSpPr>
            <a:spLocks noGrp="1"/>
          </p:cNvSpPr>
          <p:nvPr>
            <p:ph idx="1"/>
          </p:nvPr>
        </p:nvSpPr>
        <p:spPr>
          <a:xfrm>
            <a:off x="1609724" y="1514475"/>
            <a:ext cx="10184169" cy="4857750"/>
          </a:xfrm>
        </p:spPr>
        <p:txBody>
          <a:bodyPr>
            <a:noAutofit/>
          </a:bodyPr>
          <a:lstStyle/>
          <a:p>
            <a:r>
              <a:rPr lang="tr-TR" sz="3000" dirty="0"/>
              <a:t>     </a:t>
            </a:r>
            <a:r>
              <a:rPr lang="tr-TR" sz="3000" b="1" u="sng" dirty="0">
                <a:effectLst>
                  <a:outerShdw blurRad="38100" dist="38100" dir="2700000" algn="tl">
                    <a:srgbClr val="000000">
                      <a:alpha val="43137"/>
                    </a:srgbClr>
                  </a:outerShdw>
                </a:effectLst>
              </a:rPr>
              <a:t>Teklif değerlendirme işlemleri tamamlandıktan sonra </a:t>
            </a:r>
          </a:p>
          <a:p>
            <a:pPr marL="0" indent="0">
              <a:buNone/>
            </a:pPr>
            <a:r>
              <a:rPr lang="tr-TR" sz="3000" dirty="0"/>
              <a:t>      </a:t>
            </a:r>
            <a:r>
              <a:rPr lang="tr-TR" sz="3000" u="sng" dirty="0">
                <a:solidFill>
                  <a:srgbClr val="FF0000"/>
                </a:solidFill>
              </a:rPr>
              <a:t>Teklifleri yeterli görülen istekliler,</a:t>
            </a:r>
            <a:r>
              <a:rPr lang="tr-TR" sz="3000" dirty="0">
                <a:solidFill>
                  <a:srgbClr val="FF0000"/>
                </a:solidFill>
              </a:rPr>
              <a:t> </a:t>
            </a:r>
          </a:p>
          <a:p>
            <a:pPr marL="0" indent="0">
              <a:buNone/>
            </a:pPr>
            <a:r>
              <a:rPr lang="tr-TR" sz="3000" dirty="0"/>
              <a:t>      EKAP üzerinden </a:t>
            </a:r>
            <a:r>
              <a:rPr lang="tr-TR" sz="3000" dirty="0">
                <a:solidFill>
                  <a:srgbClr val="FF0000"/>
                </a:solidFill>
                <a:effectLst>
                  <a:outerShdw blurRad="38100" dist="38100" dir="2700000" algn="tl">
                    <a:srgbClr val="000000">
                      <a:alpha val="43137"/>
                    </a:srgbClr>
                  </a:outerShdw>
                </a:effectLst>
              </a:rPr>
              <a:t>"Elektronik Eksiltmeye Davet Formu"</a:t>
            </a:r>
            <a:r>
              <a:rPr lang="tr-TR" sz="3000" dirty="0">
                <a:effectLst>
                  <a:outerShdw blurRad="38100" dist="38100" dir="2700000" algn="tl">
                    <a:srgbClr val="000000">
                      <a:alpha val="43137"/>
                    </a:srgbClr>
                  </a:outerShdw>
                </a:effectLst>
              </a:rPr>
              <a:t> </a:t>
            </a:r>
            <a:r>
              <a:rPr lang="tr-TR" sz="3000" dirty="0"/>
              <a:t>kullanılarak</a:t>
            </a:r>
          </a:p>
          <a:p>
            <a:pPr marL="0" indent="0">
              <a:buNone/>
            </a:pPr>
            <a:r>
              <a:rPr lang="tr-TR" sz="3000" dirty="0"/>
              <a:t>      </a:t>
            </a:r>
            <a:r>
              <a:rPr lang="tr-TR" sz="3000" b="1" dirty="0"/>
              <a:t>aynı anda </a:t>
            </a:r>
            <a:r>
              <a:rPr lang="tr-TR" sz="3000" u="sng" dirty="0"/>
              <a:t>eksiltmeye davet edilirler. </a:t>
            </a:r>
          </a:p>
          <a:p>
            <a:endParaRPr lang="tr-TR" sz="800" dirty="0"/>
          </a:p>
          <a:p>
            <a:r>
              <a:rPr lang="tr-TR" sz="3000" dirty="0"/>
              <a:t>    </a:t>
            </a:r>
            <a:r>
              <a:rPr lang="tr-TR" sz="3000" dirty="0">
                <a:effectLst>
                  <a:outerShdw blurRad="38100" dist="38100" dir="2700000" algn="tl">
                    <a:srgbClr val="000000">
                      <a:alpha val="43137"/>
                    </a:srgbClr>
                  </a:outerShdw>
                </a:effectLst>
              </a:rPr>
              <a:t>Davet yapılmadan önce </a:t>
            </a:r>
            <a:r>
              <a:rPr lang="tr-TR" sz="3000" dirty="0"/>
              <a:t>isteklilere</a:t>
            </a:r>
          </a:p>
          <a:p>
            <a:pPr marL="0" indent="0">
              <a:buNone/>
            </a:pPr>
            <a:r>
              <a:rPr lang="tr-TR" sz="3000" dirty="0"/>
              <a:t>      </a:t>
            </a:r>
            <a:r>
              <a:rPr lang="tr-TR" sz="3000" u="sng" dirty="0">
                <a:solidFill>
                  <a:srgbClr val="FF0000"/>
                </a:solidFill>
              </a:rPr>
              <a:t>değerlendirme dışı bırakılan teklifler ve gerekçeleri </a:t>
            </a:r>
            <a:r>
              <a:rPr lang="tr-TR" sz="3000" u="sng" dirty="0">
                <a:effectLst>
                  <a:outerShdw blurRad="38100" dist="38100" dir="2700000" algn="tl">
                    <a:srgbClr val="000000">
                      <a:alpha val="43137"/>
                    </a:srgbClr>
                  </a:outerShdw>
                </a:effectLst>
              </a:rPr>
              <a:t>bildirilir. </a:t>
            </a:r>
          </a:p>
        </p:txBody>
      </p:sp>
      <p:sp>
        <p:nvSpPr>
          <p:cNvPr id="7" name="Slayt Numarası Yer Tutucusu 6">
            <a:extLst>
              <a:ext uri="{FF2B5EF4-FFF2-40B4-BE49-F238E27FC236}">
                <a16:creationId xmlns:a16="http://schemas.microsoft.com/office/drawing/2014/main" xmlns="" id="{36200D9E-DE7D-44B1-BE42-595EC5AD42F0}"/>
              </a:ext>
            </a:extLst>
          </p:cNvPr>
          <p:cNvSpPr>
            <a:spLocks noGrp="1"/>
          </p:cNvSpPr>
          <p:nvPr>
            <p:ph type="sldNum" sz="quarter" idx="12"/>
          </p:nvPr>
        </p:nvSpPr>
        <p:spPr/>
        <p:txBody>
          <a:bodyPr/>
          <a:lstStyle/>
          <a:p>
            <a:fld id="{DF1F79AB-9229-4814-A1F8-FDBD1522D16E}" type="slidenum">
              <a:rPr lang="tr-TR" smtClean="0">
                <a:solidFill>
                  <a:srgbClr val="E7DEC9">
                    <a:shade val="50000"/>
                    <a:satMod val="200000"/>
                  </a:srgbClr>
                </a:solidFill>
              </a:rPr>
              <a:pPr/>
              <a:t>148</a:t>
            </a:fld>
            <a:endParaRPr lang="tr-TR">
              <a:solidFill>
                <a:srgbClr val="E7DEC9">
                  <a:shade val="50000"/>
                  <a:satMod val="200000"/>
                </a:srgbClr>
              </a:solidFill>
            </a:endParaRPr>
          </a:p>
        </p:txBody>
      </p:sp>
    </p:spTree>
    <p:extLst>
      <p:ext uri="{BB962C8B-B14F-4D97-AF65-F5344CB8AC3E}">
        <p14:creationId xmlns:p14="http://schemas.microsoft.com/office/powerpoint/2010/main" val="1826251900"/>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03F7234F-71A3-4B94-9B01-271EAF97ACBF}"/>
              </a:ext>
            </a:extLst>
          </p:cNvPr>
          <p:cNvSpPr>
            <a:spLocks noGrp="1"/>
          </p:cNvSpPr>
          <p:nvPr>
            <p:ph type="title"/>
          </p:nvPr>
        </p:nvSpPr>
        <p:spPr/>
        <p:txBody>
          <a:bodyPr/>
          <a:lstStyle/>
          <a:p>
            <a:pPr algn="ctr"/>
            <a:r>
              <a:rPr lang="tr-TR" b="1" dirty="0"/>
              <a:t>ELEKTRONİK EKSİLTME</a:t>
            </a:r>
            <a:endParaRPr lang="tr-TR" dirty="0"/>
          </a:p>
        </p:txBody>
      </p:sp>
      <p:sp>
        <p:nvSpPr>
          <p:cNvPr id="3" name="İçerik Yer Tutucusu 2">
            <a:extLst>
              <a:ext uri="{FF2B5EF4-FFF2-40B4-BE49-F238E27FC236}">
                <a16:creationId xmlns:a16="http://schemas.microsoft.com/office/drawing/2014/main" xmlns="" id="{E344ECE8-BC74-4F24-872E-C782E3931DD5}"/>
              </a:ext>
            </a:extLst>
          </p:cNvPr>
          <p:cNvSpPr>
            <a:spLocks noGrp="1"/>
          </p:cNvSpPr>
          <p:nvPr>
            <p:ph idx="1"/>
          </p:nvPr>
        </p:nvSpPr>
        <p:spPr>
          <a:xfrm>
            <a:off x="1609724" y="1514475"/>
            <a:ext cx="10184169" cy="4857750"/>
          </a:xfrm>
        </p:spPr>
        <p:txBody>
          <a:bodyPr>
            <a:noAutofit/>
          </a:bodyPr>
          <a:lstStyle/>
          <a:p>
            <a:r>
              <a:rPr lang="tr-TR" sz="3000" b="1" dirty="0">
                <a:solidFill>
                  <a:srgbClr val="C00000"/>
                </a:solidFill>
                <a:latin typeface="Arial" panose="020B0604020202020204" pitchFamily="34" charset="0"/>
                <a:cs typeface="Arial" panose="020B0604020202020204" pitchFamily="34" charset="0"/>
              </a:rPr>
              <a:t> Yaklaşık maliyetin üzerindeki teklifler: </a:t>
            </a:r>
          </a:p>
          <a:p>
            <a:endParaRPr lang="tr-TR" sz="1500" b="1" dirty="0">
              <a:solidFill>
                <a:srgbClr val="C00000"/>
              </a:solidFill>
              <a:latin typeface="Arial" panose="020B0604020202020204" pitchFamily="34" charset="0"/>
              <a:cs typeface="Arial" panose="020B0604020202020204" pitchFamily="34" charset="0"/>
            </a:endParaRPr>
          </a:p>
          <a:p>
            <a:pPr marL="82296" indent="0">
              <a:buNone/>
            </a:pPr>
            <a:r>
              <a:rPr lang="tr-TR" sz="3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Elektronik eksiltme yapılacak ihalelerde,</a:t>
            </a:r>
          </a:p>
          <a:p>
            <a:pPr marL="82296" indent="0">
              <a:buNone/>
            </a:pPr>
            <a:r>
              <a:rPr lang="tr-TR" sz="3000" dirty="0">
                <a:latin typeface="Arial" panose="020B0604020202020204" pitchFamily="34" charset="0"/>
                <a:cs typeface="Arial" panose="020B0604020202020204" pitchFamily="34" charset="0"/>
              </a:rPr>
              <a:t>  </a:t>
            </a:r>
            <a:r>
              <a:rPr lang="tr-TR" sz="3000" dirty="0">
                <a:solidFill>
                  <a:srgbClr val="FF0000"/>
                </a:solidFill>
                <a:latin typeface="Arial" panose="020B0604020202020204" pitchFamily="34" charset="0"/>
                <a:cs typeface="Arial" panose="020B0604020202020204" pitchFamily="34" charset="0"/>
              </a:rPr>
              <a:t>isteklilerin</a:t>
            </a:r>
            <a:r>
              <a:rPr lang="tr-TR" sz="3000" dirty="0">
                <a:latin typeface="Arial" panose="020B0604020202020204" pitchFamily="34" charset="0"/>
                <a:cs typeface="Arial" panose="020B0604020202020204" pitchFamily="34" charset="0"/>
              </a:rPr>
              <a:t> teklif fiyatları </a:t>
            </a:r>
            <a:r>
              <a:rPr lang="tr-TR" sz="3000" b="1" u="sng" dirty="0">
                <a:solidFill>
                  <a:srgbClr val="FF0000"/>
                </a:solidFill>
                <a:latin typeface="Arial" panose="020B0604020202020204" pitchFamily="34" charset="0"/>
                <a:cs typeface="Arial" panose="020B0604020202020204" pitchFamily="34" charset="0"/>
              </a:rPr>
              <a:t>son teklif fiyatları olmadığı için</a:t>
            </a:r>
            <a:r>
              <a:rPr lang="tr-TR" sz="3000" dirty="0">
                <a:latin typeface="Arial" panose="020B0604020202020204" pitchFamily="34" charset="0"/>
                <a:cs typeface="Arial" panose="020B0604020202020204" pitchFamily="34" charset="0"/>
              </a:rPr>
              <a:t> Kamu İhale Genel Tebliği’nin 16.3 üncü maddesi gereğince</a:t>
            </a:r>
          </a:p>
          <a:p>
            <a:pPr marL="82296" indent="0">
              <a:buNone/>
            </a:pPr>
            <a:r>
              <a:rPr lang="tr-TR" sz="3000" dirty="0">
                <a:latin typeface="Arial" panose="020B0604020202020204" pitchFamily="34" charset="0"/>
                <a:cs typeface="Arial" panose="020B0604020202020204" pitchFamily="34" charset="0"/>
              </a:rPr>
              <a:t>    </a:t>
            </a:r>
            <a:r>
              <a:rPr lang="tr-TR" sz="3000" b="1" dirty="0">
                <a:solidFill>
                  <a:srgbClr val="C00000"/>
                </a:solidFill>
                <a:latin typeface="Arial" panose="020B0604020202020204" pitchFamily="34" charset="0"/>
                <a:cs typeface="Arial" panose="020B0604020202020204" pitchFamily="34" charset="0"/>
              </a:rPr>
              <a:t>yaklaşık maliyetin üzerindeki teklifler,</a:t>
            </a:r>
          </a:p>
          <a:p>
            <a:pPr marL="82296" indent="0">
              <a:buNone/>
            </a:pPr>
            <a:r>
              <a:rPr lang="tr-TR" sz="3000" dirty="0">
                <a:latin typeface="Arial" panose="020B0604020202020204" pitchFamily="34" charset="0"/>
                <a:cs typeface="Arial" panose="020B0604020202020204" pitchFamily="34" charset="0"/>
              </a:rPr>
              <a:t>  </a:t>
            </a:r>
            <a:r>
              <a:rPr lang="tr-TR" sz="3000" b="1" dirty="0">
                <a:latin typeface="Arial" panose="020B0604020202020204" pitchFamily="34" charset="0"/>
                <a:cs typeface="Arial" panose="020B0604020202020204" pitchFamily="34" charset="0"/>
              </a:rPr>
              <a:t>elektronik eksiltme tamamlanmadan önce,</a:t>
            </a:r>
          </a:p>
          <a:p>
            <a:pPr marL="82296" indent="0">
              <a:buNone/>
            </a:pPr>
            <a:r>
              <a:rPr lang="tr-TR" sz="3000" b="1" dirty="0">
                <a:latin typeface="Arial" panose="020B0604020202020204" pitchFamily="34" charset="0"/>
                <a:cs typeface="Arial" panose="020B0604020202020204" pitchFamily="34" charset="0"/>
              </a:rPr>
              <a:t>  </a:t>
            </a:r>
            <a:r>
              <a:rPr lang="tr-TR" sz="3000" dirty="0">
                <a:latin typeface="Arial" panose="020B0604020202020204" pitchFamily="34" charset="0"/>
                <a:cs typeface="Arial" panose="020B0604020202020204" pitchFamily="34" charset="0"/>
              </a:rPr>
              <a:t>   </a:t>
            </a:r>
            <a:r>
              <a:rPr lang="tr-TR" sz="3000" dirty="0">
                <a:solidFill>
                  <a:srgbClr val="C00000"/>
                </a:solidFill>
                <a:latin typeface="Arial" panose="020B0604020202020204" pitchFamily="34" charset="0"/>
                <a:cs typeface="Arial" panose="020B0604020202020204" pitchFamily="34" charset="0"/>
              </a:rPr>
              <a:t>değerlendirme dışı bırakılmamalıdır.</a:t>
            </a:r>
          </a:p>
        </p:txBody>
      </p:sp>
      <p:sp>
        <p:nvSpPr>
          <p:cNvPr id="7" name="Slayt Numarası Yer Tutucusu 6">
            <a:extLst>
              <a:ext uri="{FF2B5EF4-FFF2-40B4-BE49-F238E27FC236}">
                <a16:creationId xmlns:a16="http://schemas.microsoft.com/office/drawing/2014/main" xmlns="" id="{36200D9E-DE7D-44B1-BE42-595EC5AD42F0}"/>
              </a:ext>
            </a:extLst>
          </p:cNvPr>
          <p:cNvSpPr>
            <a:spLocks noGrp="1"/>
          </p:cNvSpPr>
          <p:nvPr>
            <p:ph type="sldNum" sz="quarter" idx="12"/>
          </p:nvPr>
        </p:nvSpPr>
        <p:spPr/>
        <p:txBody>
          <a:bodyPr/>
          <a:lstStyle/>
          <a:p>
            <a:fld id="{DF1F79AB-9229-4814-A1F8-FDBD1522D16E}" type="slidenum">
              <a:rPr lang="tr-TR" smtClean="0">
                <a:solidFill>
                  <a:srgbClr val="E7DEC9">
                    <a:shade val="50000"/>
                    <a:satMod val="200000"/>
                  </a:srgbClr>
                </a:solidFill>
              </a:rPr>
              <a:pPr/>
              <a:t>149</a:t>
            </a:fld>
            <a:endParaRPr lang="tr-TR">
              <a:solidFill>
                <a:srgbClr val="E7DEC9">
                  <a:shade val="50000"/>
                  <a:satMod val="200000"/>
                </a:srgbClr>
              </a:solidFill>
            </a:endParaRPr>
          </a:p>
        </p:txBody>
      </p:sp>
    </p:spTree>
    <p:extLst>
      <p:ext uri="{BB962C8B-B14F-4D97-AF65-F5344CB8AC3E}">
        <p14:creationId xmlns:p14="http://schemas.microsoft.com/office/powerpoint/2010/main" val="9624719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C4C38168-FFF7-4EED-8EAD-5636CB3F8962}"/>
              </a:ext>
            </a:extLst>
          </p:cNvPr>
          <p:cNvSpPr>
            <a:spLocks noGrp="1"/>
          </p:cNvSpPr>
          <p:nvPr>
            <p:ph type="title"/>
          </p:nvPr>
        </p:nvSpPr>
        <p:spPr/>
        <p:txBody>
          <a:bodyPr>
            <a:noAutofit/>
          </a:bodyPr>
          <a:lstStyle/>
          <a:p>
            <a:pPr algn="ctr"/>
            <a:r>
              <a:rPr lang="tr-TR" sz="3200" b="1" dirty="0">
                <a:solidFill>
                  <a:schemeClr val="accent5">
                    <a:lumMod val="50000"/>
                  </a:schemeClr>
                </a:solidFill>
                <a:latin typeface="Arial" panose="020B0604020202020204" pitchFamily="34" charset="0"/>
                <a:cs typeface="Arial" panose="020B0604020202020204" pitchFamily="34" charset="0"/>
              </a:rPr>
              <a:t>Elektronik Kamu Alımları Platformu (EKAP)</a:t>
            </a:r>
            <a:endParaRPr lang="tr-TR" sz="3200" b="1" dirty="0"/>
          </a:p>
        </p:txBody>
      </p:sp>
      <p:sp>
        <p:nvSpPr>
          <p:cNvPr id="3" name="İçerik Yer Tutucusu 2">
            <a:extLst>
              <a:ext uri="{FF2B5EF4-FFF2-40B4-BE49-F238E27FC236}">
                <a16:creationId xmlns:a16="http://schemas.microsoft.com/office/drawing/2014/main" xmlns="" id="{A90CFB7D-E831-4C43-8F61-897F13D18872}"/>
              </a:ext>
            </a:extLst>
          </p:cNvPr>
          <p:cNvSpPr>
            <a:spLocks noGrp="1"/>
          </p:cNvSpPr>
          <p:nvPr>
            <p:ph idx="1"/>
          </p:nvPr>
        </p:nvSpPr>
        <p:spPr>
          <a:xfrm>
            <a:off x="1581149" y="1733551"/>
            <a:ext cx="10231405" cy="4152900"/>
          </a:xfrm>
        </p:spPr>
        <p:txBody>
          <a:bodyPr>
            <a:normAutofit/>
          </a:bodyPr>
          <a:lstStyle/>
          <a:p>
            <a:pPr algn="just"/>
            <a:r>
              <a:rPr lang="tr-TR" sz="3600" b="1" dirty="0">
                <a:solidFill>
                  <a:srgbClr val="0070C0"/>
                </a:solidFill>
                <a:latin typeface="Arial" panose="020B0604020202020204" pitchFamily="34" charset="0"/>
                <a:cs typeface="Arial" panose="020B0604020202020204" pitchFamily="34" charset="0"/>
              </a:rPr>
              <a:t>1 Eylül 2010 : </a:t>
            </a:r>
            <a:r>
              <a:rPr lang="tr-TR" sz="3600" b="1" u="sng" dirty="0">
                <a:latin typeface="Arial" pitchFamily="34" charset="0"/>
                <a:cs typeface="Arial" pitchFamily="34" charset="0"/>
              </a:rPr>
              <a:t>İhale dokümanı</a:t>
            </a:r>
            <a:r>
              <a:rPr lang="tr-TR" sz="3600" u="sng" dirty="0">
                <a:latin typeface="Arial" pitchFamily="34" charset="0"/>
                <a:cs typeface="Arial" pitchFamily="34" charset="0"/>
              </a:rPr>
              <a:t> ve </a:t>
            </a:r>
            <a:r>
              <a:rPr lang="tr-TR" sz="3600" b="1" u="sng" dirty="0">
                <a:latin typeface="Arial" pitchFamily="34" charset="0"/>
                <a:cs typeface="Arial" pitchFamily="34" charset="0"/>
              </a:rPr>
              <a:t>ihale ilanı </a:t>
            </a:r>
            <a:r>
              <a:rPr lang="tr-TR" sz="3600" dirty="0">
                <a:solidFill>
                  <a:srgbClr val="FF0000"/>
                </a:solidFill>
                <a:effectLst>
                  <a:outerShdw blurRad="38100" dist="38100" dir="2700000" algn="tl">
                    <a:srgbClr val="000000">
                      <a:alpha val="43137"/>
                    </a:srgbClr>
                  </a:outerShdw>
                </a:effectLst>
                <a:latin typeface="Arial" pitchFamily="34" charset="0"/>
                <a:cs typeface="Arial" pitchFamily="34" charset="0"/>
              </a:rPr>
              <a:t>EKAP üzerinden </a:t>
            </a:r>
            <a:r>
              <a:rPr lang="tr-TR" sz="3600" u="sng" dirty="0">
                <a:effectLst>
                  <a:outerShdw blurRad="38100" dist="38100" dir="2700000" algn="tl">
                    <a:srgbClr val="000000">
                      <a:alpha val="43137"/>
                    </a:srgbClr>
                  </a:outerShdw>
                </a:effectLst>
                <a:latin typeface="Arial" pitchFamily="34" charset="0"/>
                <a:cs typeface="Arial" pitchFamily="34" charset="0"/>
              </a:rPr>
              <a:t>oluşturulmaya</a:t>
            </a:r>
            <a:r>
              <a:rPr lang="tr-TR" sz="3600" dirty="0">
                <a:effectLst>
                  <a:outerShdw blurRad="38100" dist="38100" dir="2700000" algn="tl">
                    <a:srgbClr val="000000">
                      <a:alpha val="43137"/>
                    </a:srgbClr>
                  </a:outerShdw>
                </a:effectLst>
                <a:latin typeface="Arial" pitchFamily="34" charset="0"/>
                <a:cs typeface="Arial" pitchFamily="34" charset="0"/>
              </a:rPr>
              <a:t> başlanmıştır.</a:t>
            </a:r>
          </a:p>
          <a:p>
            <a:pPr algn="just"/>
            <a:endParaRPr lang="tr-TR" sz="3600" dirty="0">
              <a:latin typeface="Arial" pitchFamily="34" charset="0"/>
              <a:cs typeface="Arial" pitchFamily="34" charset="0"/>
            </a:endParaRPr>
          </a:p>
          <a:p>
            <a:pPr algn="just"/>
            <a:r>
              <a:rPr lang="tr-TR" sz="3600" b="1" dirty="0">
                <a:solidFill>
                  <a:srgbClr val="0070C0"/>
                </a:solidFill>
                <a:latin typeface="Arial" panose="020B0604020202020204" pitchFamily="34" charset="0"/>
                <a:cs typeface="Arial" panose="020B0604020202020204" pitchFamily="34" charset="0"/>
              </a:rPr>
              <a:t>1 Aralık 2010 : </a:t>
            </a:r>
            <a:r>
              <a:rPr lang="tr-TR" sz="3600" b="1" u="sng" dirty="0">
                <a:latin typeface="Arial" pitchFamily="34" charset="0"/>
                <a:cs typeface="Arial" pitchFamily="34" charset="0"/>
              </a:rPr>
              <a:t>İhale dokümanının</a:t>
            </a:r>
            <a:r>
              <a:rPr lang="tr-TR" sz="3600" dirty="0">
                <a:latin typeface="Arial" pitchFamily="34" charset="0"/>
                <a:cs typeface="Arial" pitchFamily="34" charset="0"/>
              </a:rPr>
              <a:t> </a:t>
            </a:r>
            <a:r>
              <a:rPr lang="tr-TR" sz="3600" b="1" dirty="0">
                <a:solidFill>
                  <a:srgbClr val="FF0000"/>
                </a:solidFill>
                <a:latin typeface="Arial" pitchFamily="34" charset="0"/>
                <a:cs typeface="Arial" pitchFamily="34" charset="0"/>
              </a:rPr>
              <a:t>e-imza kullanılarak</a:t>
            </a:r>
            <a:r>
              <a:rPr lang="tr-TR" sz="3600" dirty="0">
                <a:latin typeface="Arial" pitchFamily="34" charset="0"/>
                <a:cs typeface="Arial" pitchFamily="34" charset="0"/>
              </a:rPr>
              <a:t> </a:t>
            </a:r>
            <a:r>
              <a:rPr lang="tr-TR" sz="3600" u="sng" dirty="0">
                <a:effectLst>
                  <a:outerShdw blurRad="38100" dist="38100" dir="2700000" algn="tl">
                    <a:srgbClr val="000000">
                      <a:alpha val="43137"/>
                    </a:srgbClr>
                  </a:outerShdw>
                </a:effectLst>
                <a:latin typeface="Arial" pitchFamily="34" charset="0"/>
                <a:cs typeface="Arial" pitchFamily="34" charset="0"/>
              </a:rPr>
              <a:t>indirilmesi</a:t>
            </a:r>
            <a:r>
              <a:rPr lang="tr-TR" sz="3600" dirty="0">
                <a:effectLst>
                  <a:outerShdw blurRad="38100" dist="38100" dir="2700000" algn="tl">
                    <a:srgbClr val="000000">
                      <a:alpha val="43137"/>
                    </a:srgbClr>
                  </a:outerShdw>
                </a:effectLst>
                <a:latin typeface="Arial" pitchFamily="34" charset="0"/>
                <a:cs typeface="Arial" pitchFamily="34" charset="0"/>
              </a:rPr>
              <a:t> uygulaması başlamıştır.</a:t>
            </a:r>
          </a:p>
        </p:txBody>
      </p:sp>
      <p:sp>
        <p:nvSpPr>
          <p:cNvPr id="6" name="Slayt Numarası Yer Tutucusu 5">
            <a:extLst>
              <a:ext uri="{FF2B5EF4-FFF2-40B4-BE49-F238E27FC236}">
                <a16:creationId xmlns:a16="http://schemas.microsoft.com/office/drawing/2014/main" xmlns="" id="{5617869F-4265-4DE9-A9B8-2A7A7E373F5D}"/>
              </a:ext>
            </a:extLst>
          </p:cNvPr>
          <p:cNvSpPr>
            <a:spLocks noGrp="1"/>
          </p:cNvSpPr>
          <p:nvPr>
            <p:ph type="sldNum" sz="quarter" idx="12"/>
          </p:nvPr>
        </p:nvSpPr>
        <p:spPr/>
        <p:txBody>
          <a:bodyPr/>
          <a:lstStyle/>
          <a:p>
            <a:fld id="{DF1F79AB-9229-4814-A1F8-FDBD1522D16E}" type="slidenum">
              <a:rPr lang="tr-TR" smtClean="0"/>
              <a:t>15</a:t>
            </a:fld>
            <a:endParaRPr lang="tr-TR"/>
          </a:p>
        </p:txBody>
      </p:sp>
    </p:spTree>
    <p:extLst>
      <p:ext uri="{BB962C8B-B14F-4D97-AF65-F5344CB8AC3E}">
        <p14:creationId xmlns:p14="http://schemas.microsoft.com/office/powerpoint/2010/main" val="3448009600"/>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03F7234F-71A3-4B94-9B01-271EAF97ACBF}"/>
              </a:ext>
            </a:extLst>
          </p:cNvPr>
          <p:cNvSpPr>
            <a:spLocks noGrp="1"/>
          </p:cNvSpPr>
          <p:nvPr>
            <p:ph type="title"/>
          </p:nvPr>
        </p:nvSpPr>
        <p:spPr/>
        <p:txBody>
          <a:bodyPr/>
          <a:lstStyle/>
          <a:p>
            <a:pPr algn="ctr"/>
            <a:r>
              <a:rPr lang="tr-TR" b="1" dirty="0"/>
              <a:t>ELEKTRONİK EKSİLTME</a:t>
            </a:r>
            <a:endParaRPr lang="tr-TR" dirty="0"/>
          </a:p>
        </p:txBody>
      </p:sp>
      <p:sp>
        <p:nvSpPr>
          <p:cNvPr id="3" name="İçerik Yer Tutucusu 2">
            <a:extLst>
              <a:ext uri="{FF2B5EF4-FFF2-40B4-BE49-F238E27FC236}">
                <a16:creationId xmlns:a16="http://schemas.microsoft.com/office/drawing/2014/main" xmlns="" id="{E344ECE8-BC74-4F24-872E-C782E3931DD5}"/>
              </a:ext>
            </a:extLst>
          </p:cNvPr>
          <p:cNvSpPr>
            <a:spLocks noGrp="1"/>
          </p:cNvSpPr>
          <p:nvPr>
            <p:ph idx="1"/>
          </p:nvPr>
        </p:nvSpPr>
        <p:spPr>
          <a:xfrm>
            <a:off x="1609724" y="1409700"/>
            <a:ext cx="10184169" cy="4962525"/>
          </a:xfrm>
        </p:spPr>
        <p:txBody>
          <a:bodyPr>
            <a:noAutofit/>
          </a:bodyPr>
          <a:lstStyle/>
          <a:p>
            <a:endParaRPr lang="tr-TR" sz="800" dirty="0"/>
          </a:p>
          <a:p>
            <a:r>
              <a:rPr lang="tr-TR" sz="3000" dirty="0">
                <a:solidFill>
                  <a:srgbClr val="FF0000"/>
                </a:solidFill>
                <a:effectLst>
                  <a:outerShdw blurRad="38100" dist="38100" dir="2700000" algn="tl">
                    <a:srgbClr val="000000">
                      <a:alpha val="43137"/>
                    </a:srgbClr>
                  </a:outerShdw>
                </a:effectLst>
              </a:rPr>
              <a:t>"Elektronik Eksiltmeye Davet Formu" </a:t>
            </a:r>
            <a:r>
              <a:rPr lang="tr-TR" sz="3000" dirty="0"/>
              <a:t>gönderilmeden önce isteklilere gönderilecek </a:t>
            </a:r>
            <a:r>
              <a:rPr lang="tr-TR" sz="3000" dirty="0">
                <a:solidFill>
                  <a:srgbClr val="C00000"/>
                </a:solidFill>
                <a:effectLst>
                  <a:outerShdw blurRad="38100" dist="38100" dir="2700000" algn="tl">
                    <a:srgbClr val="000000">
                      <a:alpha val="43137"/>
                    </a:srgbClr>
                  </a:outerShdw>
                </a:effectLst>
              </a:rPr>
              <a:t>tebligata;</a:t>
            </a:r>
            <a:r>
              <a:rPr lang="tr-TR" sz="3000" dirty="0"/>
              <a:t> </a:t>
            </a:r>
          </a:p>
          <a:p>
            <a:pPr marL="82296" indent="0">
              <a:buNone/>
            </a:pPr>
            <a:r>
              <a:rPr lang="tr-TR" sz="3000" dirty="0"/>
              <a:t>   Değerlendirme dışı bırakılan teklifleri ve gerekçelerini göstermek üzere </a:t>
            </a:r>
            <a:r>
              <a:rPr lang="tr-TR" dirty="0">
                <a:effectLst>
                  <a:outerShdw blurRad="38100" dist="38100" dir="2700000" algn="tl">
                    <a:srgbClr val="000000">
                      <a:alpha val="43137"/>
                    </a:srgbClr>
                  </a:outerShdw>
                </a:effectLst>
              </a:rPr>
              <a:t>"Ara Karar"</a:t>
            </a:r>
            <a:r>
              <a:rPr lang="tr-TR" sz="3000" dirty="0"/>
              <a:t> niteliğinde karar alınmak suretiyle eklenebilir.</a:t>
            </a:r>
          </a:p>
          <a:p>
            <a:endParaRPr lang="tr-TR" sz="1500" u="sng" dirty="0">
              <a:effectLst>
                <a:outerShdw blurRad="38100" dist="38100" dir="2700000" algn="tl">
                  <a:srgbClr val="000000">
                    <a:alpha val="43137"/>
                  </a:srgbClr>
                </a:outerShdw>
              </a:effectLst>
            </a:endParaRPr>
          </a:p>
          <a:p>
            <a:r>
              <a:rPr lang="tr-TR" sz="3000" dirty="0">
                <a:solidFill>
                  <a:srgbClr val="FF0000"/>
                </a:solidFill>
                <a:effectLst>
                  <a:outerShdw blurRad="38100" dist="38100" dir="2700000" algn="tl">
                    <a:srgbClr val="000000">
                      <a:alpha val="43137"/>
                    </a:srgbClr>
                  </a:outerShdw>
                </a:effectLst>
              </a:rPr>
              <a:t>"Elektronik Eksiltmeye Davet Formu" </a:t>
            </a:r>
            <a:r>
              <a:rPr lang="tr-TR" sz="3000" dirty="0"/>
              <a:t>gönderilmeden önce teklifleri değerlendirme dışı bırakılan istekliler açısından </a:t>
            </a:r>
            <a:r>
              <a:rPr lang="tr-TR" sz="3000" dirty="0">
                <a:solidFill>
                  <a:srgbClr val="FF0000"/>
                </a:solidFill>
              </a:rPr>
              <a:t>şikâyet sürelerinin beklenmesine </a:t>
            </a:r>
            <a:r>
              <a:rPr lang="tr-TR" sz="3000" dirty="0"/>
              <a:t>gerek bulunmamaktadır. (Çünkü, daha sonra e-eksiltme yeniden yapılabilecektir.)</a:t>
            </a:r>
          </a:p>
        </p:txBody>
      </p:sp>
      <p:sp>
        <p:nvSpPr>
          <p:cNvPr id="7" name="Slayt Numarası Yer Tutucusu 6">
            <a:extLst>
              <a:ext uri="{FF2B5EF4-FFF2-40B4-BE49-F238E27FC236}">
                <a16:creationId xmlns:a16="http://schemas.microsoft.com/office/drawing/2014/main" xmlns="" id="{36200D9E-DE7D-44B1-BE42-595EC5AD42F0}"/>
              </a:ext>
            </a:extLst>
          </p:cNvPr>
          <p:cNvSpPr>
            <a:spLocks noGrp="1"/>
          </p:cNvSpPr>
          <p:nvPr>
            <p:ph type="sldNum" sz="quarter" idx="12"/>
          </p:nvPr>
        </p:nvSpPr>
        <p:spPr/>
        <p:txBody>
          <a:bodyPr/>
          <a:lstStyle/>
          <a:p>
            <a:fld id="{DF1F79AB-9229-4814-A1F8-FDBD1522D16E}" type="slidenum">
              <a:rPr lang="tr-TR" smtClean="0">
                <a:solidFill>
                  <a:srgbClr val="E7DEC9">
                    <a:shade val="50000"/>
                    <a:satMod val="200000"/>
                  </a:srgbClr>
                </a:solidFill>
              </a:rPr>
              <a:pPr/>
              <a:t>150</a:t>
            </a:fld>
            <a:endParaRPr lang="tr-TR">
              <a:solidFill>
                <a:srgbClr val="E7DEC9">
                  <a:shade val="50000"/>
                  <a:satMod val="200000"/>
                </a:srgbClr>
              </a:solidFill>
            </a:endParaRPr>
          </a:p>
        </p:txBody>
      </p:sp>
    </p:spTree>
    <p:extLst>
      <p:ext uri="{BB962C8B-B14F-4D97-AF65-F5344CB8AC3E}">
        <p14:creationId xmlns:p14="http://schemas.microsoft.com/office/powerpoint/2010/main" val="102213153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03F7234F-71A3-4B94-9B01-271EAF97ACBF}"/>
              </a:ext>
            </a:extLst>
          </p:cNvPr>
          <p:cNvSpPr>
            <a:spLocks noGrp="1"/>
          </p:cNvSpPr>
          <p:nvPr>
            <p:ph type="title"/>
          </p:nvPr>
        </p:nvSpPr>
        <p:spPr/>
        <p:txBody>
          <a:bodyPr/>
          <a:lstStyle/>
          <a:p>
            <a:pPr algn="ctr"/>
            <a:r>
              <a:rPr lang="tr-TR" b="1" dirty="0"/>
              <a:t>ELEKTRONİK EKSİLTME</a:t>
            </a:r>
            <a:endParaRPr lang="tr-TR" dirty="0"/>
          </a:p>
        </p:txBody>
      </p:sp>
      <p:sp>
        <p:nvSpPr>
          <p:cNvPr id="3" name="İçerik Yer Tutucusu 2">
            <a:extLst>
              <a:ext uri="{FF2B5EF4-FFF2-40B4-BE49-F238E27FC236}">
                <a16:creationId xmlns:a16="http://schemas.microsoft.com/office/drawing/2014/main" xmlns="" id="{E344ECE8-BC74-4F24-872E-C782E3931DD5}"/>
              </a:ext>
            </a:extLst>
          </p:cNvPr>
          <p:cNvSpPr>
            <a:spLocks noGrp="1"/>
          </p:cNvSpPr>
          <p:nvPr>
            <p:ph idx="1"/>
          </p:nvPr>
        </p:nvSpPr>
        <p:spPr>
          <a:xfrm>
            <a:off x="1466850" y="1509001"/>
            <a:ext cx="10258425" cy="677290"/>
          </a:xfrm>
        </p:spPr>
        <p:txBody>
          <a:bodyPr>
            <a:noAutofit/>
          </a:bodyPr>
          <a:lstStyle/>
          <a:p>
            <a:pPr marL="0" indent="0" algn="ctr">
              <a:buNone/>
            </a:pPr>
            <a:r>
              <a:rPr lang="tr-TR" sz="2800" dirty="0">
                <a:latin typeface="Arial" panose="020B0604020202020204" pitchFamily="34" charset="0"/>
                <a:cs typeface="Arial" panose="020B0604020202020204" pitchFamily="34" charset="0"/>
              </a:rPr>
              <a:t>       </a:t>
            </a:r>
            <a:r>
              <a:rPr lang="tr-TR" sz="3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ELEKTRONİK EKSİLTMEYE DAVET FORMU</a:t>
            </a:r>
            <a:endParaRPr lang="tr-TR" sz="3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Slayt Numarası Yer Tutucusu 6">
            <a:extLst>
              <a:ext uri="{FF2B5EF4-FFF2-40B4-BE49-F238E27FC236}">
                <a16:creationId xmlns:a16="http://schemas.microsoft.com/office/drawing/2014/main" xmlns="" id="{36200D9E-DE7D-44B1-BE42-595EC5AD42F0}"/>
              </a:ext>
            </a:extLst>
          </p:cNvPr>
          <p:cNvSpPr>
            <a:spLocks noGrp="1"/>
          </p:cNvSpPr>
          <p:nvPr>
            <p:ph type="sldNum" sz="quarter" idx="12"/>
          </p:nvPr>
        </p:nvSpPr>
        <p:spPr/>
        <p:txBody>
          <a:bodyPr/>
          <a:lstStyle/>
          <a:p>
            <a:fld id="{DF1F79AB-9229-4814-A1F8-FDBD1522D16E}" type="slidenum">
              <a:rPr lang="tr-TR" smtClean="0">
                <a:solidFill>
                  <a:srgbClr val="E7DEC9">
                    <a:shade val="50000"/>
                    <a:satMod val="200000"/>
                  </a:srgbClr>
                </a:solidFill>
              </a:rPr>
              <a:pPr/>
              <a:t>151</a:t>
            </a:fld>
            <a:endParaRPr lang="tr-TR">
              <a:solidFill>
                <a:srgbClr val="E7DEC9">
                  <a:shade val="50000"/>
                  <a:satMod val="200000"/>
                </a:srgbClr>
              </a:solidFill>
            </a:endParaRPr>
          </a:p>
        </p:txBody>
      </p:sp>
      <p:pic>
        <p:nvPicPr>
          <p:cNvPr id="7170" name="Picture 2" descr="mail yoluyla davet ile ilgili gÃ¶rsel sonucu">
            <a:extLst>
              <a:ext uri="{FF2B5EF4-FFF2-40B4-BE49-F238E27FC236}">
                <a16:creationId xmlns:a16="http://schemas.microsoft.com/office/drawing/2014/main" xmlns="" id="{DD2C7216-A45A-4994-B305-FB7B915164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9325" y="2171700"/>
            <a:ext cx="9334500" cy="4171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7984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03F7234F-71A3-4B94-9B01-271EAF97ACBF}"/>
              </a:ext>
            </a:extLst>
          </p:cNvPr>
          <p:cNvSpPr>
            <a:spLocks noGrp="1"/>
          </p:cNvSpPr>
          <p:nvPr>
            <p:ph type="title"/>
          </p:nvPr>
        </p:nvSpPr>
        <p:spPr>
          <a:xfrm>
            <a:off x="1914144" y="274638"/>
            <a:ext cx="9997440" cy="811212"/>
          </a:xfrm>
        </p:spPr>
        <p:txBody>
          <a:bodyPr>
            <a:normAutofit/>
          </a:bodyPr>
          <a:lstStyle/>
          <a:p>
            <a:pPr algn="ctr"/>
            <a:r>
              <a:rPr lang="tr-TR" sz="3200" b="1" dirty="0"/>
              <a:t>ELEKTRONİK EKSİLTMEYE DAVET FORMU</a:t>
            </a:r>
            <a:endParaRPr lang="tr-TR" sz="3200" dirty="0"/>
          </a:p>
        </p:txBody>
      </p:sp>
      <p:sp>
        <p:nvSpPr>
          <p:cNvPr id="3" name="İçerik Yer Tutucusu 2">
            <a:extLst>
              <a:ext uri="{FF2B5EF4-FFF2-40B4-BE49-F238E27FC236}">
                <a16:creationId xmlns:a16="http://schemas.microsoft.com/office/drawing/2014/main" xmlns="" id="{E344ECE8-BC74-4F24-872E-C782E3931DD5}"/>
              </a:ext>
            </a:extLst>
          </p:cNvPr>
          <p:cNvSpPr>
            <a:spLocks noGrp="1"/>
          </p:cNvSpPr>
          <p:nvPr>
            <p:ph idx="1"/>
          </p:nvPr>
        </p:nvSpPr>
        <p:spPr>
          <a:xfrm>
            <a:off x="1562570" y="1222890"/>
            <a:ext cx="10344539" cy="1358386"/>
          </a:xfrm>
        </p:spPr>
        <p:txBody>
          <a:bodyPr>
            <a:noAutofit/>
          </a:bodyPr>
          <a:lstStyle/>
          <a:p>
            <a:pPr marL="0" indent="0" algn="ctr">
              <a:buNone/>
            </a:pPr>
            <a:r>
              <a:rPr lang="tr-TR" sz="1400" dirty="0"/>
              <a:t>Elektronik Eksiltmeye Davet Formu*</a:t>
            </a:r>
          </a:p>
          <a:p>
            <a:pPr marL="0" indent="0" algn="ctr" fontAlgn="base" hangingPunct="0">
              <a:buNone/>
            </a:pPr>
            <a:r>
              <a:rPr lang="tr-TR" sz="1400" i="1" dirty="0"/>
              <a:t>Kısmi teklife açık ihalede her kısım için ayrı davet formu düzenlenecektir.</a:t>
            </a:r>
            <a:endParaRPr lang="tr-TR" sz="1400" dirty="0"/>
          </a:p>
          <a:p>
            <a:pPr marL="0" indent="0" algn="ctr" fontAlgn="base" hangingPunct="0">
              <a:buNone/>
            </a:pPr>
            <a:r>
              <a:rPr lang="tr-TR" sz="1400" dirty="0"/>
              <a:t>Sayın</a:t>
            </a:r>
            <a:r>
              <a:rPr lang="tr-TR" sz="1400" i="1" dirty="0"/>
              <a:t> [isteklinin adı ve soyadı/ ticaret unvanı] </a:t>
            </a:r>
            <a:endParaRPr lang="tr-TR" sz="1400" dirty="0"/>
          </a:p>
          <a:p>
            <a:pPr marL="0" indent="0" algn="ctr" fontAlgn="base" hangingPunct="0">
              <a:buNone/>
            </a:pPr>
            <a:r>
              <a:rPr lang="tr-TR" sz="1400" i="1" dirty="0"/>
              <a:t>[isteklinin adresi]</a:t>
            </a:r>
            <a:endParaRPr lang="tr-TR" sz="1400" dirty="0"/>
          </a:p>
        </p:txBody>
      </p:sp>
      <p:sp>
        <p:nvSpPr>
          <p:cNvPr id="7" name="Slayt Numarası Yer Tutucusu 6">
            <a:extLst>
              <a:ext uri="{FF2B5EF4-FFF2-40B4-BE49-F238E27FC236}">
                <a16:creationId xmlns:a16="http://schemas.microsoft.com/office/drawing/2014/main" xmlns="" id="{36200D9E-DE7D-44B1-BE42-595EC5AD42F0}"/>
              </a:ext>
            </a:extLst>
          </p:cNvPr>
          <p:cNvSpPr>
            <a:spLocks noGrp="1"/>
          </p:cNvSpPr>
          <p:nvPr>
            <p:ph type="sldNum" sz="quarter" idx="12"/>
          </p:nvPr>
        </p:nvSpPr>
        <p:spPr/>
        <p:txBody>
          <a:bodyPr/>
          <a:lstStyle/>
          <a:p>
            <a:fld id="{DF1F79AB-9229-4814-A1F8-FDBD1522D16E}" type="slidenum">
              <a:rPr lang="tr-TR" smtClean="0">
                <a:solidFill>
                  <a:srgbClr val="E7DEC9">
                    <a:shade val="50000"/>
                    <a:satMod val="200000"/>
                  </a:srgbClr>
                </a:solidFill>
              </a:rPr>
              <a:pPr/>
              <a:t>152</a:t>
            </a:fld>
            <a:endParaRPr lang="tr-TR">
              <a:solidFill>
                <a:srgbClr val="E7DEC9">
                  <a:shade val="50000"/>
                  <a:satMod val="200000"/>
                </a:srgbClr>
              </a:solidFill>
            </a:endParaRPr>
          </a:p>
        </p:txBody>
      </p:sp>
      <p:graphicFrame>
        <p:nvGraphicFramePr>
          <p:cNvPr id="6" name="Tablo 5">
            <a:extLst>
              <a:ext uri="{FF2B5EF4-FFF2-40B4-BE49-F238E27FC236}">
                <a16:creationId xmlns:a16="http://schemas.microsoft.com/office/drawing/2014/main" xmlns="" id="{31BA3DC9-875A-447B-95EA-842B69FEA180}"/>
              </a:ext>
            </a:extLst>
          </p:cNvPr>
          <p:cNvGraphicFramePr>
            <a:graphicFrameLocks noGrp="1"/>
          </p:cNvGraphicFramePr>
          <p:nvPr>
            <p:extLst>
              <p:ext uri="{D42A27DB-BD31-4B8C-83A1-F6EECF244321}">
                <p14:modId xmlns:p14="http://schemas.microsoft.com/office/powerpoint/2010/main" val="1767922553"/>
              </p:ext>
            </p:extLst>
          </p:nvPr>
        </p:nvGraphicFramePr>
        <p:xfrm>
          <a:off x="3701815" y="2543823"/>
          <a:ext cx="5848350" cy="1607247"/>
        </p:xfrm>
        <a:graphic>
          <a:graphicData uri="http://schemas.openxmlformats.org/drawingml/2006/table">
            <a:tbl>
              <a:tblPr>
                <a:tableStyleId>{5C22544A-7EE6-4342-B048-85BDC9FD1C3A}</a:tableStyleId>
              </a:tblPr>
              <a:tblGrid>
                <a:gridCol w="2192020">
                  <a:extLst>
                    <a:ext uri="{9D8B030D-6E8A-4147-A177-3AD203B41FA5}">
                      <a16:colId xmlns:a16="http://schemas.microsoft.com/office/drawing/2014/main" xmlns="" val="2747556196"/>
                    </a:ext>
                  </a:extLst>
                </a:gridCol>
                <a:gridCol w="3656330">
                  <a:extLst>
                    <a:ext uri="{9D8B030D-6E8A-4147-A177-3AD203B41FA5}">
                      <a16:colId xmlns:a16="http://schemas.microsoft.com/office/drawing/2014/main" xmlns="" val="415732081"/>
                    </a:ext>
                  </a:extLst>
                </a:gridCol>
              </a:tblGrid>
              <a:tr h="196425">
                <a:tc gridSpan="2">
                  <a:txBody>
                    <a:bodyPr/>
                    <a:lstStyle/>
                    <a:p>
                      <a:pPr algn="ctr" fontAlgn="base" hangingPunct="0">
                        <a:lnSpc>
                          <a:spcPct val="115000"/>
                        </a:lnSpc>
                        <a:spcAft>
                          <a:spcPts val="0"/>
                        </a:spcAft>
                      </a:pPr>
                      <a:r>
                        <a:rPr lang="tr-TR" sz="1100" dirty="0">
                          <a:effectLst/>
                        </a:rPr>
                        <a:t>[idarenin adı]</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hMerge="1">
                  <a:txBody>
                    <a:bodyPr/>
                    <a:lstStyle/>
                    <a:p>
                      <a:endParaRPr lang="tr-TR"/>
                    </a:p>
                  </a:txBody>
                  <a:tcPr/>
                </a:tc>
                <a:extLst>
                  <a:ext uri="{0D108BD9-81ED-4DB2-BD59-A6C34878D82A}">
                    <a16:rowId xmlns:a16="http://schemas.microsoft.com/office/drawing/2014/main" xmlns="" val="4260051739"/>
                  </a:ext>
                </a:extLst>
              </a:tr>
              <a:tr h="214243">
                <a:tc>
                  <a:txBody>
                    <a:bodyPr/>
                    <a:lstStyle/>
                    <a:p>
                      <a:pPr algn="l" fontAlgn="base" hangingPunct="0">
                        <a:lnSpc>
                          <a:spcPct val="115000"/>
                        </a:lnSpc>
                        <a:spcAft>
                          <a:spcPts val="0"/>
                        </a:spcAft>
                      </a:pPr>
                      <a:r>
                        <a:rPr lang="tr-TR" sz="1100" spc="-50">
                          <a:effectLst/>
                        </a:rPr>
                        <a:t>İKN</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fontAlgn="base" hangingPunct="0">
                        <a:lnSpc>
                          <a:spcPct val="115000"/>
                        </a:lnSpc>
                        <a:spcAft>
                          <a:spcPts val="0"/>
                        </a:spcAft>
                      </a:pPr>
                      <a:r>
                        <a:rPr lang="tr-TR" sz="1200" dirty="0">
                          <a:effectLst/>
                        </a:rPr>
                        <a:t> </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xmlns="" val="2840151699"/>
                  </a:ext>
                </a:extLst>
              </a:tr>
              <a:tr h="181343">
                <a:tc>
                  <a:txBody>
                    <a:bodyPr/>
                    <a:lstStyle/>
                    <a:p>
                      <a:pPr algn="l">
                        <a:lnSpc>
                          <a:spcPct val="115000"/>
                        </a:lnSpc>
                        <a:spcAft>
                          <a:spcPts val="0"/>
                        </a:spcAft>
                      </a:pPr>
                      <a:r>
                        <a:rPr lang="tr-TR" sz="1000">
                          <a:effectLst/>
                        </a:rPr>
                        <a:t>İhalenin Adı</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lnSpc>
                          <a:spcPct val="115000"/>
                        </a:lnSpc>
                        <a:spcAft>
                          <a:spcPts val="0"/>
                        </a:spcAft>
                      </a:pPr>
                      <a:r>
                        <a:rPr lang="tr-TR" sz="1000">
                          <a:effectLst/>
                        </a:rPr>
                        <a:t> </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xmlns="" val="3595937059"/>
                  </a:ext>
                </a:extLst>
              </a:tr>
              <a:tr h="196425">
                <a:tc>
                  <a:txBody>
                    <a:bodyPr/>
                    <a:lstStyle/>
                    <a:p>
                      <a:pPr algn="l" fontAlgn="base" hangingPunct="0">
                        <a:lnSpc>
                          <a:spcPct val="115000"/>
                        </a:lnSpc>
                        <a:spcAft>
                          <a:spcPts val="0"/>
                        </a:spcAft>
                      </a:pPr>
                      <a:r>
                        <a:rPr lang="tr-TR" sz="1100" spc="-50" dirty="0">
                          <a:effectLst/>
                        </a:rPr>
                        <a:t>Tarih ve Sayı</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fontAlgn="base" hangingPunct="0">
                        <a:lnSpc>
                          <a:spcPct val="115000"/>
                        </a:lnSpc>
                        <a:spcAft>
                          <a:spcPts val="0"/>
                        </a:spcAft>
                      </a:pPr>
                      <a:r>
                        <a:rPr lang="tr-TR" sz="1100">
                          <a:effectLst/>
                        </a:rPr>
                        <a:t> </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xmlns="" val="1138243474"/>
                  </a:ext>
                </a:extLst>
              </a:tr>
              <a:tr h="196425">
                <a:tc>
                  <a:txBody>
                    <a:bodyPr/>
                    <a:lstStyle/>
                    <a:p>
                      <a:pPr algn="l" fontAlgn="base" hangingPunct="0">
                        <a:lnSpc>
                          <a:spcPct val="115000"/>
                        </a:lnSpc>
                        <a:spcAft>
                          <a:spcPts val="0"/>
                        </a:spcAft>
                      </a:pPr>
                      <a:r>
                        <a:rPr lang="tr-TR" sz="1100">
                          <a:effectLst/>
                        </a:rPr>
                        <a:t>Konu</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just" fontAlgn="base" hangingPunct="0">
                        <a:lnSpc>
                          <a:spcPct val="115000"/>
                        </a:lnSpc>
                        <a:spcAft>
                          <a:spcPts val="0"/>
                        </a:spcAft>
                      </a:pPr>
                      <a:r>
                        <a:rPr lang="tr-TR" sz="1100">
                          <a:effectLst/>
                        </a:rPr>
                        <a:t>Elektronik eksiltmeye davet</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xmlns="" val="1385859759"/>
                  </a:ext>
                </a:extLst>
              </a:tr>
              <a:tr h="622386">
                <a:tc>
                  <a:txBody>
                    <a:bodyPr/>
                    <a:lstStyle/>
                    <a:p>
                      <a:pPr algn="l" fontAlgn="base" hangingPunct="0">
                        <a:lnSpc>
                          <a:spcPct val="115000"/>
                        </a:lnSpc>
                        <a:spcAft>
                          <a:spcPts val="0"/>
                        </a:spcAft>
                      </a:pPr>
                      <a:r>
                        <a:rPr lang="tr-TR" sz="1100" dirty="0">
                          <a:effectLst/>
                        </a:rPr>
                        <a:t>Eksiltme yapılacak kısım</a:t>
                      </a:r>
                      <a:endParaRPr lang="tr-TR" sz="1000" dirty="0">
                        <a:effectLst/>
                      </a:endParaRPr>
                    </a:p>
                    <a:p>
                      <a:pPr algn="l" fontAlgn="base" hangingPunct="0">
                        <a:lnSpc>
                          <a:spcPct val="115000"/>
                        </a:lnSpc>
                        <a:spcAft>
                          <a:spcPts val="0"/>
                        </a:spcAft>
                      </a:pPr>
                      <a:r>
                        <a:rPr lang="tr-TR" sz="1100" dirty="0">
                          <a:effectLst/>
                        </a:rPr>
                        <a:t>(Kısmi teklife açık olmayan ihalede bu satıra yer verilmeyecektir.)</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fontAlgn="base" hangingPunct="0">
                        <a:lnSpc>
                          <a:spcPct val="115000"/>
                        </a:lnSpc>
                        <a:spcAft>
                          <a:spcPts val="0"/>
                        </a:spcAft>
                      </a:pPr>
                      <a:r>
                        <a:rPr lang="tr-TR" sz="1100" dirty="0">
                          <a:effectLst/>
                        </a:rPr>
                        <a:t>(Kısım </a:t>
                      </a:r>
                      <a:r>
                        <a:rPr lang="tr-TR" sz="1100" dirty="0" err="1">
                          <a:effectLst/>
                        </a:rPr>
                        <a:t>no</a:t>
                      </a:r>
                      <a:r>
                        <a:rPr lang="tr-TR" sz="1100" dirty="0">
                          <a:effectLst/>
                        </a:rPr>
                        <a:t> ve adı belirtilecektir.)</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xmlns="" val="1390786972"/>
                  </a:ext>
                </a:extLst>
              </a:tr>
            </a:tbl>
          </a:graphicData>
        </a:graphic>
      </p:graphicFrame>
      <p:sp>
        <p:nvSpPr>
          <p:cNvPr id="8" name="İçerik Yer Tutucusu 2">
            <a:extLst>
              <a:ext uri="{FF2B5EF4-FFF2-40B4-BE49-F238E27FC236}">
                <a16:creationId xmlns:a16="http://schemas.microsoft.com/office/drawing/2014/main" xmlns="" id="{85DB93E0-EADA-4213-8434-EB487016F02D}"/>
              </a:ext>
            </a:extLst>
          </p:cNvPr>
          <p:cNvSpPr txBox="1">
            <a:spLocks/>
          </p:cNvSpPr>
          <p:nvPr/>
        </p:nvSpPr>
        <p:spPr>
          <a:xfrm>
            <a:off x="1562570" y="4272268"/>
            <a:ext cx="10459395" cy="1709432"/>
          </a:xfrm>
          <a:prstGeom prst="rect">
            <a:avLst/>
          </a:prstGeom>
        </p:spPr>
        <p:txBody>
          <a:bodyPr vert="horz" lIns="91440" tIns="45720" rIns="91440" bIns="45720" rtlCol="0" anchor="ctr">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ctr" fontAlgn="base" hangingPunct="0">
              <a:buClr>
                <a:srgbClr val="FEB80A"/>
              </a:buClr>
              <a:buFont typeface="Wingdings 2" panose="05020102010507070707" pitchFamily="18" charset="2"/>
              <a:buNone/>
            </a:pPr>
            <a:r>
              <a:rPr lang="tr-TR" sz="1400" dirty="0">
                <a:solidFill>
                  <a:srgbClr val="4F271C"/>
                </a:solidFill>
              </a:rPr>
              <a:t>İLGİ: _ _/_ _/_ _ _ _ tarihinde kayda alınan e-teklifiniz.</a:t>
            </a:r>
          </a:p>
          <a:p>
            <a:pPr marL="0" indent="0" algn="ctr" fontAlgn="base" hangingPunct="0">
              <a:buClr>
                <a:srgbClr val="FEB80A"/>
              </a:buClr>
              <a:buFont typeface="Wingdings 2" panose="05020102010507070707" pitchFamily="18" charset="2"/>
              <a:buNone/>
            </a:pPr>
            <a:r>
              <a:rPr lang="tr-TR" sz="1400" dirty="0">
                <a:solidFill>
                  <a:srgbClr val="4F271C"/>
                </a:solidFill>
              </a:rPr>
              <a:t>Yukarıda ihale kayıt numarası ve adı yer alan ihalede aşağıdaki koşullara uygun olarak elektronik eksiltme yapılacaktır: </a:t>
            </a:r>
          </a:p>
          <a:p>
            <a:pPr marL="0" indent="0" fontAlgn="base" hangingPunct="0">
              <a:buClr>
                <a:srgbClr val="FEB80A"/>
              </a:buClr>
              <a:buFont typeface="Wingdings 2" panose="05020102010507070707" pitchFamily="18" charset="2"/>
              <a:buNone/>
            </a:pPr>
            <a:r>
              <a:rPr lang="tr-TR" sz="1400" dirty="0">
                <a:solidFill>
                  <a:srgbClr val="4F271C"/>
                </a:solidFill>
              </a:rPr>
              <a:t>1) Yeni teklifler EKAP üzerinden e-teklif olarak verilecektir. </a:t>
            </a:r>
          </a:p>
          <a:p>
            <a:pPr marL="0" indent="0" fontAlgn="base" hangingPunct="0">
              <a:buClr>
                <a:srgbClr val="FEB80A"/>
              </a:buClr>
              <a:buFont typeface="Wingdings 2" panose="05020102010507070707" pitchFamily="18" charset="2"/>
              <a:buNone/>
            </a:pPr>
            <a:r>
              <a:rPr lang="tr-TR" sz="1400" dirty="0">
                <a:solidFill>
                  <a:srgbClr val="4F271C"/>
                </a:solidFill>
              </a:rPr>
              <a:t>2) Eksiltmede yeni fiyatlar ve/veya fiyat dışı unsurlara ilişkin yeni değerler en az asgari fark aralığı kadar eksiltilmek suretiyle teklif edilebilir. İstekliler alternatif teklif verilmesine izin verilen ihalelerde, vermiş oldukları alternatif teklifler için de eksiltmeye katılabilirler…</a:t>
            </a:r>
          </a:p>
        </p:txBody>
      </p:sp>
    </p:spTree>
    <p:extLst>
      <p:ext uri="{BB962C8B-B14F-4D97-AF65-F5344CB8AC3E}">
        <p14:creationId xmlns:p14="http://schemas.microsoft.com/office/powerpoint/2010/main" val="294812999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03F7234F-71A3-4B94-9B01-271EAF97ACBF}"/>
              </a:ext>
            </a:extLst>
          </p:cNvPr>
          <p:cNvSpPr>
            <a:spLocks noGrp="1"/>
          </p:cNvSpPr>
          <p:nvPr>
            <p:ph type="title"/>
          </p:nvPr>
        </p:nvSpPr>
        <p:spPr/>
        <p:txBody>
          <a:bodyPr>
            <a:normAutofit/>
          </a:bodyPr>
          <a:lstStyle/>
          <a:p>
            <a:pPr algn="ctr"/>
            <a:r>
              <a:rPr lang="tr-TR" sz="3200" b="1" dirty="0"/>
              <a:t>ELEKTRONİK EKSİLTMEYE DAVET FORMU</a:t>
            </a:r>
            <a:endParaRPr lang="tr-TR" sz="3200" dirty="0"/>
          </a:p>
        </p:txBody>
      </p:sp>
      <p:sp>
        <p:nvSpPr>
          <p:cNvPr id="3" name="İçerik Yer Tutucusu 2">
            <a:extLst>
              <a:ext uri="{FF2B5EF4-FFF2-40B4-BE49-F238E27FC236}">
                <a16:creationId xmlns:a16="http://schemas.microsoft.com/office/drawing/2014/main" xmlns="" id="{E344ECE8-BC74-4F24-872E-C782E3931DD5}"/>
              </a:ext>
            </a:extLst>
          </p:cNvPr>
          <p:cNvSpPr>
            <a:spLocks noGrp="1"/>
          </p:cNvSpPr>
          <p:nvPr>
            <p:ph idx="1"/>
          </p:nvPr>
        </p:nvSpPr>
        <p:spPr>
          <a:xfrm>
            <a:off x="1809750" y="1495425"/>
            <a:ext cx="9898546" cy="4933950"/>
          </a:xfrm>
        </p:spPr>
        <p:txBody>
          <a:bodyPr>
            <a:noAutofit/>
          </a:bodyPr>
          <a:lstStyle/>
          <a:p>
            <a:pPr marL="0" indent="0">
              <a:buNone/>
            </a:pPr>
            <a:r>
              <a:rPr lang="tr-TR" sz="3200" dirty="0">
                <a:effectLst>
                  <a:outerShdw blurRad="38100" dist="38100" dir="2700000" algn="tl">
                    <a:srgbClr val="000000">
                      <a:alpha val="43137"/>
                    </a:srgbClr>
                  </a:outerShdw>
                </a:effectLst>
              </a:rPr>
              <a:t>     </a:t>
            </a:r>
            <a:r>
              <a:rPr lang="tr-TR" b="1" dirty="0"/>
              <a:t>Elektronik Eksiltmeye Davet Formunda;</a:t>
            </a:r>
            <a:endParaRPr lang="tr-TR" dirty="0"/>
          </a:p>
          <a:p>
            <a:r>
              <a:rPr lang="tr-TR" sz="2400" dirty="0">
                <a:latin typeface="Arial" panose="020B0604020202020204" pitchFamily="34" charset="0"/>
                <a:cs typeface="Arial" panose="020B0604020202020204" pitchFamily="34" charset="0"/>
              </a:rPr>
              <a:t>Elektronik eksiltmenin başlayacağı tarih ve saat,</a:t>
            </a:r>
          </a:p>
          <a:p>
            <a:r>
              <a:rPr lang="tr-TR" sz="2400" dirty="0">
                <a:latin typeface="Arial" panose="020B0604020202020204" pitchFamily="34" charset="0"/>
                <a:cs typeface="Arial" panose="020B0604020202020204" pitchFamily="34" charset="0"/>
              </a:rPr>
              <a:t>Eksiltmeye konu fiyat,</a:t>
            </a:r>
          </a:p>
          <a:p>
            <a:r>
              <a:rPr lang="tr-TR" sz="2400" dirty="0">
                <a:latin typeface="Arial" panose="020B0604020202020204" pitchFamily="34" charset="0"/>
                <a:cs typeface="Arial" panose="020B0604020202020204" pitchFamily="34" charset="0"/>
              </a:rPr>
              <a:t>Tur sayısı,</a:t>
            </a:r>
          </a:p>
          <a:p>
            <a:r>
              <a:rPr lang="tr-TR" sz="2400" dirty="0">
                <a:latin typeface="Arial" panose="020B0604020202020204" pitchFamily="34" charset="0"/>
                <a:cs typeface="Arial" panose="020B0604020202020204" pitchFamily="34" charset="0"/>
              </a:rPr>
              <a:t>Yeni teklif verme (bekleme) süresi</a:t>
            </a:r>
          </a:p>
          <a:p>
            <a:r>
              <a:rPr lang="tr-TR" sz="2400" dirty="0">
                <a:latin typeface="Arial" panose="020B0604020202020204" pitchFamily="34" charset="0"/>
                <a:cs typeface="Arial" panose="020B0604020202020204" pitchFamily="34" charset="0"/>
              </a:rPr>
              <a:t>Asgari fark aralığı</a:t>
            </a:r>
          </a:p>
          <a:p>
            <a:pPr marL="365760" lvl="2" indent="-283464">
              <a:spcBef>
                <a:spcPts val="600"/>
              </a:spcBef>
              <a:buClr>
                <a:schemeClr val="accent1"/>
              </a:buClr>
              <a:buSzPct val="80000"/>
              <a:buFont typeface="Wingdings 2"/>
              <a:buChar char=""/>
            </a:pPr>
            <a:r>
              <a:rPr lang="tr-TR" dirty="0">
                <a:latin typeface="Arial" panose="020B0604020202020204" pitchFamily="34" charset="0"/>
                <a:cs typeface="Arial" panose="020B0604020202020204" pitchFamily="34" charset="0"/>
              </a:rPr>
              <a:t>Eksiltmeye konu fiyat ve/veya fiyat dışı unsurlar</a:t>
            </a:r>
          </a:p>
          <a:p>
            <a:r>
              <a:rPr lang="tr-TR" sz="2400" dirty="0">
                <a:latin typeface="Arial" panose="020B0604020202020204" pitchFamily="34" charset="0"/>
                <a:cs typeface="Arial" panose="020B0604020202020204" pitchFamily="34" charset="0"/>
              </a:rPr>
              <a:t>Elektronik eksiltmenin hangi durumlarda sona ereceği   </a:t>
            </a:r>
          </a:p>
          <a:p>
            <a:r>
              <a:rPr lang="tr-TR" sz="2400" dirty="0">
                <a:latin typeface="Arial" panose="020B0604020202020204" pitchFamily="34" charset="0"/>
                <a:cs typeface="Arial" panose="020B0604020202020204" pitchFamily="34" charset="0"/>
              </a:rPr>
              <a:t>İhale komisyonlarının ve isteklilerin dikkat etmesi gereken diğer hususlar yer almaktadır.</a:t>
            </a:r>
          </a:p>
        </p:txBody>
      </p:sp>
      <p:sp>
        <p:nvSpPr>
          <p:cNvPr id="7" name="Slayt Numarası Yer Tutucusu 6">
            <a:extLst>
              <a:ext uri="{FF2B5EF4-FFF2-40B4-BE49-F238E27FC236}">
                <a16:creationId xmlns:a16="http://schemas.microsoft.com/office/drawing/2014/main" xmlns="" id="{36200D9E-DE7D-44B1-BE42-595EC5AD42F0}"/>
              </a:ext>
            </a:extLst>
          </p:cNvPr>
          <p:cNvSpPr>
            <a:spLocks noGrp="1"/>
          </p:cNvSpPr>
          <p:nvPr>
            <p:ph type="sldNum" sz="quarter" idx="12"/>
          </p:nvPr>
        </p:nvSpPr>
        <p:spPr/>
        <p:txBody>
          <a:bodyPr/>
          <a:lstStyle/>
          <a:p>
            <a:fld id="{DF1F79AB-9229-4814-A1F8-FDBD1522D16E}" type="slidenum">
              <a:rPr lang="tr-TR" smtClean="0">
                <a:solidFill>
                  <a:srgbClr val="E7DEC9">
                    <a:shade val="50000"/>
                    <a:satMod val="200000"/>
                  </a:srgbClr>
                </a:solidFill>
              </a:rPr>
              <a:pPr/>
              <a:t>153</a:t>
            </a:fld>
            <a:endParaRPr lang="tr-TR">
              <a:solidFill>
                <a:srgbClr val="E7DEC9">
                  <a:shade val="50000"/>
                  <a:satMod val="200000"/>
                </a:srgbClr>
              </a:solidFill>
            </a:endParaRPr>
          </a:p>
        </p:txBody>
      </p:sp>
    </p:spTree>
    <p:extLst>
      <p:ext uri="{BB962C8B-B14F-4D97-AF65-F5344CB8AC3E}">
        <p14:creationId xmlns:p14="http://schemas.microsoft.com/office/powerpoint/2010/main" val="284687327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03F7234F-71A3-4B94-9B01-271EAF97ACBF}"/>
              </a:ext>
            </a:extLst>
          </p:cNvPr>
          <p:cNvSpPr>
            <a:spLocks noGrp="1"/>
          </p:cNvSpPr>
          <p:nvPr>
            <p:ph type="title"/>
          </p:nvPr>
        </p:nvSpPr>
        <p:spPr/>
        <p:txBody>
          <a:bodyPr>
            <a:normAutofit/>
          </a:bodyPr>
          <a:lstStyle/>
          <a:p>
            <a:pPr algn="ctr"/>
            <a:r>
              <a:rPr lang="tr-TR" sz="3200" b="1" dirty="0"/>
              <a:t>ELEKTRONİK EKSİLTMEYE DAVET FORMU</a:t>
            </a:r>
            <a:endParaRPr lang="tr-TR" sz="3200" dirty="0"/>
          </a:p>
        </p:txBody>
      </p:sp>
      <p:sp>
        <p:nvSpPr>
          <p:cNvPr id="3" name="İçerik Yer Tutucusu 2">
            <a:extLst>
              <a:ext uri="{FF2B5EF4-FFF2-40B4-BE49-F238E27FC236}">
                <a16:creationId xmlns:a16="http://schemas.microsoft.com/office/drawing/2014/main" xmlns="" id="{E344ECE8-BC74-4F24-872E-C782E3931DD5}"/>
              </a:ext>
            </a:extLst>
          </p:cNvPr>
          <p:cNvSpPr>
            <a:spLocks noGrp="1"/>
          </p:cNvSpPr>
          <p:nvPr>
            <p:ph idx="1"/>
          </p:nvPr>
        </p:nvSpPr>
        <p:spPr>
          <a:xfrm>
            <a:off x="1866900" y="1743075"/>
            <a:ext cx="9841396" cy="3631359"/>
          </a:xfrm>
        </p:spPr>
        <p:txBody>
          <a:bodyPr>
            <a:noAutofit/>
          </a:bodyPr>
          <a:lstStyle/>
          <a:p>
            <a:pPr fontAlgn="base">
              <a:buFont typeface="Arial" panose="020B0604020202020204" pitchFamily="34" charset="0"/>
              <a:buChar char="•"/>
            </a:pPr>
            <a:r>
              <a:rPr lang="tr-TR" sz="3200" dirty="0">
                <a:effectLst>
                  <a:outerShdw blurRad="38100" dist="38100" dir="2700000" algn="tl">
                    <a:srgbClr val="000000">
                      <a:alpha val="43137"/>
                    </a:srgbClr>
                  </a:outerShdw>
                </a:effectLst>
              </a:rPr>
              <a:t> “Elektronik Eksiltmeye Davet Formu“ ekinde</a:t>
            </a:r>
          </a:p>
          <a:p>
            <a:pPr marL="0" indent="0" fontAlgn="base" hangingPunct="0">
              <a:buNone/>
            </a:pPr>
            <a:r>
              <a:rPr lang="tr-TR" sz="3000" dirty="0">
                <a:effectLst>
                  <a:outerShdw blurRad="38100" dist="38100" dir="2700000" algn="tl">
                    <a:srgbClr val="000000">
                      <a:alpha val="43137"/>
                    </a:srgbClr>
                  </a:outerShdw>
                </a:effectLst>
              </a:rPr>
              <a:t> </a:t>
            </a:r>
            <a:r>
              <a:rPr lang="tr-TR" sz="3000" dirty="0"/>
              <a:t>Elektronik eksiltmenin her aşamasının hangi saat aralığında ve</a:t>
            </a:r>
          </a:p>
          <a:p>
            <a:pPr marL="0" indent="0" fontAlgn="base" hangingPunct="0">
              <a:buNone/>
            </a:pPr>
            <a:r>
              <a:rPr lang="tr-TR" sz="3000" dirty="0"/>
              <a:t> ne kadar süre içerisinde yapılacağını ve</a:t>
            </a:r>
          </a:p>
          <a:p>
            <a:pPr marL="0" indent="0" fontAlgn="base" hangingPunct="0">
              <a:buNone/>
            </a:pPr>
            <a:r>
              <a:rPr lang="tr-TR" sz="3000" dirty="0"/>
              <a:t> elektronik eksiltmenin sona ereceği tarih ve saati göstermek üzere </a:t>
            </a:r>
          </a:p>
          <a:p>
            <a:pPr marL="0" indent="0" fontAlgn="base" hangingPunct="0">
              <a:buNone/>
            </a:pPr>
            <a:r>
              <a:rPr lang="tr-TR" sz="3000" dirty="0">
                <a:solidFill>
                  <a:srgbClr val="FF0000"/>
                </a:solidFill>
              </a:rPr>
              <a:t>    «EKSİLTME ZAMAN ÇİZELGESİ» </a:t>
            </a:r>
            <a:r>
              <a:rPr lang="tr-TR" sz="3000" dirty="0">
                <a:solidFill>
                  <a:schemeClr val="tx1"/>
                </a:solidFill>
              </a:rPr>
              <a:t>yer almaktadır.</a:t>
            </a:r>
            <a:endParaRPr lang="tr-TR" sz="3000" dirty="0">
              <a:solidFill>
                <a:srgbClr val="FF0000"/>
              </a:solidFill>
            </a:endParaRPr>
          </a:p>
        </p:txBody>
      </p:sp>
      <p:sp>
        <p:nvSpPr>
          <p:cNvPr id="7" name="Slayt Numarası Yer Tutucusu 6">
            <a:extLst>
              <a:ext uri="{FF2B5EF4-FFF2-40B4-BE49-F238E27FC236}">
                <a16:creationId xmlns:a16="http://schemas.microsoft.com/office/drawing/2014/main" xmlns="" id="{36200D9E-DE7D-44B1-BE42-595EC5AD42F0}"/>
              </a:ext>
            </a:extLst>
          </p:cNvPr>
          <p:cNvSpPr>
            <a:spLocks noGrp="1"/>
          </p:cNvSpPr>
          <p:nvPr>
            <p:ph type="sldNum" sz="quarter" idx="12"/>
          </p:nvPr>
        </p:nvSpPr>
        <p:spPr/>
        <p:txBody>
          <a:bodyPr/>
          <a:lstStyle/>
          <a:p>
            <a:fld id="{DF1F79AB-9229-4814-A1F8-FDBD1522D16E}" type="slidenum">
              <a:rPr lang="tr-TR" smtClean="0">
                <a:solidFill>
                  <a:srgbClr val="E7DEC9">
                    <a:shade val="50000"/>
                    <a:satMod val="200000"/>
                  </a:srgbClr>
                </a:solidFill>
              </a:rPr>
              <a:pPr/>
              <a:t>154</a:t>
            </a:fld>
            <a:endParaRPr lang="tr-TR">
              <a:solidFill>
                <a:srgbClr val="E7DEC9">
                  <a:shade val="50000"/>
                  <a:satMod val="200000"/>
                </a:srgbClr>
              </a:solidFill>
            </a:endParaRPr>
          </a:p>
        </p:txBody>
      </p:sp>
    </p:spTree>
    <p:extLst>
      <p:ext uri="{BB962C8B-B14F-4D97-AF65-F5344CB8AC3E}">
        <p14:creationId xmlns:p14="http://schemas.microsoft.com/office/powerpoint/2010/main" val="41442180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03F7234F-71A3-4B94-9B01-271EAF97ACBF}"/>
              </a:ext>
            </a:extLst>
          </p:cNvPr>
          <p:cNvSpPr>
            <a:spLocks noGrp="1"/>
          </p:cNvSpPr>
          <p:nvPr>
            <p:ph type="title"/>
          </p:nvPr>
        </p:nvSpPr>
        <p:spPr/>
        <p:txBody>
          <a:bodyPr>
            <a:normAutofit/>
          </a:bodyPr>
          <a:lstStyle/>
          <a:p>
            <a:pPr algn="ctr"/>
            <a:r>
              <a:rPr lang="tr-TR" sz="3200" b="1" dirty="0"/>
              <a:t>ELEKTRONİK EKSİLTMEYE DAVET FORMU</a:t>
            </a:r>
            <a:endParaRPr lang="tr-TR" sz="3200" dirty="0"/>
          </a:p>
        </p:txBody>
      </p:sp>
      <p:sp>
        <p:nvSpPr>
          <p:cNvPr id="7" name="Slayt Numarası Yer Tutucusu 6">
            <a:extLst>
              <a:ext uri="{FF2B5EF4-FFF2-40B4-BE49-F238E27FC236}">
                <a16:creationId xmlns:a16="http://schemas.microsoft.com/office/drawing/2014/main" xmlns="" id="{36200D9E-DE7D-44B1-BE42-595EC5AD42F0}"/>
              </a:ext>
            </a:extLst>
          </p:cNvPr>
          <p:cNvSpPr>
            <a:spLocks noGrp="1"/>
          </p:cNvSpPr>
          <p:nvPr>
            <p:ph type="sldNum" sz="quarter" idx="12"/>
          </p:nvPr>
        </p:nvSpPr>
        <p:spPr/>
        <p:txBody>
          <a:bodyPr/>
          <a:lstStyle/>
          <a:p>
            <a:fld id="{DF1F79AB-9229-4814-A1F8-FDBD1522D16E}" type="slidenum">
              <a:rPr lang="tr-TR" smtClean="0">
                <a:solidFill>
                  <a:srgbClr val="E7DEC9">
                    <a:shade val="50000"/>
                    <a:satMod val="200000"/>
                  </a:srgbClr>
                </a:solidFill>
              </a:rPr>
              <a:pPr/>
              <a:t>155</a:t>
            </a:fld>
            <a:endParaRPr lang="tr-TR">
              <a:solidFill>
                <a:srgbClr val="E7DEC9">
                  <a:shade val="50000"/>
                  <a:satMod val="200000"/>
                </a:srgbClr>
              </a:solidFill>
            </a:endParaRPr>
          </a:p>
        </p:txBody>
      </p:sp>
      <p:graphicFrame>
        <p:nvGraphicFramePr>
          <p:cNvPr id="9" name="Tablo 8">
            <a:extLst>
              <a:ext uri="{FF2B5EF4-FFF2-40B4-BE49-F238E27FC236}">
                <a16:creationId xmlns:a16="http://schemas.microsoft.com/office/drawing/2014/main" xmlns="" id="{3659576F-6332-412A-A115-2C9BD1AC823E}"/>
              </a:ext>
            </a:extLst>
          </p:cNvPr>
          <p:cNvGraphicFramePr>
            <a:graphicFrameLocks noGrp="1"/>
          </p:cNvGraphicFramePr>
          <p:nvPr>
            <p:extLst>
              <p:ext uri="{D42A27DB-BD31-4B8C-83A1-F6EECF244321}">
                <p14:modId xmlns:p14="http://schemas.microsoft.com/office/powerpoint/2010/main" val="3684102051"/>
              </p:ext>
            </p:extLst>
          </p:nvPr>
        </p:nvGraphicFramePr>
        <p:xfrm>
          <a:off x="2698450" y="3649863"/>
          <a:ext cx="7004650" cy="2057400"/>
        </p:xfrm>
        <a:graphic>
          <a:graphicData uri="http://schemas.openxmlformats.org/drawingml/2006/table">
            <a:tbl>
              <a:tblPr firstRow="1" firstCol="1" bandRow="1">
                <a:tableStyleId>{5C22544A-7EE6-4342-B048-85BDC9FD1C3A}</a:tableStyleId>
              </a:tblPr>
              <a:tblGrid>
                <a:gridCol w="3767368">
                  <a:extLst>
                    <a:ext uri="{9D8B030D-6E8A-4147-A177-3AD203B41FA5}">
                      <a16:colId xmlns:a16="http://schemas.microsoft.com/office/drawing/2014/main" xmlns="" val="2463160785"/>
                    </a:ext>
                  </a:extLst>
                </a:gridCol>
                <a:gridCol w="3237282">
                  <a:extLst>
                    <a:ext uri="{9D8B030D-6E8A-4147-A177-3AD203B41FA5}">
                      <a16:colId xmlns:a16="http://schemas.microsoft.com/office/drawing/2014/main" xmlns="" val="2805422891"/>
                    </a:ext>
                  </a:extLst>
                </a:gridCol>
              </a:tblGrid>
              <a:tr h="153040">
                <a:tc>
                  <a:txBody>
                    <a:bodyPr/>
                    <a:lstStyle/>
                    <a:p>
                      <a:pPr algn="just" fontAlgn="base" hangingPunct="0">
                        <a:spcAft>
                          <a:spcPts val="0"/>
                        </a:spcAft>
                      </a:pPr>
                      <a:r>
                        <a:rPr lang="tr-TR" sz="1500" dirty="0">
                          <a:effectLst/>
                        </a:rPr>
                        <a:t>Eksiltmenin başlayacağı tarih ve saat:</a:t>
                      </a:r>
                      <a:endParaRPr lang="tr-TR"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fontAlgn="base" hangingPunct="0">
                        <a:spcAft>
                          <a:spcPts val="0"/>
                        </a:spcAft>
                      </a:pPr>
                      <a:r>
                        <a:rPr lang="tr-TR" sz="1500">
                          <a:effectLst/>
                        </a:rPr>
                        <a:t>Tarih: …./…./….	Saat: ....:….</a:t>
                      </a:r>
                      <a:endParaRPr lang="tr-TR"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514309286"/>
                  </a:ext>
                </a:extLst>
              </a:tr>
              <a:tr h="0">
                <a:tc>
                  <a:txBody>
                    <a:bodyPr/>
                    <a:lstStyle/>
                    <a:p>
                      <a:pPr algn="just" fontAlgn="base" hangingPunct="0">
                        <a:spcAft>
                          <a:spcPts val="0"/>
                        </a:spcAft>
                      </a:pPr>
                      <a:r>
                        <a:rPr lang="tr-TR" sz="1500" u="sng" dirty="0">
                          <a:effectLst/>
                        </a:rPr>
                        <a:t>1. Tur:</a:t>
                      </a:r>
                      <a:endParaRPr lang="tr-TR" sz="1500" dirty="0">
                        <a:effectLst/>
                      </a:endParaRPr>
                    </a:p>
                    <a:p>
                      <a:pPr marL="457200" algn="just" fontAlgn="base" hangingPunct="0">
                        <a:spcAft>
                          <a:spcPts val="0"/>
                        </a:spcAft>
                      </a:pPr>
                      <a:r>
                        <a:rPr lang="tr-TR" sz="1500" dirty="0">
                          <a:effectLst/>
                        </a:rPr>
                        <a:t>Başlangıç saati:</a:t>
                      </a:r>
                    </a:p>
                    <a:p>
                      <a:pPr marL="457200" algn="just" fontAlgn="base" hangingPunct="0">
                        <a:spcAft>
                          <a:spcPts val="0"/>
                        </a:spcAft>
                      </a:pPr>
                      <a:r>
                        <a:rPr lang="tr-TR" sz="1500" dirty="0">
                          <a:effectLst/>
                        </a:rPr>
                        <a:t>Bitiş saati:</a:t>
                      </a:r>
                      <a:endParaRPr lang="tr-TR"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fontAlgn="base" hangingPunct="0">
                        <a:spcAft>
                          <a:spcPts val="0"/>
                        </a:spcAft>
                      </a:pPr>
                      <a:r>
                        <a:rPr lang="tr-TR" sz="1500" dirty="0">
                          <a:effectLst/>
                        </a:rPr>
                        <a:t> </a:t>
                      </a:r>
                    </a:p>
                    <a:p>
                      <a:pPr algn="ctr" fontAlgn="base" hangingPunct="0">
                        <a:spcAft>
                          <a:spcPts val="0"/>
                        </a:spcAft>
                      </a:pPr>
                      <a:r>
                        <a:rPr lang="tr-TR" sz="1500" dirty="0">
                          <a:effectLst/>
                        </a:rPr>
                        <a:t>Saat: ....:….</a:t>
                      </a:r>
                    </a:p>
                    <a:p>
                      <a:pPr algn="ctr" fontAlgn="base" hangingPunct="0">
                        <a:spcAft>
                          <a:spcPts val="0"/>
                        </a:spcAft>
                      </a:pPr>
                      <a:r>
                        <a:rPr lang="tr-TR" sz="1500" dirty="0">
                          <a:effectLst/>
                        </a:rPr>
                        <a:t>Saat: ....:….</a:t>
                      </a:r>
                      <a:endParaRPr lang="tr-TR"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258970013"/>
                  </a:ext>
                </a:extLst>
              </a:tr>
              <a:tr h="0">
                <a:tc>
                  <a:txBody>
                    <a:bodyPr/>
                    <a:lstStyle/>
                    <a:p>
                      <a:pPr algn="just" fontAlgn="base" hangingPunct="0">
                        <a:spcAft>
                          <a:spcPts val="0"/>
                        </a:spcAft>
                      </a:pPr>
                      <a:r>
                        <a:rPr lang="tr-TR" sz="1500" dirty="0">
                          <a:effectLst/>
                        </a:rPr>
                        <a:t>…</a:t>
                      </a:r>
                      <a:endParaRPr lang="tr-TR"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fontAlgn="base" hangingPunct="0">
                        <a:spcAft>
                          <a:spcPts val="0"/>
                        </a:spcAft>
                      </a:pPr>
                      <a:r>
                        <a:rPr lang="tr-TR" sz="1500" dirty="0">
                          <a:effectLst/>
                        </a:rPr>
                        <a:t> </a:t>
                      </a:r>
                      <a:endParaRPr lang="tr-TR"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77255395"/>
                  </a:ext>
                </a:extLst>
              </a:tr>
              <a:tr h="0">
                <a:tc>
                  <a:txBody>
                    <a:bodyPr/>
                    <a:lstStyle/>
                    <a:p>
                      <a:pPr algn="just" fontAlgn="base" hangingPunct="0">
                        <a:spcAft>
                          <a:spcPts val="0"/>
                        </a:spcAft>
                      </a:pPr>
                      <a:r>
                        <a:rPr lang="tr-TR" sz="1500" u="sng" dirty="0">
                          <a:effectLst/>
                        </a:rPr>
                        <a:t>n. Tur:</a:t>
                      </a:r>
                      <a:endParaRPr lang="tr-TR" sz="1500" dirty="0">
                        <a:effectLst/>
                      </a:endParaRPr>
                    </a:p>
                    <a:p>
                      <a:pPr marL="457200" algn="just" fontAlgn="base" hangingPunct="0">
                        <a:spcAft>
                          <a:spcPts val="0"/>
                        </a:spcAft>
                      </a:pPr>
                      <a:r>
                        <a:rPr lang="tr-TR" sz="1500" dirty="0">
                          <a:effectLst/>
                        </a:rPr>
                        <a:t>Başlangıç saati:</a:t>
                      </a:r>
                    </a:p>
                    <a:p>
                      <a:pPr marL="457200" algn="just" fontAlgn="base" hangingPunct="0">
                        <a:spcAft>
                          <a:spcPts val="0"/>
                        </a:spcAft>
                      </a:pPr>
                      <a:r>
                        <a:rPr lang="tr-TR" sz="1500" dirty="0">
                          <a:effectLst/>
                        </a:rPr>
                        <a:t>Bitiş saati:</a:t>
                      </a:r>
                      <a:endParaRPr lang="tr-TR"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fontAlgn="base" hangingPunct="0">
                        <a:spcAft>
                          <a:spcPts val="0"/>
                        </a:spcAft>
                      </a:pPr>
                      <a:r>
                        <a:rPr lang="tr-TR" sz="1500" dirty="0">
                          <a:effectLst/>
                        </a:rPr>
                        <a:t> </a:t>
                      </a:r>
                    </a:p>
                    <a:p>
                      <a:pPr algn="ctr" fontAlgn="base" hangingPunct="0">
                        <a:spcAft>
                          <a:spcPts val="0"/>
                        </a:spcAft>
                      </a:pPr>
                      <a:r>
                        <a:rPr lang="tr-TR" sz="1500" dirty="0">
                          <a:effectLst/>
                        </a:rPr>
                        <a:t>Saat: ....:….</a:t>
                      </a:r>
                    </a:p>
                    <a:p>
                      <a:pPr algn="ctr" fontAlgn="base" hangingPunct="0">
                        <a:spcAft>
                          <a:spcPts val="0"/>
                        </a:spcAft>
                      </a:pPr>
                      <a:r>
                        <a:rPr lang="tr-TR" sz="1500" dirty="0">
                          <a:effectLst/>
                        </a:rPr>
                        <a:t>Saat: ....:….</a:t>
                      </a:r>
                      <a:endParaRPr lang="tr-TR"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480977924"/>
                  </a:ext>
                </a:extLst>
              </a:tr>
              <a:tr h="0">
                <a:tc>
                  <a:txBody>
                    <a:bodyPr/>
                    <a:lstStyle/>
                    <a:p>
                      <a:pPr algn="just" fontAlgn="base" hangingPunct="0">
                        <a:spcAft>
                          <a:spcPts val="0"/>
                        </a:spcAft>
                      </a:pPr>
                      <a:r>
                        <a:rPr lang="tr-TR" sz="1500" dirty="0">
                          <a:effectLst/>
                        </a:rPr>
                        <a:t>Eksiltmenin sona ereceği tarih ve saat:</a:t>
                      </a:r>
                      <a:endParaRPr lang="tr-TR"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fontAlgn="base" hangingPunct="0">
                        <a:spcAft>
                          <a:spcPts val="0"/>
                        </a:spcAft>
                      </a:pPr>
                      <a:r>
                        <a:rPr lang="tr-TR" sz="1500" dirty="0">
                          <a:effectLst/>
                        </a:rPr>
                        <a:t>Tarih: …./…./….	Saat: ....:….</a:t>
                      </a:r>
                      <a:endParaRPr lang="tr-TR"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642525211"/>
                  </a:ext>
                </a:extLst>
              </a:tr>
            </a:tbl>
          </a:graphicData>
        </a:graphic>
      </p:graphicFrame>
      <p:sp>
        <p:nvSpPr>
          <p:cNvPr id="10" name="İçerik Yer Tutucusu 2">
            <a:extLst>
              <a:ext uri="{FF2B5EF4-FFF2-40B4-BE49-F238E27FC236}">
                <a16:creationId xmlns:a16="http://schemas.microsoft.com/office/drawing/2014/main" xmlns="" id="{C2CC7F48-60D7-4CA1-8F40-217A214DBEDC}"/>
              </a:ext>
            </a:extLst>
          </p:cNvPr>
          <p:cNvSpPr txBox="1">
            <a:spLocks/>
          </p:cNvSpPr>
          <p:nvPr/>
        </p:nvSpPr>
        <p:spPr>
          <a:xfrm>
            <a:off x="1590675" y="1568649"/>
            <a:ext cx="10277476" cy="1904671"/>
          </a:xfrm>
          <a:prstGeom prst="rect">
            <a:avLst/>
          </a:prstGeom>
        </p:spPr>
        <p:txBody>
          <a:bodyPr vert="horz" lIns="91440" tIns="45720" rIns="91440" bIns="45720" rtlCol="0" anchor="ctr">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ctr" fontAlgn="base" hangingPunct="0">
              <a:buClr>
                <a:srgbClr val="FEB80A"/>
              </a:buClr>
              <a:buFont typeface="Wingdings 2" panose="05020102010507070707" pitchFamily="18" charset="2"/>
              <a:buNone/>
            </a:pPr>
            <a:r>
              <a:rPr lang="tr-TR" sz="2200" b="1" dirty="0">
                <a:solidFill>
                  <a:srgbClr val="FF0000"/>
                </a:solidFill>
              </a:rPr>
              <a:t>EKSİLTME ZAMAN ÇİZELGESİ</a:t>
            </a:r>
          </a:p>
          <a:p>
            <a:pPr marL="0" indent="0" algn="ctr" fontAlgn="base" hangingPunct="0">
              <a:buClr>
                <a:srgbClr val="FEB80A"/>
              </a:buClr>
              <a:buFont typeface="Wingdings 2" panose="05020102010507070707" pitchFamily="18" charset="2"/>
              <a:buNone/>
            </a:pPr>
            <a:r>
              <a:rPr lang="tr-TR" sz="2200" i="1" dirty="0">
                <a:solidFill>
                  <a:srgbClr val="4F271C"/>
                </a:solidFill>
              </a:rPr>
              <a:t>Elektronik eksiltmenin her aşamasını gösterecek şekilde hazırlanır.</a:t>
            </a:r>
            <a:endParaRPr lang="tr-TR" sz="2200" dirty="0">
              <a:solidFill>
                <a:srgbClr val="4F271C"/>
              </a:solidFill>
            </a:endParaRPr>
          </a:p>
          <a:p>
            <a:pPr marL="0" indent="0" algn="ctr" fontAlgn="base" hangingPunct="0">
              <a:buClr>
                <a:srgbClr val="FEB80A"/>
              </a:buClr>
              <a:buFont typeface="Wingdings 2" panose="05020102010507070707" pitchFamily="18" charset="2"/>
              <a:buNone/>
            </a:pPr>
            <a:r>
              <a:rPr lang="tr-TR" sz="2200" b="1" i="1" dirty="0">
                <a:solidFill>
                  <a:srgbClr val="4F271C"/>
                </a:solidFill>
              </a:rPr>
              <a:t>Kısmi teklife açık ihalede, </a:t>
            </a:r>
            <a:r>
              <a:rPr lang="tr-TR" sz="2200" i="1" dirty="0">
                <a:solidFill>
                  <a:srgbClr val="4F271C"/>
                </a:solidFill>
              </a:rPr>
              <a:t>zaman çizelgesi </a:t>
            </a:r>
            <a:r>
              <a:rPr lang="tr-TR" sz="2200" i="1" u="sng" dirty="0">
                <a:solidFill>
                  <a:srgbClr val="4F271C"/>
                </a:solidFill>
              </a:rPr>
              <a:t>davet edilecek istekliler yönünden </a:t>
            </a:r>
            <a:r>
              <a:rPr lang="tr-TR" sz="2200" b="1" i="1" dirty="0">
                <a:solidFill>
                  <a:srgbClr val="4F271C"/>
                </a:solidFill>
              </a:rPr>
              <a:t>diğer kısımlarda yapılacak eksiltme ile çakışmayacak şekilde </a:t>
            </a:r>
            <a:r>
              <a:rPr lang="tr-TR" sz="2200" i="1" dirty="0">
                <a:solidFill>
                  <a:srgbClr val="4F271C"/>
                </a:solidFill>
              </a:rPr>
              <a:t>düzenlenecektir.</a:t>
            </a:r>
          </a:p>
        </p:txBody>
      </p:sp>
    </p:spTree>
    <p:extLst>
      <p:ext uri="{BB962C8B-B14F-4D97-AF65-F5344CB8AC3E}">
        <p14:creationId xmlns:p14="http://schemas.microsoft.com/office/powerpoint/2010/main" val="132080312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03F7234F-71A3-4B94-9B01-271EAF97ACBF}"/>
              </a:ext>
            </a:extLst>
          </p:cNvPr>
          <p:cNvSpPr>
            <a:spLocks noGrp="1"/>
          </p:cNvSpPr>
          <p:nvPr>
            <p:ph type="title"/>
          </p:nvPr>
        </p:nvSpPr>
        <p:spPr/>
        <p:txBody>
          <a:bodyPr>
            <a:normAutofit/>
          </a:bodyPr>
          <a:lstStyle/>
          <a:p>
            <a:pPr algn="ctr"/>
            <a:r>
              <a:rPr lang="tr-TR" sz="3200" b="1" dirty="0"/>
              <a:t>ELEKTRONİK EKSİLTMEYE DAVET FORMU</a:t>
            </a:r>
            <a:endParaRPr lang="tr-TR" sz="3200" dirty="0"/>
          </a:p>
        </p:txBody>
      </p:sp>
      <p:sp>
        <p:nvSpPr>
          <p:cNvPr id="3" name="İçerik Yer Tutucusu 2">
            <a:extLst>
              <a:ext uri="{FF2B5EF4-FFF2-40B4-BE49-F238E27FC236}">
                <a16:creationId xmlns:a16="http://schemas.microsoft.com/office/drawing/2014/main" xmlns="" id="{E344ECE8-BC74-4F24-872E-C782E3931DD5}"/>
              </a:ext>
            </a:extLst>
          </p:cNvPr>
          <p:cNvSpPr>
            <a:spLocks noGrp="1"/>
          </p:cNvSpPr>
          <p:nvPr>
            <p:ph idx="1"/>
          </p:nvPr>
        </p:nvSpPr>
        <p:spPr>
          <a:xfrm>
            <a:off x="1638300" y="1790700"/>
            <a:ext cx="10318474" cy="3351345"/>
          </a:xfrm>
        </p:spPr>
        <p:txBody>
          <a:bodyPr>
            <a:noAutofit/>
          </a:bodyPr>
          <a:lstStyle/>
          <a:p>
            <a:pPr>
              <a:buFont typeface="Arial" panose="020B0604020202020204" pitchFamily="34" charset="0"/>
              <a:buChar char="•"/>
            </a:pPr>
            <a:r>
              <a:rPr lang="tr-TR" sz="3200" dirty="0">
                <a:solidFill>
                  <a:srgbClr val="FF0000"/>
                </a:solidFill>
                <a:effectLst>
                  <a:outerShdw blurRad="38100" dist="38100" dir="2700000" algn="tl">
                    <a:srgbClr val="000000">
                      <a:alpha val="43137"/>
                    </a:srgbClr>
                  </a:outerShdw>
                </a:effectLst>
              </a:rPr>
              <a:t>      “Elektronik Eksiltmeye Davet Formu “ </a:t>
            </a:r>
          </a:p>
          <a:p>
            <a:pPr marL="0" indent="0">
              <a:buNone/>
            </a:pPr>
            <a:r>
              <a:rPr lang="tr-TR" sz="3200" dirty="0">
                <a:effectLst>
                  <a:outerShdw blurRad="38100" dist="38100" dir="2700000" algn="tl">
                    <a:srgbClr val="000000">
                      <a:alpha val="43137"/>
                    </a:srgbClr>
                  </a:outerShdw>
                </a:effectLst>
              </a:rPr>
              <a:t>    </a:t>
            </a:r>
            <a:r>
              <a:rPr lang="tr-TR" sz="3200" dirty="0"/>
              <a:t>İhalenin </a:t>
            </a:r>
            <a:r>
              <a:rPr lang="tr-TR" sz="3200" b="1" u="sng" dirty="0">
                <a:effectLst>
                  <a:outerShdw blurRad="38100" dist="38100" dir="2700000" algn="tl">
                    <a:srgbClr val="000000">
                      <a:alpha val="43137"/>
                    </a:srgbClr>
                  </a:outerShdw>
                </a:effectLst>
              </a:rPr>
              <a:t>elektronik ortamda yapılıp yapılmadığına</a:t>
            </a:r>
          </a:p>
          <a:p>
            <a:pPr marL="0" indent="0">
              <a:buNone/>
            </a:pPr>
            <a:r>
              <a:rPr lang="tr-TR" sz="3200" b="1" dirty="0">
                <a:effectLst>
                  <a:outerShdw blurRad="38100" dist="38100" dir="2700000" algn="tl">
                    <a:srgbClr val="000000">
                      <a:alpha val="43137"/>
                    </a:srgbClr>
                  </a:outerShdw>
                </a:effectLst>
              </a:rPr>
              <a:t>    </a:t>
            </a:r>
            <a:r>
              <a:rPr lang="tr-TR" sz="3200" b="1" u="sng" dirty="0">
                <a:effectLst>
                  <a:outerShdw blurRad="38100" dist="38100" dir="2700000" algn="tl">
                    <a:srgbClr val="000000">
                      <a:alpha val="43137"/>
                    </a:srgbClr>
                  </a:outerShdw>
                </a:effectLst>
              </a:rPr>
              <a:t>bakılmaksızın</a:t>
            </a:r>
            <a:r>
              <a:rPr lang="tr-TR" sz="3200" b="1" dirty="0"/>
              <a:t>,</a:t>
            </a:r>
          </a:p>
          <a:p>
            <a:pPr marL="0" indent="0">
              <a:buNone/>
            </a:pPr>
            <a:r>
              <a:rPr lang="tr-TR" sz="3200" dirty="0"/>
              <a:t>        </a:t>
            </a:r>
            <a:r>
              <a:rPr lang="tr-TR" sz="3200" u="sng" dirty="0">
                <a:solidFill>
                  <a:srgbClr val="FF0000"/>
                </a:solidFill>
                <a:effectLst>
                  <a:outerShdw blurRad="38100" dist="38100" dir="2700000" algn="tl">
                    <a:srgbClr val="000000">
                      <a:alpha val="43137"/>
                    </a:srgbClr>
                  </a:outerShdw>
                </a:effectLst>
              </a:rPr>
              <a:t>Elektronik Eksiltme yapılacak tüm ihalelerde</a:t>
            </a:r>
            <a:r>
              <a:rPr lang="tr-TR" sz="3200" dirty="0">
                <a:solidFill>
                  <a:srgbClr val="FF0000"/>
                </a:solidFill>
                <a:effectLst>
                  <a:outerShdw blurRad="38100" dist="38100" dir="2700000" algn="tl">
                    <a:srgbClr val="000000">
                      <a:alpha val="43137"/>
                    </a:srgbClr>
                  </a:outerShdw>
                </a:effectLst>
              </a:rPr>
              <a:t>,</a:t>
            </a:r>
          </a:p>
          <a:p>
            <a:pPr marL="0" indent="0">
              <a:buNone/>
            </a:pPr>
            <a:r>
              <a:rPr lang="tr-TR" sz="3200" dirty="0">
                <a:solidFill>
                  <a:srgbClr val="FF0000"/>
                </a:solidFill>
                <a:effectLst>
                  <a:outerShdw blurRad="38100" dist="38100" dir="2700000" algn="tl">
                    <a:srgbClr val="000000">
                      <a:alpha val="43137"/>
                    </a:srgbClr>
                  </a:outerShdw>
                </a:effectLst>
              </a:rPr>
              <a:t>    </a:t>
            </a:r>
            <a:r>
              <a:rPr lang="tr-TR" sz="3200" b="1" dirty="0"/>
              <a:t>isteklileri </a:t>
            </a:r>
            <a:r>
              <a:rPr lang="tr-TR" sz="3200" b="1" u="sng" dirty="0"/>
              <a:t>elektronik eksiltmeye davet etmek için</a:t>
            </a:r>
            <a:r>
              <a:rPr lang="tr-TR" sz="3200" b="1" dirty="0"/>
              <a:t> </a:t>
            </a:r>
          </a:p>
          <a:p>
            <a:pPr marL="0" indent="0">
              <a:buNone/>
            </a:pPr>
            <a:r>
              <a:rPr lang="tr-TR" b="1" dirty="0"/>
              <a:t>    </a:t>
            </a:r>
            <a:r>
              <a:rPr lang="tr-TR" sz="3200" b="1" dirty="0"/>
              <a:t>kullanılır. </a:t>
            </a:r>
          </a:p>
        </p:txBody>
      </p:sp>
      <p:sp>
        <p:nvSpPr>
          <p:cNvPr id="7" name="Slayt Numarası Yer Tutucusu 6">
            <a:extLst>
              <a:ext uri="{FF2B5EF4-FFF2-40B4-BE49-F238E27FC236}">
                <a16:creationId xmlns:a16="http://schemas.microsoft.com/office/drawing/2014/main" xmlns="" id="{36200D9E-DE7D-44B1-BE42-595EC5AD42F0}"/>
              </a:ext>
            </a:extLst>
          </p:cNvPr>
          <p:cNvSpPr>
            <a:spLocks noGrp="1"/>
          </p:cNvSpPr>
          <p:nvPr>
            <p:ph type="sldNum" sz="quarter" idx="12"/>
          </p:nvPr>
        </p:nvSpPr>
        <p:spPr/>
        <p:txBody>
          <a:bodyPr/>
          <a:lstStyle/>
          <a:p>
            <a:fld id="{DF1F79AB-9229-4814-A1F8-FDBD1522D16E}" type="slidenum">
              <a:rPr lang="tr-TR" smtClean="0">
                <a:solidFill>
                  <a:srgbClr val="E7DEC9">
                    <a:shade val="50000"/>
                    <a:satMod val="200000"/>
                  </a:srgbClr>
                </a:solidFill>
              </a:rPr>
              <a:pPr/>
              <a:t>156</a:t>
            </a:fld>
            <a:endParaRPr lang="tr-TR">
              <a:solidFill>
                <a:srgbClr val="E7DEC9">
                  <a:shade val="50000"/>
                  <a:satMod val="200000"/>
                </a:srgbClr>
              </a:solidFill>
            </a:endParaRPr>
          </a:p>
        </p:txBody>
      </p:sp>
    </p:spTree>
    <p:extLst>
      <p:ext uri="{BB962C8B-B14F-4D97-AF65-F5344CB8AC3E}">
        <p14:creationId xmlns:p14="http://schemas.microsoft.com/office/powerpoint/2010/main" val="110100682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03F7234F-71A3-4B94-9B01-271EAF97ACBF}"/>
              </a:ext>
            </a:extLst>
          </p:cNvPr>
          <p:cNvSpPr>
            <a:spLocks noGrp="1"/>
          </p:cNvSpPr>
          <p:nvPr>
            <p:ph type="title"/>
          </p:nvPr>
        </p:nvSpPr>
        <p:spPr/>
        <p:txBody>
          <a:bodyPr/>
          <a:lstStyle/>
          <a:p>
            <a:pPr algn="ctr"/>
            <a:r>
              <a:rPr lang="tr-TR" b="1" dirty="0"/>
              <a:t>ELEKTRONİK EKSİLTME</a:t>
            </a:r>
            <a:endParaRPr lang="tr-TR" dirty="0"/>
          </a:p>
        </p:txBody>
      </p:sp>
      <p:pic>
        <p:nvPicPr>
          <p:cNvPr id="5" name="Picture 4" descr="electronic auction ile ilgili gÃ¶rsel sonucu">
            <a:extLst>
              <a:ext uri="{FF2B5EF4-FFF2-40B4-BE49-F238E27FC236}">
                <a16:creationId xmlns:a16="http://schemas.microsoft.com/office/drawing/2014/main" xmlns="" id="{AC40F928-9B8A-44F1-8C2A-CB5444C465E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847975" y="1647825"/>
            <a:ext cx="8115301" cy="4429125"/>
          </a:xfrm>
          <a:prstGeom prst="rect">
            <a:avLst/>
          </a:prstGeom>
          <a:noFill/>
          <a:extLst>
            <a:ext uri="{909E8E84-426E-40DD-AFC4-6F175D3DCCD1}">
              <a14:hiddenFill xmlns:a14="http://schemas.microsoft.com/office/drawing/2010/main">
                <a:solidFill>
                  <a:srgbClr val="FFFFFF"/>
                </a:solidFill>
              </a14:hiddenFill>
            </a:ext>
          </a:extLst>
        </p:spPr>
      </p:pic>
      <p:sp>
        <p:nvSpPr>
          <p:cNvPr id="7" name="Slayt Numarası Yer Tutucusu 6">
            <a:extLst>
              <a:ext uri="{FF2B5EF4-FFF2-40B4-BE49-F238E27FC236}">
                <a16:creationId xmlns:a16="http://schemas.microsoft.com/office/drawing/2014/main" xmlns="" id="{36200D9E-DE7D-44B1-BE42-595EC5AD42F0}"/>
              </a:ext>
            </a:extLst>
          </p:cNvPr>
          <p:cNvSpPr>
            <a:spLocks noGrp="1"/>
          </p:cNvSpPr>
          <p:nvPr>
            <p:ph type="sldNum" sz="quarter" idx="12"/>
          </p:nvPr>
        </p:nvSpPr>
        <p:spPr/>
        <p:txBody>
          <a:bodyPr/>
          <a:lstStyle/>
          <a:p>
            <a:fld id="{DF1F79AB-9229-4814-A1F8-FDBD1522D16E}" type="slidenum">
              <a:rPr lang="tr-TR" smtClean="0">
                <a:solidFill>
                  <a:srgbClr val="E7DEC9">
                    <a:shade val="50000"/>
                    <a:satMod val="200000"/>
                  </a:srgbClr>
                </a:solidFill>
              </a:rPr>
              <a:pPr/>
              <a:t>157</a:t>
            </a:fld>
            <a:endParaRPr lang="tr-TR">
              <a:solidFill>
                <a:srgbClr val="E7DEC9">
                  <a:shade val="50000"/>
                  <a:satMod val="200000"/>
                </a:srgbClr>
              </a:solidFill>
            </a:endParaRPr>
          </a:p>
        </p:txBody>
      </p:sp>
    </p:spTree>
    <p:extLst>
      <p:ext uri="{BB962C8B-B14F-4D97-AF65-F5344CB8AC3E}">
        <p14:creationId xmlns:p14="http://schemas.microsoft.com/office/powerpoint/2010/main" val="3087102556"/>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839886C8-D080-4A3D-BC97-A6018E77F793}"/>
              </a:ext>
            </a:extLst>
          </p:cNvPr>
          <p:cNvSpPr>
            <a:spLocks noGrp="1"/>
          </p:cNvSpPr>
          <p:nvPr>
            <p:ph type="title"/>
          </p:nvPr>
        </p:nvSpPr>
        <p:spPr/>
        <p:txBody>
          <a:bodyPr/>
          <a:lstStyle/>
          <a:p>
            <a:pPr algn="ctr"/>
            <a:r>
              <a:rPr lang="tr-TR" b="1" dirty="0"/>
              <a:t>ELEKTRONİK EKSİLTME</a:t>
            </a:r>
            <a:endParaRPr lang="tr-TR" dirty="0"/>
          </a:p>
        </p:txBody>
      </p:sp>
      <p:sp>
        <p:nvSpPr>
          <p:cNvPr id="3" name="İçerik Yer Tutucusu 2">
            <a:extLst>
              <a:ext uri="{FF2B5EF4-FFF2-40B4-BE49-F238E27FC236}">
                <a16:creationId xmlns:a16="http://schemas.microsoft.com/office/drawing/2014/main" xmlns="" id="{5BF3DA0E-5966-4FD0-949E-3836717B499C}"/>
              </a:ext>
            </a:extLst>
          </p:cNvPr>
          <p:cNvSpPr>
            <a:spLocks noGrp="1"/>
          </p:cNvSpPr>
          <p:nvPr>
            <p:ph idx="1"/>
          </p:nvPr>
        </p:nvSpPr>
        <p:spPr>
          <a:xfrm>
            <a:off x="1609725" y="1996752"/>
            <a:ext cx="9499808" cy="2799183"/>
          </a:xfrm>
        </p:spPr>
        <p:txBody>
          <a:bodyPr>
            <a:normAutofit/>
          </a:bodyPr>
          <a:lstStyle/>
          <a:p>
            <a:r>
              <a:rPr lang="tr-TR" sz="3200" dirty="0"/>
              <a:t>   Davet formunun gönderildiği tarihten itibaren </a:t>
            </a:r>
          </a:p>
          <a:p>
            <a:pPr marL="0" indent="0">
              <a:buNone/>
            </a:pPr>
            <a:r>
              <a:rPr lang="tr-TR" sz="3200" b="1" dirty="0">
                <a:solidFill>
                  <a:srgbClr val="FF0000"/>
                </a:solidFill>
              </a:rPr>
              <a:t>     </a:t>
            </a:r>
            <a:r>
              <a:rPr lang="tr-TR" sz="3200" b="1" u="sng" dirty="0">
                <a:solidFill>
                  <a:srgbClr val="FF0000"/>
                </a:solidFill>
              </a:rPr>
              <a:t>2 iş günü geçmeden </a:t>
            </a:r>
            <a:r>
              <a:rPr lang="tr-TR" sz="3200" b="1" u="sng" dirty="0">
                <a:effectLst>
                  <a:outerShdw blurRad="38100" dist="38100" dir="2700000" algn="tl">
                    <a:srgbClr val="000000">
                      <a:alpha val="43137"/>
                    </a:srgbClr>
                  </a:outerShdw>
                </a:effectLst>
              </a:rPr>
              <a:t>eksiltmeye başlanamaz.</a:t>
            </a:r>
          </a:p>
        </p:txBody>
      </p:sp>
      <p:sp>
        <p:nvSpPr>
          <p:cNvPr id="4" name="Slayt Numarası Yer Tutucusu 3">
            <a:extLst>
              <a:ext uri="{FF2B5EF4-FFF2-40B4-BE49-F238E27FC236}">
                <a16:creationId xmlns:a16="http://schemas.microsoft.com/office/drawing/2014/main" xmlns="" id="{86B5A80C-3C5D-4AA2-9917-EB8F901F0497}"/>
              </a:ext>
            </a:extLst>
          </p:cNvPr>
          <p:cNvSpPr>
            <a:spLocks noGrp="1"/>
          </p:cNvSpPr>
          <p:nvPr>
            <p:ph type="sldNum" sz="quarter" idx="12"/>
          </p:nvPr>
        </p:nvSpPr>
        <p:spPr/>
        <p:txBody>
          <a:bodyPr/>
          <a:lstStyle/>
          <a:p>
            <a:fld id="{DF1F79AB-9229-4814-A1F8-FDBD1522D16E}" type="slidenum">
              <a:rPr lang="tr-TR" smtClean="0">
                <a:solidFill>
                  <a:srgbClr val="E7DEC9">
                    <a:shade val="50000"/>
                    <a:satMod val="200000"/>
                  </a:srgbClr>
                </a:solidFill>
              </a:rPr>
              <a:pPr/>
              <a:t>158</a:t>
            </a:fld>
            <a:endParaRPr lang="tr-TR">
              <a:solidFill>
                <a:srgbClr val="E7DEC9">
                  <a:shade val="50000"/>
                  <a:satMod val="200000"/>
                </a:srgbClr>
              </a:solidFill>
            </a:endParaRPr>
          </a:p>
        </p:txBody>
      </p:sp>
    </p:spTree>
    <p:extLst>
      <p:ext uri="{BB962C8B-B14F-4D97-AF65-F5344CB8AC3E}">
        <p14:creationId xmlns:p14="http://schemas.microsoft.com/office/powerpoint/2010/main" val="3194188161"/>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B4D1557-79FF-4895-997E-3CF4B1718544}"/>
              </a:ext>
            </a:extLst>
          </p:cNvPr>
          <p:cNvSpPr>
            <a:spLocks noGrp="1"/>
          </p:cNvSpPr>
          <p:nvPr>
            <p:ph type="title"/>
          </p:nvPr>
        </p:nvSpPr>
        <p:spPr/>
        <p:txBody>
          <a:bodyPr/>
          <a:lstStyle/>
          <a:p>
            <a:pPr algn="ctr"/>
            <a:r>
              <a:rPr lang="tr-TR" b="1" dirty="0"/>
              <a:t>ELEKTRONİK EKSİLTME</a:t>
            </a:r>
            <a:endParaRPr lang="tr-TR" dirty="0"/>
          </a:p>
        </p:txBody>
      </p:sp>
      <p:sp>
        <p:nvSpPr>
          <p:cNvPr id="3" name="İçerik Yer Tutucusu 2">
            <a:extLst>
              <a:ext uri="{FF2B5EF4-FFF2-40B4-BE49-F238E27FC236}">
                <a16:creationId xmlns:a16="http://schemas.microsoft.com/office/drawing/2014/main" xmlns="" id="{0880081E-9D75-4A6F-A27E-64643B5FC45E}"/>
              </a:ext>
            </a:extLst>
          </p:cNvPr>
          <p:cNvSpPr>
            <a:spLocks noGrp="1"/>
          </p:cNvSpPr>
          <p:nvPr>
            <p:ph idx="1"/>
          </p:nvPr>
        </p:nvSpPr>
        <p:spPr>
          <a:xfrm>
            <a:off x="1847850" y="1959430"/>
            <a:ext cx="9762957" cy="4114800"/>
          </a:xfrm>
        </p:spPr>
        <p:txBody>
          <a:bodyPr/>
          <a:lstStyle/>
          <a:p>
            <a:r>
              <a:rPr lang="tr-TR" sz="3200" dirty="0"/>
              <a:t> </a:t>
            </a:r>
            <a:r>
              <a:rPr lang="tr-TR" sz="3200" b="1" dirty="0"/>
              <a:t>Yeni teklifler</a:t>
            </a:r>
          </a:p>
          <a:p>
            <a:pPr marL="0" indent="0">
              <a:buNone/>
            </a:pPr>
            <a:r>
              <a:rPr lang="tr-TR" sz="3200" dirty="0"/>
              <a:t>   EKAP üzerinden </a:t>
            </a:r>
            <a:r>
              <a:rPr lang="tr-TR" sz="3200" b="1" u="sng" dirty="0">
                <a:solidFill>
                  <a:srgbClr val="FF0000"/>
                </a:solidFill>
              </a:rPr>
              <a:t>e-teklif olarak </a:t>
            </a:r>
            <a:r>
              <a:rPr lang="tr-TR" sz="3200" b="1" dirty="0"/>
              <a:t>verilecek, </a:t>
            </a:r>
            <a:r>
              <a:rPr lang="tr-TR" sz="3200" dirty="0"/>
              <a:t>ancak</a:t>
            </a:r>
          </a:p>
          <a:p>
            <a:pPr marL="0" indent="0">
              <a:buNone/>
            </a:pPr>
            <a:r>
              <a:rPr lang="tr-TR" dirty="0"/>
              <a:t>  </a:t>
            </a:r>
            <a:r>
              <a:rPr lang="tr-TR" sz="3200" dirty="0"/>
              <a:t> </a:t>
            </a:r>
            <a:r>
              <a:rPr lang="tr-TR" sz="3200" b="1" dirty="0">
                <a:solidFill>
                  <a:srgbClr val="0070C0"/>
                </a:solidFill>
              </a:rPr>
              <a:t>e-anahtar gönderilmeyecek.</a:t>
            </a:r>
          </a:p>
          <a:p>
            <a:pPr marL="0" indent="0">
              <a:buNone/>
            </a:pPr>
            <a:r>
              <a:rPr lang="tr-TR" sz="3200" dirty="0"/>
              <a:t>    e-teklifte, yeni fiyatlar ve/veya fiyat dışı unsurlara ilişkin yeni değerler, </a:t>
            </a:r>
            <a:r>
              <a:rPr lang="tr-TR" sz="3200" b="1" u="sng" dirty="0">
                <a:solidFill>
                  <a:srgbClr val="FF0000"/>
                </a:solidFill>
              </a:rPr>
              <a:t>en az asgari fark aralığı kadar </a:t>
            </a:r>
            <a:r>
              <a:rPr lang="tr-TR" sz="3200" u="sng" dirty="0">
                <a:effectLst>
                  <a:outerShdw blurRad="38100" dist="38100" dir="2700000" algn="tl">
                    <a:srgbClr val="000000">
                      <a:alpha val="43137"/>
                    </a:srgbClr>
                  </a:outerShdw>
                </a:effectLst>
              </a:rPr>
              <a:t>eksiltilmek</a:t>
            </a:r>
            <a:r>
              <a:rPr lang="tr-TR" sz="3200" dirty="0"/>
              <a:t> suretiyle teklif edilebilir.</a:t>
            </a:r>
          </a:p>
        </p:txBody>
      </p:sp>
      <p:sp>
        <p:nvSpPr>
          <p:cNvPr id="4" name="Slayt Numarası Yer Tutucusu 3">
            <a:extLst>
              <a:ext uri="{FF2B5EF4-FFF2-40B4-BE49-F238E27FC236}">
                <a16:creationId xmlns:a16="http://schemas.microsoft.com/office/drawing/2014/main" xmlns="" id="{831BB3E3-DF4E-4295-B3B4-8933BB40E381}"/>
              </a:ext>
            </a:extLst>
          </p:cNvPr>
          <p:cNvSpPr>
            <a:spLocks noGrp="1"/>
          </p:cNvSpPr>
          <p:nvPr>
            <p:ph type="sldNum" sz="quarter" idx="12"/>
          </p:nvPr>
        </p:nvSpPr>
        <p:spPr/>
        <p:txBody>
          <a:bodyPr/>
          <a:lstStyle/>
          <a:p>
            <a:fld id="{DF1F79AB-9229-4814-A1F8-FDBD1522D16E}" type="slidenum">
              <a:rPr lang="tr-TR" smtClean="0">
                <a:solidFill>
                  <a:srgbClr val="E7DEC9">
                    <a:shade val="50000"/>
                    <a:satMod val="200000"/>
                  </a:srgbClr>
                </a:solidFill>
              </a:rPr>
              <a:pPr/>
              <a:t>159</a:t>
            </a:fld>
            <a:endParaRPr lang="tr-TR">
              <a:solidFill>
                <a:srgbClr val="E7DEC9">
                  <a:shade val="50000"/>
                  <a:satMod val="200000"/>
                </a:srgbClr>
              </a:solidFill>
            </a:endParaRPr>
          </a:p>
        </p:txBody>
      </p:sp>
    </p:spTree>
    <p:extLst>
      <p:ext uri="{BB962C8B-B14F-4D97-AF65-F5344CB8AC3E}">
        <p14:creationId xmlns:p14="http://schemas.microsoft.com/office/powerpoint/2010/main" val="23283329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C4C38168-FFF7-4EED-8EAD-5636CB3F8962}"/>
              </a:ext>
            </a:extLst>
          </p:cNvPr>
          <p:cNvSpPr>
            <a:spLocks noGrp="1"/>
          </p:cNvSpPr>
          <p:nvPr>
            <p:ph type="title"/>
          </p:nvPr>
        </p:nvSpPr>
        <p:spPr/>
        <p:txBody>
          <a:bodyPr>
            <a:noAutofit/>
          </a:bodyPr>
          <a:lstStyle/>
          <a:p>
            <a:pPr algn="ctr"/>
            <a:r>
              <a:rPr lang="tr-TR" sz="3200" b="1" dirty="0">
                <a:solidFill>
                  <a:schemeClr val="accent5">
                    <a:lumMod val="50000"/>
                  </a:schemeClr>
                </a:solidFill>
                <a:latin typeface="Arial" panose="020B0604020202020204" pitchFamily="34" charset="0"/>
                <a:cs typeface="Arial" panose="020B0604020202020204" pitchFamily="34" charset="0"/>
              </a:rPr>
              <a:t>Elektronik Kamu Alımları Platformu (EKAP)</a:t>
            </a:r>
            <a:endParaRPr lang="tr-TR" sz="3200" b="1" dirty="0"/>
          </a:p>
        </p:txBody>
      </p:sp>
      <p:sp>
        <p:nvSpPr>
          <p:cNvPr id="3" name="İçerik Yer Tutucusu 2">
            <a:extLst>
              <a:ext uri="{FF2B5EF4-FFF2-40B4-BE49-F238E27FC236}">
                <a16:creationId xmlns:a16="http://schemas.microsoft.com/office/drawing/2014/main" xmlns="" id="{A90CFB7D-E831-4C43-8F61-897F13D18872}"/>
              </a:ext>
            </a:extLst>
          </p:cNvPr>
          <p:cNvSpPr>
            <a:spLocks noGrp="1"/>
          </p:cNvSpPr>
          <p:nvPr>
            <p:ph idx="1"/>
          </p:nvPr>
        </p:nvSpPr>
        <p:spPr>
          <a:xfrm>
            <a:off x="1581150" y="1752600"/>
            <a:ext cx="10231404" cy="4429125"/>
          </a:xfrm>
        </p:spPr>
        <p:txBody>
          <a:bodyPr>
            <a:normAutofit lnSpcReduction="10000"/>
          </a:bodyPr>
          <a:lstStyle/>
          <a:p>
            <a:pPr algn="just"/>
            <a:r>
              <a:rPr lang="en-US" sz="3600" b="1" dirty="0">
                <a:solidFill>
                  <a:srgbClr val="0070C0"/>
                </a:solidFill>
                <a:latin typeface="Arial" panose="020B0604020202020204" pitchFamily="34" charset="0"/>
                <a:cs typeface="Arial" panose="020B0604020202020204" pitchFamily="34" charset="0"/>
              </a:rPr>
              <a:t>1 </a:t>
            </a:r>
            <a:r>
              <a:rPr lang="tr-TR" sz="3600" b="1" dirty="0">
                <a:solidFill>
                  <a:srgbClr val="0070C0"/>
                </a:solidFill>
                <a:latin typeface="Arial" panose="020B0604020202020204" pitchFamily="34" charset="0"/>
                <a:cs typeface="Arial" panose="020B0604020202020204" pitchFamily="34" charset="0"/>
              </a:rPr>
              <a:t>Ocak</a:t>
            </a:r>
            <a:r>
              <a:rPr lang="en-US" sz="3600" b="1" dirty="0">
                <a:solidFill>
                  <a:srgbClr val="0070C0"/>
                </a:solidFill>
                <a:latin typeface="Arial" panose="020B0604020202020204" pitchFamily="34" charset="0"/>
                <a:cs typeface="Arial" panose="020B0604020202020204" pitchFamily="34" charset="0"/>
              </a:rPr>
              <a:t> 2015</a:t>
            </a:r>
            <a:r>
              <a:rPr lang="tr-TR" sz="3600" b="1" dirty="0">
                <a:solidFill>
                  <a:srgbClr val="0070C0"/>
                </a:solidFill>
                <a:latin typeface="Arial" panose="020B0604020202020204" pitchFamily="34" charset="0"/>
                <a:cs typeface="Arial" panose="020B0604020202020204" pitchFamily="34" charset="0"/>
              </a:rPr>
              <a:t> : </a:t>
            </a:r>
            <a:r>
              <a:rPr lang="tr-TR" sz="3600" dirty="0">
                <a:solidFill>
                  <a:schemeClr val="accent6">
                    <a:lumMod val="75000"/>
                  </a:schemeClr>
                </a:solidFill>
                <a:latin typeface="Arial" pitchFamily="34" charset="0"/>
                <a:cs typeface="Arial" pitchFamily="34" charset="0"/>
              </a:rPr>
              <a:t>'Yabancı istekliler dışında' </a:t>
            </a:r>
            <a:r>
              <a:rPr lang="tr-TR" sz="3600" b="1" dirty="0">
                <a:solidFill>
                  <a:prstClr val="black"/>
                </a:solidFill>
                <a:latin typeface="Arial" pitchFamily="34" charset="0"/>
                <a:cs typeface="Arial" pitchFamily="34" charset="0"/>
              </a:rPr>
              <a:t>isteklilerin</a:t>
            </a:r>
            <a:r>
              <a:rPr lang="tr-TR" sz="3600" dirty="0">
                <a:solidFill>
                  <a:prstClr val="black"/>
                </a:solidFill>
                <a:latin typeface="Arial" pitchFamily="34" charset="0"/>
                <a:cs typeface="Arial" pitchFamily="34" charset="0"/>
              </a:rPr>
              <a:t> </a:t>
            </a:r>
            <a:r>
              <a:rPr lang="tr-TR" sz="3600" u="sng" dirty="0" err="1">
                <a:solidFill>
                  <a:srgbClr val="FF0000"/>
                </a:solidFill>
                <a:latin typeface="Arial" pitchFamily="34" charset="0"/>
                <a:cs typeface="Arial" pitchFamily="34" charset="0"/>
              </a:rPr>
              <a:t>EKAP’a</a:t>
            </a:r>
            <a:r>
              <a:rPr lang="tr-TR" sz="3600" u="sng" dirty="0">
                <a:solidFill>
                  <a:srgbClr val="FF0000"/>
                </a:solidFill>
                <a:latin typeface="Arial" pitchFamily="34" charset="0"/>
                <a:cs typeface="Arial" pitchFamily="34" charset="0"/>
              </a:rPr>
              <a:t> kaydı</a:t>
            </a:r>
            <a:r>
              <a:rPr lang="tr-TR" sz="3600" dirty="0">
                <a:solidFill>
                  <a:srgbClr val="FF0000"/>
                </a:solidFill>
                <a:latin typeface="Arial" pitchFamily="34" charset="0"/>
                <a:cs typeface="Arial" pitchFamily="34" charset="0"/>
              </a:rPr>
              <a:t> zorunlu hale gelmiş </a:t>
            </a:r>
            <a:r>
              <a:rPr lang="tr-TR" sz="3600" dirty="0">
                <a:solidFill>
                  <a:prstClr val="black"/>
                </a:solidFill>
                <a:latin typeface="Arial" pitchFamily="34" charset="0"/>
                <a:cs typeface="Arial" pitchFamily="34" charset="0"/>
              </a:rPr>
              <a:t>ve </a:t>
            </a:r>
            <a:r>
              <a:rPr lang="tr-TR" sz="3600" u="sng" dirty="0">
                <a:solidFill>
                  <a:srgbClr val="FF0000"/>
                </a:solidFill>
                <a:latin typeface="Arial" pitchFamily="34" charset="0"/>
                <a:cs typeface="Arial" pitchFamily="34" charset="0"/>
              </a:rPr>
              <a:t>EKAP üzerinden</a:t>
            </a:r>
            <a:r>
              <a:rPr lang="tr-TR" sz="3600" dirty="0">
                <a:solidFill>
                  <a:srgbClr val="FF0000"/>
                </a:solidFill>
                <a:latin typeface="Arial" pitchFamily="34" charset="0"/>
                <a:cs typeface="Arial" pitchFamily="34" charset="0"/>
              </a:rPr>
              <a:t> </a:t>
            </a:r>
            <a:r>
              <a:rPr lang="tr-TR" sz="3600" u="sng" dirty="0">
                <a:solidFill>
                  <a:prstClr val="black"/>
                </a:solidFill>
                <a:effectLst>
                  <a:outerShdw blurRad="38100" dist="38100" dir="2700000" algn="tl">
                    <a:srgbClr val="000000">
                      <a:alpha val="43137"/>
                    </a:srgbClr>
                  </a:outerShdw>
                </a:effectLst>
                <a:latin typeface="Arial" pitchFamily="34" charset="0"/>
                <a:cs typeface="Arial" pitchFamily="34" charset="0"/>
              </a:rPr>
              <a:t>tebligat uygulaması </a:t>
            </a:r>
            <a:r>
              <a:rPr lang="tr-TR" sz="3600" dirty="0">
                <a:solidFill>
                  <a:prstClr val="black"/>
                </a:solidFill>
                <a:effectLst>
                  <a:outerShdw blurRad="38100" dist="38100" dir="2700000" algn="tl">
                    <a:srgbClr val="000000">
                      <a:alpha val="43137"/>
                    </a:srgbClr>
                  </a:outerShdw>
                </a:effectLst>
                <a:latin typeface="Arial" pitchFamily="34" charset="0"/>
                <a:cs typeface="Arial" pitchFamily="34" charset="0"/>
              </a:rPr>
              <a:t>başlamıştır.</a:t>
            </a:r>
          </a:p>
          <a:p>
            <a:pPr algn="just"/>
            <a:endParaRPr lang="tr-TR" sz="3600" dirty="0">
              <a:solidFill>
                <a:prstClr val="black"/>
              </a:solidFill>
              <a:latin typeface="Arial" pitchFamily="34" charset="0"/>
              <a:cs typeface="Arial" pitchFamily="34" charset="0"/>
            </a:endParaRPr>
          </a:p>
          <a:p>
            <a:pPr algn="just"/>
            <a:r>
              <a:rPr lang="tr-TR" sz="3600" b="1" dirty="0">
                <a:solidFill>
                  <a:srgbClr val="0070C0"/>
                </a:solidFill>
                <a:latin typeface="Arial" panose="020B0604020202020204" pitchFamily="34" charset="0"/>
                <a:cs typeface="Arial" panose="020B0604020202020204" pitchFamily="34" charset="0"/>
              </a:rPr>
              <a:t>1 Temmuz 2016 : </a:t>
            </a:r>
            <a:r>
              <a:rPr lang="tr-TR" sz="3600" dirty="0">
                <a:solidFill>
                  <a:prstClr val="black"/>
                </a:solidFill>
                <a:latin typeface="Arial" pitchFamily="34" charset="0"/>
                <a:cs typeface="Arial" pitchFamily="34" charset="0"/>
              </a:rPr>
              <a:t>Tekliflerin </a:t>
            </a:r>
            <a:r>
              <a:rPr lang="tr-TR" sz="4400" b="1" dirty="0">
                <a:solidFill>
                  <a:srgbClr val="C00000"/>
                </a:solidFill>
                <a:latin typeface="Arial" pitchFamily="34" charset="0"/>
                <a:cs typeface="Arial" pitchFamily="34" charset="0"/>
              </a:rPr>
              <a:t>"beyan usulü" </a:t>
            </a:r>
            <a:r>
              <a:rPr lang="tr-TR" sz="3600" dirty="0">
                <a:solidFill>
                  <a:prstClr val="black"/>
                </a:solidFill>
                <a:latin typeface="Arial" pitchFamily="34" charset="0"/>
                <a:cs typeface="Arial" pitchFamily="34" charset="0"/>
              </a:rPr>
              <a:t>ile </a:t>
            </a:r>
            <a:r>
              <a:rPr lang="tr-TR" sz="3600" b="1" u="sng" dirty="0">
                <a:solidFill>
                  <a:srgbClr val="C00000"/>
                </a:solidFill>
                <a:effectLst>
                  <a:outerShdw blurRad="38100" dist="38100" dir="2700000" algn="tl">
                    <a:srgbClr val="000000">
                      <a:alpha val="43137"/>
                    </a:srgbClr>
                  </a:outerShdw>
                </a:effectLst>
                <a:latin typeface="Arial" pitchFamily="34" charset="0"/>
                <a:cs typeface="Arial" pitchFamily="34" charset="0"/>
              </a:rPr>
              <a:t>elektronik ortamda gönderilmesi</a:t>
            </a:r>
            <a:r>
              <a:rPr lang="tr-TR" sz="3600" b="1" dirty="0">
                <a:solidFill>
                  <a:srgbClr val="C00000"/>
                </a:solidFill>
                <a:effectLst>
                  <a:outerShdw blurRad="38100" dist="38100" dir="2700000" algn="tl">
                    <a:srgbClr val="000000">
                      <a:alpha val="43137"/>
                    </a:srgbClr>
                  </a:outerShdw>
                </a:effectLst>
                <a:latin typeface="Arial" pitchFamily="34" charset="0"/>
                <a:cs typeface="Arial" pitchFamily="34" charset="0"/>
              </a:rPr>
              <a:t> </a:t>
            </a:r>
            <a:r>
              <a:rPr lang="tr-TR" sz="3600" dirty="0">
                <a:solidFill>
                  <a:prstClr val="black"/>
                </a:solidFill>
                <a:latin typeface="Arial" pitchFamily="34" charset="0"/>
                <a:cs typeface="Arial" pitchFamily="34" charset="0"/>
              </a:rPr>
              <a:t>uygulaması başlamıştır.</a:t>
            </a:r>
          </a:p>
        </p:txBody>
      </p:sp>
      <p:sp>
        <p:nvSpPr>
          <p:cNvPr id="6" name="Slayt Numarası Yer Tutucusu 5">
            <a:extLst>
              <a:ext uri="{FF2B5EF4-FFF2-40B4-BE49-F238E27FC236}">
                <a16:creationId xmlns:a16="http://schemas.microsoft.com/office/drawing/2014/main" xmlns="" id="{5617869F-4265-4DE9-A9B8-2A7A7E373F5D}"/>
              </a:ext>
            </a:extLst>
          </p:cNvPr>
          <p:cNvSpPr>
            <a:spLocks noGrp="1"/>
          </p:cNvSpPr>
          <p:nvPr>
            <p:ph type="sldNum" sz="quarter" idx="12"/>
          </p:nvPr>
        </p:nvSpPr>
        <p:spPr/>
        <p:txBody>
          <a:bodyPr/>
          <a:lstStyle/>
          <a:p>
            <a:fld id="{DF1F79AB-9229-4814-A1F8-FDBD1522D16E}" type="slidenum">
              <a:rPr lang="tr-TR" smtClean="0"/>
              <a:t>16</a:t>
            </a:fld>
            <a:endParaRPr lang="tr-TR"/>
          </a:p>
        </p:txBody>
      </p:sp>
    </p:spTree>
    <p:extLst>
      <p:ext uri="{BB962C8B-B14F-4D97-AF65-F5344CB8AC3E}">
        <p14:creationId xmlns:p14="http://schemas.microsoft.com/office/powerpoint/2010/main" val="1208528024"/>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03F7234F-71A3-4B94-9B01-271EAF97ACBF}"/>
              </a:ext>
            </a:extLst>
          </p:cNvPr>
          <p:cNvSpPr>
            <a:spLocks noGrp="1"/>
          </p:cNvSpPr>
          <p:nvPr>
            <p:ph type="title"/>
          </p:nvPr>
        </p:nvSpPr>
        <p:spPr/>
        <p:txBody>
          <a:bodyPr/>
          <a:lstStyle/>
          <a:p>
            <a:pPr algn="ctr"/>
            <a:r>
              <a:rPr lang="tr-TR" b="1" dirty="0"/>
              <a:t>ELEKTRONİK EKSİLTME</a:t>
            </a:r>
            <a:endParaRPr lang="tr-TR" dirty="0"/>
          </a:p>
        </p:txBody>
      </p:sp>
      <p:sp>
        <p:nvSpPr>
          <p:cNvPr id="3" name="İçerik Yer Tutucusu 2">
            <a:extLst>
              <a:ext uri="{FF2B5EF4-FFF2-40B4-BE49-F238E27FC236}">
                <a16:creationId xmlns:a16="http://schemas.microsoft.com/office/drawing/2014/main" xmlns="" id="{E344ECE8-BC74-4F24-872E-C782E3931DD5}"/>
              </a:ext>
            </a:extLst>
          </p:cNvPr>
          <p:cNvSpPr>
            <a:spLocks noGrp="1"/>
          </p:cNvSpPr>
          <p:nvPr>
            <p:ph idx="1"/>
          </p:nvPr>
        </p:nvSpPr>
        <p:spPr>
          <a:xfrm>
            <a:off x="1695450" y="1581150"/>
            <a:ext cx="10098444" cy="4876799"/>
          </a:xfrm>
        </p:spPr>
        <p:txBody>
          <a:bodyPr>
            <a:noAutofit/>
          </a:bodyPr>
          <a:lstStyle/>
          <a:p>
            <a:r>
              <a:rPr lang="tr-TR" sz="3200" dirty="0">
                <a:solidFill>
                  <a:srgbClr val="FF0000"/>
                </a:solidFill>
                <a:latin typeface="Arial" panose="020B0604020202020204" pitchFamily="34" charset="0"/>
                <a:cs typeface="Arial" panose="020B0604020202020204" pitchFamily="34" charset="0"/>
              </a:rPr>
              <a:t>     </a:t>
            </a:r>
            <a:r>
              <a:rPr lang="tr-TR" dirty="0">
                <a:effectLst>
                  <a:outerShdw blurRad="38100" dist="38100" dir="2700000" algn="tl">
                    <a:srgbClr val="000000">
                      <a:alpha val="43137"/>
                    </a:srgbClr>
                  </a:outerShdw>
                </a:effectLst>
              </a:rPr>
              <a:t>El</a:t>
            </a:r>
            <a:r>
              <a:rPr lang="tr-TR" sz="3200" dirty="0">
                <a:effectLst>
                  <a:outerShdw blurRad="38100" dist="38100" dir="2700000" algn="tl">
                    <a:srgbClr val="000000">
                      <a:alpha val="43137"/>
                    </a:srgbClr>
                  </a:outerShdw>
                </a:effectLst>
              </a:rPr>
              <a:t>ektronik eksiltme yapılması öngörülen ihalelerde</a:t>
            </a:r>
          </a:p>
          <a:p>
            <a:pPr marL="0" indent="0">
              <a:buNone/>
            </a:pPr>
            <a:r>
              <a:rPr lang="tr-TR" sz="3200" dirty="0"/>
              <a:t>     </a:t>
            </a:r>
            <a:r>
              <a:rPr lang="tr-TR" sz="3200" dirty="0">
                <a:solidFill>
                  <a:srgbClr val="FF0000"/>
                </a:solidFill>
                <a:latin typeface="Arial" panose="020B0604020202020204" pitchFamily="34" charset="0"/>
                <a:cs typeface="Arial" panose="020B0604020202020204" pitchFamily="34" charset="0"/>
              </a:rPr>
              <a:t>Yaklaşık Maliyet, istekliler ve teklifleri</a:t>
            </a:r>
            <a:r>
              <a:rPr lang="tr-TR" sz="3200" dirty="0">
                <a:solidFill>
                  <a:srgbClr val="FF0000"/>
                </a:solidFill>
              </a:rPr>
              <a:t>,</a:t>
            </a:r>
            <a:r>
              <a:rPr lang="tr-TR" sz="3200" dirty="0"/>
              <a:t> </a:t>
            </a:r>
          </a:p>
          <a:p>
            <a:pPr marL="0" indent="0">
              <a:buNone/>
            </a:pPr>
            <a:r>
              <a:rPr lang="tr-TR" sz="3200" b="1" dirty="0"/>
              <a:t>     </a:t>
            </a:r>
            <a:r>
              <a:rPr lang="tr-TR" sz="3200" b="1" u="sng" dirty="0"/>
              <a:t>elektronik eksiltme tamamlandıktan sonra</a:t>
            </a:r>
          </a:p>
          <a:p>
            <a:pPr marL="0" indent="0">
              <a:buNone/>
            </a:pPr>
            <a:r>
              <a:rPr lang="tr-TR" b="1" dirty="0"/>
              <a:t>     </a:t>
            </a:r>
            <a:r>
              <a:rPr lang="tr-TR" sz="3200" u="sng" dirty="0">
                <a:solidFill>
                  <a:srgbClr val="FF0000"/>
                </a:solidFill>
              </a:rPr>
              <a:t>açıklanacak.</a:t>
            </a:r>
          </a:p>
          <a:p>
            <a:endParaRPr lang="tr-TR" sz="1000" dirty="0">
              <a:effectLst>
                <a:outerShdw blurRad="38100" dist="38100" dir="2700000" algn="tl">
                  <a:srgbClr val="000000">
                    <a:alpha val="43137"/>
                  </a:srgbClr>
                </a:outerShdw>
              </a:effectLst>
            </a:endParaRPr>
          </a:p>
          <a:p>
            <a:r>
              <a:rPr lang="tr-TR" sz="3200" dirty="0">
                <a:solidFill>
                  <a:srgbClr val="FF0000"/>
                </a:solidFill>
              </a:rPr>
              <a:t>     </a:t>
            </a:r>
            <a:r>
              <a:rPr lang="tr-TR" dirty="0">
                <a:effectLst>
                  <a:outerShdw blurRad="38100" dist="38100" dir="2700000" algn="tl">
                    <a:srgbClr val="000000">
                      <a:alpha val="43137"/>
                    </a:srgbClr>
                  </a:outerShdw>
                </a:effectLst>
              </a:rPr>
              <a:t>Elektronik eksiltmede, </a:t>
            </a:r>
            <a:r>
              <a:rPr lang="tr-TR" dirty="0">
                <a:solidFill>
                  <a:srgbClr val="FF0000"/>
                </a:solidFill>
                <a:effectLst>
                  <a:outerShdw blurRad="38100" dist="38100" dir="2700000" algn="tl">
                    <a:srgbClr val="000000">
                      <a:alpha val="43137"/>
                    </a:srgbClr>
                  </a:outerShdw>
                </a:effectLst>
              </a:rPr>
              <a:t>isteklilerin</a:t>
            </a:r>
            <a:r>
              <a:rPr lang="tr-TR" dirty="0">
                <a:effectLst>
                  <a:outerShdw blurRad="38100" dist="38100" dir="2700000" algn="tl">
                    <a:srgbClr val="000000">
                      <a:alpha val="43137"/>
                    </a:srgbClr>
                  </a:outerShdw>
                </a:effectLst>
              </a:rPr>
              <a:t> teklif fiyatları </a:t>
            </a:r>
            <a:r>
              <a:rPr lang="tr-TR" b="1" u="sng" dirty="0">
                <a:solidFill>
                  <a:srgbClr val="FF0000"/>
                </a:solidFill>
                <a:effectLst>
                  <a:outerShdw blurRad="38100" dist="38100" dir="2700000" algn="tl">
                    <a:srgbClr val="000000">
                      <a:alpha val="43137"/>
                    </a:srgbClr>
                  </a:outerShdw>
                </a:effectLst>
              </a:rPr>
              <a:t>son teklif fiyatları olmadığı için</a:t>
            </a:r>
            <a:r>
              <a:rPr lang="tr-TR" dirty="0">
                <a:effectLst>
                  <a:outerShdw blurRad="38100" dist="38100" dir="2700000" algn="tl">
                    <a:srgbClr val="000000">
                      <a:alpha val="43137"/>
                    </a:srgbClr>
                  </a:outerShdw>
                </a:effectLst>
              </a:rPr>
              <a:t> yaklaşık maliyet ve diğer isteklilerin kimlikleri ve teklif fiyatları</a:t>
            </a:r>
            <a:r>
              <a:rPr lang="tr-TR" b="1" u="sng" dirty="0"/>
              <a:t> elektronik eksiltme tamamlandıktan sonra</a:t>
            </a:r>
            <a:r>
              <a:rPr lang="tr-TR" dirty="0">
                <a:effectLst>
                  <a:outerShdw blurRad="38100" dist="38100" dir="2700000" algn="tl">
                    <a:srgbClr val="000000">
                      <a:alpha val="43137"/>
                    </a:srgbClr>
                  </a:outerShdw>
                </a:effectLst>
              </a:rPr>
              <a:t> açıklanır.</a:t>
            </a:r>
          </a:p>
        </p:txBody>
      </p:sp>
      <p:sp>
        <p:nvSpPr>
          <p:cNvPr id="7" name="Slayt Numarası Yer Tutucusu 6">
            <a:extLst>
              <a:ext uri="{FF2B5EF4-FFF2-40B4-BE49-F238E27FC236}">
                <a16:creationId xmlns:a16="http://schemas.microsoft.com/office/drawing/2014/main" xmlns="" id="{36200D9E-DE7D-44B1-BE42-595EC5AD42F0}"/>
              </a:ext>
            </a:extLst>
          </p:cNvPr>
          <p:cNvSpPr>
            <a:spLocks noGrp="1"/>
          </p:cNvSpPr>
          <p:nvPr>
            <p:ph type="sldNum" sz="quarter" idx="12"/>
          </p:nvPr>
        </p:nvSpPr>
        <p:spPr/>
        <p:txBody>
          <a:bodyPr/>
          <a:lstStyle/>
          <a:p>
            <a:fld id="{DF1F79AB-9229-4814-A1F8-FDBD1522D16E}" type="slidenum">
              <a:rPr lang="tr-TR" smtClean="0">
                <a:solidFill>
                  <a:srgbClr val="E7DEC9">
                    <a:shade val="50000"/>
                    <a:satMod val="200000"/>
                  </a:srgbClr>
                </a:solidFill>
              </a:rPr>
              <a:pPr/>
              <a:t>160</a:t>
            </a:fld>
            <a:endParaRPr lang="tr-TR">
              <a:solidFill>
                <a:srgbClr val="E7DEC9">
                  <a:shade val="50000"/>
                  <a:satMod val="200000"/>
                </a:srgbClr>
              </a:solidFill>
            </a:endParaRPr>
          </a:p>
        </p:txBody>
      </p:sp>
    </p:spTree>
    <p:extLst>
      <p:ext uri="{BB962C8B-B14F-4D97-AF65-F5344CB8AC3E}">
        <p14:creationId xmlns:p14="http://schemas.microsoft.com/office/powerpoint/2010/main" val="709641788"/>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A3B28595-ADF5-4BB5-BBCD-A5D5D0ACE942}"/>
              </a:ext>
            </a:extLst>
          </p:cNvPr>
          <p:cNvSpPr>
            <a:spLocks noGrp="1"/>
          </p:cNvSpPr>
          <p:nvPr>
            <p:ph type="title"/>
          </p:nvPr>
        </p:nvSpPr>
        <p:spPr/>
        <p:txBody>
          <a:bodyPr/>
          <a:lstStyle/>
          <a:p>
            <a:pPr algn="ctr"/>
            <a:r>
              <a:rPr lang="tr-TR" b="1" dirty="0"/>
              <a:t>ELEKTRONİK EKSİLTME</a:t>
            </a:r>
            <a:endParaRPr lang="tr-TR" dirty="0"/>
          </a:p>
        </p:txBody>
      </p:sp>
      <p:sp>
        <p:nvSpPr>
          <p:cNvPr id="3" name="İçerik Yer Tutucusu 2">
            <a:extLst>
              <a:ext uri="{FF2B5EF4-FFF2-40B4-BE49-F238E27FC236}">
                <a16:creationId xmlns:a16="http://schemas.microsoft.com/office/drawing/2014/main" xmlns="" id="{E2D0528D-8D92-4131-B357-50A938DC49D6}"/>
              </a:ext>
            </a:extLst>
          </p:cNvPr>
          <p:cNvSpPr>
            <a:spLocks noGrp="1"/>
          </p:cNvSpPr>
          <p:nvPr>
            <p:ph idx="1"/>
          </p:nvPr>
        </p:nvSpPr>
        <p:spPr>
          <a:xfrm>
            <a:off x="1819275" y="1781174"/>
            <a:ext cx="9898959" cy="4733925"/>
          </a:xfrm>
        </p:spPr>
        <p:txBody>
          <a:bodyPr>
            <a:normAutofit fontScale="92500" lnSpcReduction="10000"/>
          </a:bodyPr>
          <a:lstStyle/>
          <a:p>
            <a:r>
              <a:rPr lang="tr-TR" sz="3600" dirty="0"/>
              <a:t>     </a:t>
            </a:r>
            <a:r>
              <a:rPr lang="tr-TR" sz="3600" dirty="0">
                <a:effectLst>
                  <a:outerShdw blurRad="38100" dist="38100" dir="2700000" algn="tl">
                    <a:srgbClr val="000000">
                      <a:alpha val="43137"/>
                    </a:srgbClr>
                  </a:outerShdw>
                </a:effectLst>
              </a:rPr>
              <a:t>Elektronik eksiltmenin her aşamasında, </a:t>
            </a:r>
          </a:p>
          <a:p>
            <a:pPr marL="0" indent="0">
              <a:buNone/>
            </a:pPr>
            <a:r>
              <a:rPr lang="tr-TR" sz="3600" b="1" dirty="0"/>
              <a:t>       </a:t>
            </a:r>
            <a:r>
              <a:rPr lang="tr-TR" sz="3200" b="1" dirty="0">
                <a:solidFill>
                  <a:srgbClr val="FF0000"/>
                </a:solidFill>
              </a:rPr>
              <a:t>isteklilere</a:t>
            </a:r>
            <a:r>
              <a:rPr lang="tr-TR" sz="3200" b="1" dirty="0"/>
              <a:t> o andaki </a:t>
            </a:r>
            <a:r>
              <a:rPr lang="tr-TR" sz="3200" b="1" u="sng" dirty="0">
                <a:effectLst>
                  <a:outerShdw blurRad="38100" dist="38100" dir="2700000" algn="tl">
                    <a:srgbClr val="000000">
                      <a:alpha val="43137"/>
                    </a:srgbClr>
                  </a:outerShdw>
                </a:effectLst>
              </a:rPr>
              <a:t>sıralamaları</a:t>
            </a:r>
          </a:p>
          <a:p>
            <a:pPr marL="0" indent="0">
              <a:buNone/>
            </a:pPr>
            <a:r>
              <a:rPr lang="tr-TR" b="1" dirty="0">
                <a:effectLst>
                  <a:outerShdw blurRad="38100" dist="38100" dir="2700000" algn="tl">
                    <a:srgbClr val="000000">
                      <a:alpha val="43137"/>
                    </a:srgbClr>
                  </a:outerShdw>
                </a:effectLst>
              </a:rPr>
              <a:t>       </a:t>
            </a:r>
            <a:r>
              <a:rPr lang="tr-TR" sz="3200" b="1" dirty="0"/>
              <a:t> </a:t>
            </a:r>
            <a:r>
              <a:rPr lang="tr-TR" sz="3200" u="sng" dirty="0">
                <a:solidFill>
                  <a:srgbClr val="FF0000"/>
                </a:solidFill>
              </a:rPr>
              <a:t>EKAP üzerinde bildirilecek. </a:t>
            </a:r>
          </a:p>
          <a:p>
            <a:pPr marL="0" indent="0">
              <a:buNone/>
            </a:pPr>
            <a:endParaRPr lang="tr-TR" u="sng" dirty="0">
              <a:solidFill>
                <a:srgbClr val="FF0000"/>
              </a:solidFill>
            </a:endParaRPr>
          </a:p>
          <a:p>
            <a:r>
              <a:rPr lang="tr-TR" dirty="0"/>
              <a:t>     - </a:t>
            </a:r>
            <a:r>
              <a:rPr lang="tr-TR" u="sng" dirty="0">
                <a:effectLst>
                  <a:outerShdw blurRad="38100" dist="38100" dir="2700000" algn="tl">
                    <a:srgbClr val="000000">
                      <a:alpha val="43137"/>
                    </a:srgbClr>
                  </a:outerShdw>
                </a:effectLst>
              </a:rPr>
              <a:t>İhale dokümanında belirtilmesi kaydıyla, </a:t>
            </a:r>
          </a:p>
          <a:p>
            <a:pPr marL="0" indent="0">
              <a:buNone/>
            </a:pPr>
            <a:r>
              <a:rPr lang="tr-TR" dirty="0">
                <a:effectLst>
                  <a:outerShdw blurRad="38100" dist="38100" dir="2700000" algn="tl">
                    <a:srgbClr val="000000">
                      <a:alpha val="43137"/>
                    </a:srgbClr>
                  </a:outerShdw>
                </a:effectLst>
              </a:rPr>
              <a:t>   </a:t>
            </a:r>
            <a:r>
              <a:rPr lang="tr-TR" b="1" dirty="0">
                <a:effectLst>
                  <a:outerShdw blurRad="38100" dist="38100" dir="2700000" algn="tl">
                    <a:srgbClr val="000000">
                      <a:alpha val="43137"/>
                    </a:srgbClr>
                  </a:outerShdw>
                </a:effectLst>
              </a:rPr>
              <a:t>      </a:t>
            </a:r>
            <a:r>
              <a:rPr lang="tr-TR" dirty="0">
                <a:solidFill>
                  <a:srgbClr val="FF0000"/>
                </a:solidFill>
              </a:rPr>
              <a:t>Diğer isteklilerin sıralamaları </a:t>
            </a:r>
            <a:r>
              <a:rPr lang="tr-TR" dirty="0"/>
              <a:t>ve </a:t>
            </a:r>
            <a:r>
              <a:rPr lang="tr-TR" dirty="0">
                <a:solidFill>
                  <a:srgbClr val="FF0000"/>
                </a:solidFill>
              </a:rPr>
              <a:t>istekli sayısı </a:t>
            </a:r>
            <a:r>
              <a:rPr lang="tr-TR" dirty="0"/>
              <a:t>da ayrıca </a:t>
            </a:r>
            <a:r>
              <a:rPr lang="tr-TR" u="sng" dirty="0"/>
              <a:t>bildirilebilir. </a:t>
            </a:r>
          </a:p>
          <a:p>
            <a:pPr marL="0" indent="0">
              <a:buNone/>
            </a:pPr>
            <a:endParaRPr lang="tr-TR" sz="600" u="sng" dirty="0"/>
          </a:p>
          <a:p>
            <a:pPr marL="0" indent="0">
              <a:buNone/>
            </a:pPr>
            <a:r>
              <a:rPr lang="tr-TR" dirty="0"/>
              <a:t>         - Ancak, </a:t>
            </a:r>
            <a:r>
              <a:rPr lang="tr-TR" dirty="0">
                <a:effectLst>
                  <a:outerShdw blurRad="38100" dist="38100" dir="2700000" algn="tl">
                    <a:srgbClr val="000000">
                      <a:alpha val="43137"/>
                    </a:srgbClr>
                  </a:outerShdw>
                </a:effectLst>
              </a:rPr>
              <a:t>elektronik eksiltme süresince </a:t>
            </a:r>
            <a:r>
              <a:rPr lang="tr-TR" u="sng" dirty="0">
                <a:solidFill>
                  <a:srgbClr val="FF0000"/>
                </a:solidFill>
                <a:effectLst>
                  <a:outerShdw blurRad="38100" dist="38100" dir="2700000" algn="tl">
                    <a:srgbClr val="000000">
                      <a:alpha val="43137"/>
                    </a:srgbClr>
                  </a:outerShdw>
                </a:effectLst>
              </a:rPr>
              <a:t>isteklilerin kimlikleri </a:t>
            </a:r>
            <a:r>
              <a:rPr lang="tr-TR" b="1" u="sng" dirty="0">
                <a:effectLst>
                  <a:outerShdw blurRad="38100" dist="38100" dir="2700000" algn="tl">
                    <a:srgbClr val="000000">
                      <a:alpha val="43137"/>
                    </a:srgbClr>
                  </a:outerShdw>
                </a:effectLst>
              </a:rPr>
              <a:t>açıklanmaz.</a:t>
            </a:r>
          </a:p>
          <a:p>
            <a:pPr marL="0" indent="0">
              <a:buNone/>
            </a:pPr>
            <a:endParaRPr lang="tr-TR" sz="3200" u="sng" dirty="0">
              <a:solidFill>
                <a:srgbClr val="FF0000"/>
              </a:solidFill>
            </a:endParaRPr>
          </a:p>
        </p:txBody>
      </p:sp>
      <p:sp>
        <p:nvSpPr>
          <p:cNvPr id="4" name="Slayt Numarası Yer Tutucusu 3">
            <a:extLst>
              <a:ext uri="{FF2B5EF4-FFF2-40B4-BE49-F238E27FC236}">
                <a16:creationId xmlns:a16="http://schemas.microsoft.com/office/drawing/2014/main" xmlns="" id="{D75BF741-CD94-4097-A404-6F67465F5A98}"/>
              </a:ext>
            </a:extLst>
          </p:cNvPr>
          <p:cNvSpPr>
            <a:spLocks noGrp="1"/>
          </p:cNvSpPr>
          <p:nvPr>
            <p:ph type="sldNum" sz="quarter" idx="12"/>
          </p:nvPr>
        </p:nvSpPr>
        <p:spPr/>
        <p:txBody>
          <a:bodyPr/>
          <a:lstStyle/>
          <a:p>
            <a:fld id="{DF1F79AB-9229-4814-A1F8-FDBD1522D16E}" type="slidenum">
              <a:rPr lang="tr-TR" smtClean="0">
                <a:solidFill>
                  <a:srgbClr val="E7DEC9">
                    <a:shade val="50000"/>
                    <a:satMod val="200000"/>
                  </a:srgbClr>
                </a:solidFill>
              </a:rPr>
              <a:pPr/>
              <a:t>161</a:t>
            </a:fld>
            <a:endParaRPr lang="tr-TR">
              <a:solidFill>
                <a:srgbClr val="E7DEC9">
                  <a:shade val="50000"/>
                  <a:satMod val="200000"/>
                </a:srgbClr>
              </a:solidFill>
            </a:endParaRPr>
          </a:p>
        </p:txBody>
      </p:sp>
    </p:spTree>
    <p:extLst>
      <p:ext uri="{BB962C8B-B14F-4D97-AF65-F5344CB8AC3E}">
        <p14:creationId xmlns:p14="http://schemas.microsoft.com/office/powerpoint/2010/main" val="4193338036"/>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C4B6A1F1-AE55-4801-991E-B5DB4D02B0AF}"/>
              </a:ext>
            </a:extLst>
          </p:cNvPr>
          <p:cNvSpPr>
            <a:spLocks noGrp="1"/>
          </p:cNvSpPr>
          <p:nvPr>
            <p:ph type="title"/>
          </p:nvPr>
        </p:nvSpPr>
        <p:spPr/>
        <p:txBody>
          <a:bodyPr/>
          <a:lstStyle/>
          <a:p>
            <a:pPr algn="ctr"/>
            <a:r>
              <a:rPr lang="tr-TR" b="1" dirty="0"/>
              <a:t>ELEKTRONİK EKSİLTME</a:t>
            </a:r>
            <a:endParaRPr lang="tr-TR" dirty="0"/>
          </a:p>
        </p:txBody>
      </p:sp>
      <p:sp>
        <p:nvSpPr>
          <p:cNvPr id="3" name="İçerik Yer Tutucusu 2">
            <a:extLst>
              <a:ext uri="{FF2B5EF4-FFF2-40B4-BE49-F238E27FC236}">
                <a16:creationId xmlns:a16="http://schemas.microsoft.com/office/drawing/2014/main" xmlns="" id="{55039ABF-1BD3-480B-B2C1-E6E1BB30016D}"/>
              </a:ext>
            </a:extLst>
          </p:cNvPr>
          <p:cNvSpPr>
            <a:spLocks noGrp="1"/>
          </p:cNvSpPr>
          <p:nvPr>
            <p:ph idx="1"/>
          </p:nvPr>
        </p:nvSpPr>
        <p:spPr>
          <a:xfrm>
            <a:off x="1495425" y="1950099"/>
            <a:ext cx="10572749" cy="3694921"/>
          </a:xfrm>
        </p:spPr>
        <p:txBody>
          <a:bodyPr>
            <a:normAutofit/>
          </a:bodyPr>
          <a:lstStyle/>
          <a:p>
            <a:r>
              <a:rPr lang="tr-TR" sz="3200" dirty="0"/>
              <a:t> Eksiltmede </a:t>
            </a:r>
          </a:p>
          <a:p>
            <a:pPr marL="0" indent="0">
              <a:buNone/>
            </a:pPr>
            <a:r>
              <a:rPr lang="tr-TR" sz="3200" dirty="0"/>
              <a:t>     - Tur sayısı </a:t>
            </a:r>
            <a:r>
              <a:rPr lang="tr-TR" sz="3200" b="1" dirty="0">
                <a:solidFill>
                  <a:srgbClr val="FF0000"/>
                </a:solidFill>
              </a:rPr>
              <a:t>beşi geçemez,</a:t>
            </a:r>
          </a:p>
          <a:p>
            <a:pPr marL="0" indent="0">
              <a:buNone/>
            </a:pPr>
            <a:r>
              <a:rPr lang="tr-TR" b="1" dirty="0">
                <a:solidFill>
                  <a:srgbClr val="FF0000"/>
                </a:solidFill>
              </a:rPr>
              <a:t>     </a:t>
            </a:r>
            <a:r>
              <a:rPr lang="tr-TR" dirty="0"/>
              <a:t>- Eksiltme </a:t>
            </a:r>
            <a:r>
              <a:rPr lang="tr-TR" dirty="0">
                <a:solidFill>
                  <a:srgbClr val="FF0000"/>
                </a:solidFill>
              </a:rPr>
              <a:t>bir önceki turda verilen teklifler üzerinden yapılır</a:t>
            </a:r>
          </a:p>
          <a:p>
            <a:pPr marL="0" indent="0">
              <a:buNone/>
            </a:pPr>
            <a:r>
              <a:rPr lang="tr-TR" sz="3200" b="1" dirty="0">
                <a:solidFill>
                  <a:srgbClr val="FF0000"/>
                </a:solidFill>
              </a:rPr>
              <a:t> </a:t>
            </a:r>
            <a:r>
              <a:rPr lang="tr-TR" sz="3200" dirty="0"/>
              <a:t>ve</a:t>
            </a:r>
          </a:p>
          <a:p>
            <a:pPr marL="0" indent="0">
              <a:buNone/>
            </a:pPr>
            <a:r>
              <a:rPr lang="tr-TR" sz="3200" dirty="0"/>
              <a:t>       -</a:t>
            </a:r>
            <a:r>
              <a:rPr lang="tr-TR" sz="3200" dirty="0">
                <a:effectLst>
                  <a:outerShdw blurRad="38100" dist="38100" dir="2700000" algn="tl">
                    <a:srgbClr val="000000">
                      <a:alpha val="43137"/>
                    </a:srgbClr>
                  </a:outerShdw>
                </a:effectLst>
              </a:rPr>
              <a:t>Turlardan birinde </a:t>
            </a:r>
            <a:r>
              <a:rPr lang="tr-TR" sz="3200" dirty="0">
                <a:solidFill>
                  <a:srgbClr val="FF0000"/>
                </a:solidFill>
              </a:rPr>
              <a:t>yeni teklif vermeyen istekli </a:t>
            </a:r>
            <a:r>
              <a:rPr lang="tr-TR" sz="3200" dirty="0"/>
              <a:t>sonraki turlarda da </a:t>
            </a:r>
            <a:r>
              <a:rPr lang="tr-TR" sz="3200" u="sng" dirty="0">
                <a:solidFill>
                  <a:srgbClr val="FF0000"/>
                </a:solidFill>
                <a:effectLst>
                  <a:outerShdw blurRad="38100" dist="38100" dir="2700000" algn="tl">
                    <a:srgbClr val="000000">
                      <a:alpha val="43137"/>
                    </a:srgbClr>
                  </a:outerShdw>
                </a:effectLst>
              </a:rPr>
              <a:t>teklif veremeyecek.</a:t>
            </a:r>
          </a:p>
        </p:txBody>
      </p:sp>
      <p:sp>
        <p:nvSpPr>
          <p:cNvPr id="4" name="Slayt Numarası Yer Tutucusu 3">
            <a:extLst>
              <a:ext uri="{FF2B5EF4-FFF2-40B4-BE49-F238E27FC236}">
                <a16:creationId xmlns:a16="http://schemas.microsoft.com/office/drawing/2014/main" xmlns="" id="{E4FEBF05-92A2-4C58-8DB8-6D664EF13190}"/>
              </a:ext>
            </a:extLst>
          </p:cNvPr>
          <p:cNvSpPr>
            <a:spLocks noGrp="1"/>
          </p:cNvSpPr>
          <p:nvPr>
            <p:ph type="sldNum" sz="quarter" idx="12"/>
          </p:nvPr>
        </p:nvSpPr>
        <p:spPr/>
        <p:txBody>
          <a:bodyPr/>
          <a:lstStyle/>
          <a:p>
            <a:fld id="{DF1F79AB-9229-4814-A1F8-FDBD1522D16E}" type="slidenum">
              <a:rPr lang="tr-TR" smtClean="0">
                <a:solidFill>
                  <a:srgbClr val="E7DEC9">
                    <a:shade val="50000"/>
                    <a:satMod val="200000"/>
                  </a:srgbClr>
                </a:solidFill>
              </a:rPr>
              <a:pPr/>
              <a:t>162</a:t>
            </a:fld>
            <a:endParaRPr lang="tr-TR">
              <a:solidFill>
                <a:srgbClr val="E7DEC9">
                  <a:shade val="50000"/>
                  <a:satMod val="200000"/>
                </a:srgbClr>
              </a:solidFill>
            </a:endParaRPr>
          </a:p>
        </p:txBody>
      </p:sp>
    </p:spTree>
    <p:extLst>
      <p:ext uri="{BB962C8B-B14F-4D97-AF65-F5344CB8AC3E}">
        <p14:creationId xmlns:p14="http://schemas.microsoft.com/office/powerpoint/2010/main" val="2113046762"/>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C4B6A1F1-AE55-4801-991E-B5DB4D02B0AF}"/>
              </a:ext>
            </a:extLst>
          </p:cNvPr>
          <p:cNvSpPr>
            <a:spLocks noGrp="1"/>
          </p:cNvSpPr>
          <p:nvPr>
            <p:ph type="title"/>
          </p:nvPr>
        </p:nvSpPr>
        <p:spPr/>
        <p:txBody>
          <a:bodyPr/>
          <a:lstStyle/>
          <a:p>
            <a:pPr algn="ctr"/>
            <a:r>
              <a:rPr lang="tr-TR" b="1" dirty="0"/>
              <a:t>ELEKTRONİK EKSİLTME</a:t>
            </a:r>
            <a:endParaRPr lang="tr-TR" dirty="0"/>
          </a:p>
        </p:txBody>
      </p:sp>
      <p:sp>
        <p:nvSpPr>
          <p:cNvPr id="3" name="İçerik Yer Tutucusu 2">
            <a:extLst>
              <a:ext uri="{FF2B5EF4-FFF2-40B4-BE49-F238E27FC236}">
                <a16:creationId xmlns:a16="http://schemas.microsoft.com/office/drawing/2014/main" xmlns="" id="{55039ABF-1BD3-480B-B2C1-E6E1BB30016D}"/>
              </a:ext>
            </a:extLst>
          </p:cNvPr>
          <p:cNvSpPr>
            <a:spLocks noGrp="1"/>
          </p:cNvSpPr>
          <p:nvPr>
            <p:ph idx="1"/>
          </p:nvPr>
        </p:nvSpPr>
        <p:spPr>
          <a:xfrm>
            <a:off x="1514474" y="1447800"/>
            <a:ext cx="10428709" cy="4873462"/>
          </a:xfrm>
        </p:spPr>
        <p:txBody>
          <a:bodyPr>
            <a:normAutofit fontScale="92500" lnSpcReduction="10000"/>
          </a:bodyPr>
          <a:lstStyle/>
          <a:p>
            <a:r>
              <a:rPr lang="tr-TR" sz="3000" dirty="0">
                <a:latin typeface="+mj-lt"/>
              </a:rPr>
              <a:t>     </a:t>
            </a:r>
            <a:r>
              <a:rPr lang="tr-TR" sz="3200" dirty="0">
                <a:latin typeface="+mj-lt"/>
              </a:rPr>
              <a:t>Eksiltme yapılırken </a:t>
            </a:r>
            <a:r>
              <a:rPr lang="tr-TR" sz="3200" b="1" dirty="0">
                <a:latin typeface="+mj-lt"/>
              </a:rPr>
              <a:t>her tur için bir zaman aralığı </a:t>
            </a:r>
            <a:r>
              <a:rPr lang="tr-TR" sz="3200" dirty="0">
                <a:solidFill>
                  <a:srgbClr val="FF0000"/>
                </a:solidFill>
                <a:latin typeface="+mj-lt"/>
                <a:cs typeface="Arial" panose="020B0604020202020204" pitchFamily="34" charset="0"/>
              </a:rPr>
              <a:t>(bekleme süresi)</a:t>
            </a:r>
            <a:r>
              <a:rPr lang="tr-TR" sz="3200" b="1" dirty="0">
                <a:latin typeface="+mj-lt"/>
              </a:rPr>
              <a:t> belirlenir.</a:t>
            </a:r>
          </a:p>
          <a:p>
            <a:endParaRPr lang="tr-TR" sz="1300" b="1" dirty="0">
              <a:latin typeface="+mj-lt"/>
            </a:endParaRPr>
          </a:p>
          <a:p>
            <a:r>
              <a:rPr lang="tr-TR" sz="3200" b="1" dirty="0">
                <a:latin typeface="+mj-lt"/>
              </a:rPr>
              <a:t>     İstekliler</a:t>
            </a:r>
            <a:r>
              <a:rPr lang="tr-TR" sz="3200" dirty="0">
                <a:latin typeface="+mj-lt"/>
              </a:rPr>
              <a:t> </a:t>
            </a:r>
            <a:r>
              <a:rPr lang="tr-TR" sz="3200" dirty="0">
                <a:effectLst>
                  <a:outerShdw blurRad="38100" dist="38100" dir="2700000" algn="tl">
                    <a:srgbClr val="000000">
                      <a:alpha val="43137"/>
                    </a:srgbClr>
                  </a:outerShdw>
                </a:effectLst>
                <a:latin typeface="+mj-lt"/>
              </a:rPr>
              <a:t>eksiltilmiş tekliflerini </a:t>
            </a:r>
            <a:r>
              <a:rPr lang="tr-TR" sz="3200" dirty="0">
                <a:latin typeface="+mj-lt"/>
              </a:rPr>
              <a:t>belirlenen bu zaman aralığında,</a:t>
            </a:r>
          </a:p>
          <a:p>
            <a:pPr lvl="3" algn="just"/>
            <a:r>
              <a:rPr lang="tr-TR" sz="3200" dirty="0">
                <a:solidFill>
                  <a:schemeClr val="tx1"/>
                </a:solidFill>
                <a:latin typeface="+mj-lt"/>
                <a:cs typeface="Arial" panose="020B0604020202020204" pitchFamily="34" charset="0"/>
              </a:rPr>
              <a:t>Herhangi bir </a:t>
            </a:r>
            <a:r>
              <a:rPr lang="tr-TR" sz="3200" dirty="0">
                <a:solidFill>
                  <a:srgbClr val="FF0000"/>
                </a:solidFill>
                <a:latin typeface="+mj-lt"/>
                <a:cs typeface="Arial" panose="020B0604020202020204" pitchFamily="34" charset="0"/>
              </a:rPr>
              <a:t>sıralama olmaksızın </a:t>
            </a:r>
            <a:r>
              <a:rPr lang="tr-TR" sz="3200" dirty="0">
                <a:solidFill>
                  <a:schemeClr val="tx1"/>
                </a:solidFill>
                <a:latin typeface="+mj-lt"/>
                <a:cs typeface="Arial" panose="020B0604020202020204" pitchFamily="34" charset="0"/>
              </a:rPr>
              <a:t>ve</a:t>
            </a:r>
          </a:p>
          <a:p>
            <a:pPr lvl="3" algn="just"/>
            <a:r>
              <a:rPr lang="tr-TR" sz="3200" dirty="0">
                <a:solidFill>
                  <a:srgbClr val="FF0000"/>
                </a:solidFill>
                <a:latin typeface="+mj-lt"/>
                <a:cs typeface="Arial" panose="020B0604020202020204" pitchFamily="34" charset="0"/>
              </a:rPr>
              <a:t>En az asgari fark aralığı </a:t>
            </a:r>
            <a:r>
              <a:rPr lang="tr-TR" sz="3200" dirty="0">
                <a:solidFill>
                  <a:schemeClr val="tx1"/>
                </a:solidFill>
                <a:latin typeface="+mj-lt"/>
                <a:cs typeface="Arial" panose="020B0604020202020204" pitchFamily="34" charset="0"/>
              </a:rPr>
              <a:t>kadar eksilterek </a:t>
            </a:r>
          </a:p>
          <a:p>
            <a:pPr marL="0" indent="0" algn="just">
              <a:buNone/>
            </a:pPr>
            <a:r>
              <a:rPr lang="tr-TR" sz="3200" dirty="0">
                <a:solidFill>
                  <a:schemeClr val="tx1"/>
                </a:solidFill>
                <a:latin typeface="+mj-lt"/>
                <a:cs typeface="Arial" panose="020B0604020202020204" pitchFamily="34" charset="0"/>
              </a:rPr>
              <a:t>    verirler. </a:t>
            </a:r>
          </a:p>
          <a:p>
            <a:pPr marL="0" indent="0" algn="just">
              <a:buNone/>
            </a:pPr>
            <a:endParaRPr lang="tr-TR" sz="500" dirty="0">
              <a:solidFill>
                <a:schemeClr val="tx1"/>
              </a:solidFill>
              <a:latin typeface="+mj-lt"/>
              <a:cs typeface="Arial" panose="020B0604020202020204" pitchFamily="34" charset="0"/>
            </a:endParaRPr>
          </a:p>
          <a:p>
            <a:pPr marL="82296" indent="0">
              <a:lnSpc>
                <a:spcPct val="110000"/>
              </a:lnSpc>
              <a:buNone/>
            </a:pPr>
            <a:r>
              <a:rPr lang="tr-TR" b="1" dirty="0">
                <a:latin typeface="+mj-lt"/>
                <a:sym typeface="Wingdings" panose="05000000000000000000" pitchFamily="2" charset="2"/>
              </a:rPr>
              <a:t>-</a:t>
            </a:r>
            <a:r>
              <a:rPr lang="tr-TR" sz="2800" dirty="0">
                <a:latin typeface="+mj-lt"/>
                <a:sym typeface="Wingdings" panose="05000000000000000000" pitchFamily="2" charset="2"/>
              </a:rPr>
              <a:t>Verilen tekliflerde belirlenen </a:t>
            </a:r>
            <a:r>
              <a:rPr lang="tr-TR" sz="2800" u="sng" dirty="0">
                <a:latin typeface="+mj-lt"/>
                <a:sym typeface="Wingdings" panose="05000000000000000000" pitchFamily="2" charset="2"/>
              </a:rPr>
              <a:t>asgari fark aralığından daha düşük eksiltme yapılamaz.</a:t>
            </a:r>
            <a:endParaRPr lang="tr-TR" sz="2800" u="sng" dirty="0">
              <a:latin typeface="+mj-lt"/>
            </a:endParaRPr>
          </a:p>
        </p:txBody>
      </p:sp>
      <p:sp>
        <p:nvSpPr>
          <p:cNvPr id="4" name="Slayt Numarası Yer Tutucusu 3">
            <a:extLst>
              <a:ext uri="{FF2B5EF4-FFF2-40B4-BE49-F238E27FC236}">
                <a16:creationId xmlns:a16="http://schemas.microsoft.com/office/drawing/2014/main" xmlns="" id="{E4FEBF05-92A2-4C58-8DB8-6D664EF13190}"/>
              </a:ext>
            </a:extLst>
          </p:cNvPr>
          <p:cNvSpPr>
            <a:spLocks noGrp="1"/>
          </p:cNvSpPr>
          <p:nvPr>
            <p:ph type="sldNum" sz="quarter" idx="12"/>
          </p:nvPr>
        </p:nvSpPr>
        <p:spPr/>
        <p:txBody>
          <a:bodyPr/>
          <a:lstStyle/>
          <a:p>
            <a:fld id="{DF1F79AB-9229-4814-A1F8-FDBD1522D16E}" type="slidenum">
              <a:rPr lang="tr-TR" smtClean="0">
                <a:solidFill>
                  <a:srgbClr val="E7DEC9">
                    <a:shade val="50000"/>
                    <a:satMod val="200000"/>
                  </a:srgbClr>
                </a:solidFill>
              </a:rPr>
              <a:pPr/>
              <a:t>163</a:t>
            </a:fld>
            <a:endParaRPr lang="tr-TR">
              <a:solidFill>
                <a:srgbClr val="E7DEC9">
                  <a:shade val="50000"/>
                  <a:satMod val="200000"/>
                </a:srgbClr>
              </a:solidFill>
            </a:endParaRPr>
          </a:p>
        </p:txBody>
      </p:sp>
    </p:spTree>
    <p:extLst>
      <p:ext uri="{BB962C8B-B14F-4D97-AF65-F5344CB8AC3E}">
        <p14:creationId xmlns:p14="http://schemas.microsoft.com/office/powerpoint/2010/main" val="3873784832"/>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17002C1-AB3E-45ED-858F-323AABC79478}"/>
              </a:ext>
            </a:extLst>
          </p:cNvPr>
          <p:cNvSpPr>
            <a:spLocks noGrp="1"/>
          </p:cNvSpPr>
          <p:nvPr>
            <p:ph type="title"/>
          </p:nvPr>
        </p:nvSpPr>
        <p:spPr/>
        <p:txBody>
          <a:bodyPr/>
          <a:lstStyle/>
          <a:p>
            <a:pPr algn="ctr"/>
            <a:r>
              <a:rPr lang="tr-TR" b="1" dirty="0"/>
              <a:t>ELEKTRONİK EKSİLTME</a:t>
            </a:r>
            <a:endParaRPr lang="tr-TR" dirty="0"/>
          </a:p>
        </p:txBody>
      </p:sp>
      <p:sp>
        <p:nvSpPr>
          <p:cNvPr id="3" name="İçerik Yer Tutucusu 2">
            <a:extLst>
              <a:ext uri="{FF2B5EF4-FFF2-40B4-BE49-F238E27FC236}">
                <a16:creationId xmlns:a16="http://schemas.microsoft.com/office/drawing/2014/main" xmlns="" id="{050957A4-2775-41A7-A3C6-1953993807B1}"/>
              </a:ext>
            </a:extLst>
          </p:cNvPr>
          <p:cNvSpPr>
            <a:spLocks noGrp="1"/>
          </p:cNvSpPr>
          <p:nvPr>
            <p:ph idx="1"/>
          </p:nvPr>
        </p:nvSpPr>
        <p:spPr>
          <a:xfrm>
            <a:off x="1476375" y="1847850"/>
            <a:ext cx="5181600" cy="4467225"/>
          </a:xfrm>
        </p:spPr>
        <p:txBody>
          <a:bodyPr>
            <a:normAutofit/>
          </a:bodyPr>
          <a:lstStyle/>
          <a:p>
            <a:r>
              <a:rPr lang="tr-TR" sz="2800" b="1" dirty="0"/>
              <a:t>  </a:t>
            </a:r>
            <a:r>
              <a:rPr lang="tr-TR" sz="3000" dirty="0"/>
              <a:t>Ortak girişimlerin katıldığı ihalelerde</a:t>
            </a:r>
          </a:p>
          <a:p>
            <a:pPr marL="0" indent="0">
              <a:buNone/>
            </a:pPr>
            <a:r>
              <a:rPr lang="tr-TR" sz="3000" dirty="0"/>
              <a:t>       Yeni tekliflerin</a:t>
            </a:r>
          </a:p>
          <a:p>
            <a:pPr marL="0" indent="0">
              <a:buNone/>
            </a:pPr>
            <a:r>
              <a:rPr lang="tr-TR" sz="3000" dirty="0"/>
              <a:t>    </a:t>
            </a:r>
            <a:r>
              <a:rPr lang="tr-TR" sz="3000" dirty="0">
                <a:solidFill>
                  <a:srgbClr val="FF0000"/>
                </a:solidFill>
              </a:rPr>
              <a:t>Ortak girişim ortaklarının </a:t>
            </a:r>
            <a:r>
              <a:rPr lang="tr-TR" sz="3000" u="sng" dirty="0">
                <a:solidFill>
                  <a:srgbClr val="FF0000"/>
                </a:solidFill>
              </a:rPr>
              <a:t>tamamı</a:t>
            </a:r>
            <a:r>
              <a:rPr lang="tr-TR" sz="3000" dirty="0">
                <a:solidFill>
                  <a:srgbClr val="FF0000"/>
                </a:solidFill>
              </a:rPr>
              <a:t> tarafından </a:t>
            </a:r>
            <a:r>
              <a:rPr lang="tr-TR" sz="3000" b="1" dirty="0">
                <a:solidFill>
                  <a:srgbClr val="FF0000"/>
                </a:solidFill>
              </a:rPr>
              <a:t>e-imza ile imzalanması zorunludur. </a:t>
            </a:r>
          </a:p>
        </p:txBody>
      </p:sp>
      <p:sp>
        <p:nvSpPr>
          <p:cNvPr id="4" name="Slayt Numarası Yer Tutucusu 3">
            <a:extLst>
              <a:ext uri="{FF2B5EF4-FFF2-40B4-BE49-F238E27FC236}">
                <a16:creationId xmlns:a16="http://schemas.microsoft.com/office/drawing/2014/main" xmlns="" id="{EBD82A13-B67C-4619-918A-BBB5D5B16ED3}"/>
              </a:ext>
            </a:extLst>
          </p:cNvPr>
          <p:cNvSpPr>
            <a:spLocks noGrp="1"/>
          </p:cNvSpPr>
          <p:nvPr>
            <p:ph type="sldNum" sz="quarter" idx="12"/>
          </p:nvPr>
        </p:nvSpPr>
        <p:spPr/>
        <p:txBody>
          <a:bodyPr/>
          <a:lstStyle/>
          <a:p>
            <a:fld id="{DF1F79AB-9229-4814-A1F8-FDBD1522D16E}" type="slidenum">
              <a:rPr lang="tr-TR" smtClean="0">
                <a:solidFill>
                  <a:srgbClr val="E7DEC9">
                    <a:shade val="50000"/>
                    <a:satMod val="200000"/>
                  </a:srgbClr>
                </a:solidFill>
              </a:rPr>
              <a:pPr/>
              <a:t>164</a:t>
            </a:fld>
            <a:endParaRPr lang="tr-TR">
              <a:solidFill>
                <a:srgbClr val="E7DEC9">
                  <a:shade val="50000"/>
                  <a:satMod val="200000"/>
                </a:srgbClr>
              </a:solidFill>
            </a:endParaRPr>
          </a:p>
        </p:txBody>
      </p:sp>
      <p:pic>
        <p:nvPicPr>
          <p:cNvPr id="2050" name="Picture 2" descr="Ä°lgili resim">
            <a:extLst>
              <a:ext uri="{FF2B5EF4-FFF2-40B4-BE49-F238E27FC236}">
                <a16:creationId xmlns:a16="http://schemas.microsoft.com/office/drawing/2014/main" xmlns="" id="{D2BEBCAD-A868-4234-8466-CF9AD00300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2774" y="1752600"/>
            <a:ext cx="4905375" cy="4722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09108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17002C1-AB3E-45ED-858F-323AABC79478}"/>
              </a:ext>
            </a:extLst>
          </p:cNvPr>
          <p:cNvSpPr>
            <a:spLocks noGrp="1"/>
          </p:cNvSpPr>
          <p:nvPr>
            <p:ph type="title"/>
          </p:nvPr>
        </p:nvSpPr>
        <p:spPr/>
        <p:txBody>
          <a:bodyPr/>
          <a:lstStyle/>
          <a:p>
            <a:pPr algn="ctr"/>
            <a:r>
              <a:rPr lang="tr-TR" b="1" dirty="0"/>
              <a:t>ELEKTRONİK EKSİLTME</a:t>
            </a:r>
            <a:endParaRPr lang="tr-TR" dirty="0"/>
          </a:p>
        </p:txBody>
      </p:sp>
      <p:sp>
        <p:nvSpPr>
          <p:cNvPr id="3" name="İçerik Yer Tutucusu 2">
            <a:extLst>
              <a:ext uri="{FF2B5EF4-FFF2-40B4-BE49-F238E27FC236}">
                <a16:creationId xmlns:a16="http://schemas.microsoft.com/office/drawing/2014/main" xmlns="" id="{050957A4-2775-41A7-A3C6-1953993807B1}"/>
              </a:ext>
            </a:extLst>
          </p:cNvPr>
          <p:cNvSpPr>
            <a:spLocks noGrp="1"/>
          </p:cNvSpPr>
          <p:nvPr>
            <p:ph idx="1"/>
          </p:nvPr>
        </p:nvSpPr>
        <p:spPr>
          <a:xfrm>
            <a:off x="1600200" y="1657350"/>
            <a:ext cx="10010607" cy="4753390"/>
          </a:xfrm>
        </p:spPr>
        <p:txBody>
          <a:bodyPr>
            <a:normAutofit fontScale="85000" lnSpcReduction="20000"/>
          </a:bodyPr>
          <a:lstStyle/>
          <a:p>
            <a:r>
              <a:rPr lang="tr-TR" sz="3600" b="1" dirty="0"/>
              <a:t>  </a:t>
            </a:r>
            <a:r>
              <a:rPr lang="tr-TR" sz="3600" dirty="0"/>
              <a:t>Eksiltmede sunulacak yeni tekliflerin,</a:t>
            </a:r>
          </a:p>
          <a:p>
            <a:pPr marL="0" indent="0">
              <a:buNone/>
            </a:pPr>
            <a:r>
              <a:rPr lang="tr-TR" sz="3600" dirty="0"/>
              <a:t>     </a:t>
            </a:r>
            <a:r>
              <a:rPr lang="tr-TR" sz="3600" b="1" u="sng" dirty="0">
                <a:solidFill>
                  <a:schemeClr val="accent1">
                    <a:lumMod val="75000"/>
                    <a:lumOff val="25000"/>
                  </a:schemeClr>
                </a:solidFill>
              </a:rPr>
              <a:t>İlk teklifi imzalayan kişiden farklı bir kişi tarafından imzalanabilmesi için;</a:t>
            </a:r>
            <a:r>
              <a:rPr lang="tr-TR" sz="3600" u="sng" dirty="0"/>
              <a:t> </a:t>
            </a:r>
          </a:p>
          <a:p>
            <a:pPr marL="0" indent="0">
              <a:buNone/>
            </a:pPr>
            <a:r>
              <a:rPr lang="tr-TR" sz="3600" dirty="0"/>
              <a:t>     - </a:t>
            </a:r>
            <a:r>
              <a:rPr lang="tr-TR" sz="3600" b="1" dirty="0"/>
              <a:t>e-teklif alınan ihalelerde</a:t>
            </a:r>
          </a:p>
          <a:p>
            <a:pPr marL="0" indent="0">
              <a:buNone/>
            </a:pPr>
            <a:r>
              <a:rPr lang="tr-TR" sz="3600" dirty="0"/>
              <a:t>    Yeni teklifleri imzalayan kişinin</a:t>
            </a:r>
          </a:p>
          <a:p>
            <a:pPr marL="0" indent="0">
              <a:buNone/>
            </a:pPr>
            <a:r>
              <a:rPr lang="tr-TR" sz="3600" dirty="0"/>
              <a:t>    </a:t>
            </a:r>
            <a:r>
              <a:rPr lang="tr-TR" sz="3600" dirty="0">
                <a:solidFill>
                  <a:srgbClr val="FF0000"/>
                </a:solidFill>
              </a:rPr>
              <a:t>Temsile yetkili olduğunu gösteren belgelere ilişkin bilgilerin</a:t>
            </a:r>
          </a:p>
          <a:p>
            <a:pPr marL="0" indent="0">
              <a:buNone/>
            </a:pPr>
            <a:r>
              <a:rPr lang="tr-TR" sz="3600" dirty="0">
                <a:solidFill>
                  <a:srgbClr val="FF0000"/>
                </a:solidFill>
              </a:rPr>
              <a:t>   </a:t>
            </a:r>
            <a:r>
              <a:rPr lang="tr-TR" sz="3600" u="sng" dirty="0">
                <a:solidFill>
                  <a:srgbClr val="FF0000"/>
                </a:solidFill>
              </a:rPr>
              <a:t>" Yeterlik Bilgileri </a:t>
            </a:r>
            <a:r>
              <a:rPr lang="tr-TR" sz="3600" u="sng" dirty="0" err="1">
                <a:solidFill>
                  <a:srgbClr val="FF0000"/>
                </a:solidFill>
              </a:rPr>
              <a:t>Tablosu"nda</a:t>
            </a:r>
            <a:r>
              <a:rPr lang="tr-TR" sz="3600" u="sng" dirty="0">
                <a:solidFill>
                  <a:srgbClr val="FF0000"/>
                </a:solidFill>
              </a:rPr>
              <a:t> </a:t>
            </a:r>
            <a:r>
              <a:rPr lang="tr-TR" sz="3600" u="sng" dirty="0"/>
              <a:t>beyan edilmesi </a:t>
            </a:r>
            <a:r>
              <a:rPr lang="tr-TR" sz="3600" dirty="0"/>
              <a:t>gerekmektedir.</a:t>
            </a:r>
          </a:p>
          <a:p>
            <a:pPr marL="0" indent="0">
              <a:buNone/>
            </a:pPr>
            <a:endParaRPr lang="tr-TR" sz="800" dirty="0"/>
          </a:p>
          <a:p>
            <a:pPr marL="0" indent="0">
              <a:buNone/>
            </a:pPr>
            <a:r>
              <a:rPr lang="tr-TR" sz="3600" b="1" dirty="0"/>
              <a:t>     - Diğer ihalelerde </a:t>
            </a:r>
            <a:r>
              <a:rPr lang="tr-TR" sz="3600" dirty="0"/>
              <a:t>ise </a:t>
            </a:r>
            <a:r>
              <a:rPr lang="tr-TR" sz="3600" dirty="0">
                <a:solidFill>
                  <a:srgbClr val="FF0000"/>
                </a:solidFill>
              </a:rPr>
              <a:t>bu belgelerin eksiltmeden önce </a:t>
            </a:r>
            <a:r>
              <a:rPr lang="tr-TR" sz="3600" u="sng" dirty="0">
                <a:solidFill>
                  <a:srgbClr val="FF0000"/>
                </a:solidFill>
              </a:rPr>
              <a:t>idareye sunulması</a:t>
            </a:r>
            <a:r>
              <a:rPr lang="tr-TR" sz="3600" dirty="0">
                <a:solidFill>
                  <a:srgbClr val="FF0000"/>
                </a:solidFill>
              </a:rPr>
              <a:t> gerekmektedir.</a:t>
            </a:r>
            <a:endParaRPr lang="tr-TR" sz="3600" dirty="0"/>
          </a:p>
        </p:txBody>
      </p:sp>
      <p:sp>
        <p:nvSpPr>
          <p:cNvPr id="4" name="Slayt Numarası Yer Tutucusu 3">
            <a:extLst>
              <a:ext uri="{FF2B5EF4-FFF2-40B4-BE49-F238E27FC236}">
                <a16:creationId xmlns:a16="http://schemas.microsoft.com/office/drawing/2014/main" xmlns="" id="{EBD82A13-B67C-4619-918A-BBB5D5B16ED3}"/>
              </a:ext>
            </a:extLst>
          </p:cNvPr>
          <p:cNvSpPr>
            <a:spLocks noGrp="1"/>
          </p:cNvSpPr>
          <p:nvPr>
            <p:ph type="sldNum" sz="quarter" idx="12"/>
          </p:nvPr>
        </p:nvSpPr>
        <p:spPr/>
        <p:txBody>
          <a:bodyPr/>
          <a:lstStyle/>
          <a:p>
            <a:fld id="{DF1F79AB-9229-4814-A1F8-FDBD1522D16E}" type="slidenum">
              <a:rPr lang="tr-TR" smtClean="0">
                <a:solidFill>
                  <a:srgbClr val="E7DEC9">
                    <a:shade val="50000"/>
                    <a:satMod val="200000"/>
                  </a:srgbClr>
                </a:solidFill>
              </a:rPr>
              <a:pPr/>
              <a:t>165</a:t>
            </a:fld>
            <a:endParaRPr lang="tr-TR">
              <a:solidFill>
                <a:srgbClr val="E7DEC9">
                  <a:shade val="50000"/>
                  <a:satMod val="200000"/>
                </a:srgbClr>
              </a:solidFill>
            </a:endParaRPr>
          </a:p>
        </p:txBody>
      </p:sp>
    </p:spTree>
    <p:extLst>
      <p:ext uri="{BB962C8B-B14F-4D97-AF65-F5344CB8AC3E}">
        <p14:creationId xmlns:p14="http://schemas.microsoft.com/office/powerpoint/2010/main" val="29386637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17002C1-AB3E-45ED-858F-323AABC79478}"/>
              </a:ext>
            </a:extLst>
          </p:cNvPr>
          <p:cNvSpPr>
            <a:spLocks noGrp="1"/>
          </p:cNvSpPr>
          <p:nvPr>
            <p:ph type="title"/>
          </p:nvPr>
        </p:nvSpPr>
        <p:spPr/>
        <p:txBody>
          <a:bodyPr/>
          <a:lstStyle/>
          <a:p>
            <a:pPr algn="ctr"/>
            <a:r>
              <a:rPr lang="tr-TR" b="1" dirty="0"/>
              <a:t>ELEKTRONİK EKSİLTME</a:t>
            </a:r>
            <a:endParaRPr lang="tr-TR" dirty="0"/>
          </a:p>
        </p:txBody>
      </p:sp>
      <p:sp>
        <p:nvSpPr>
          <p:cNvPr id="3" name="İçerik Yer Tutucusu 2">
            <a:extLst>
              <a:ext uri="{FF2B5EF4-FFF2-40B4-BE49-F238E27FC236}">
                <a16:creationId xmlns:a16="http://schemas.microsoft.com/office/drawing/2014/main" xmlns="" id="{050957A4-2775-41A7-A3C6-1953993807B1}"/>
              </a:ext>
            </a:extLst>
          </p:cNvPr>
          <p:cNvSpPr>
            <a:spLocks noGrp="1"/>
          </p:cNvSpPr>
          <p:nvPr>
            <p:ph idx="1"/>
          </p:nvPr>
        </p:nvSpPr>
        <p:spPr>
          <a:xfrm>
            <a:off x="1676400" y="1847851"/>
            <a:ext cx="9934407" cy="4733924"/>
          </a:xfrm>
        </p:spPr>
        <p:txBody>
          <a:bodyPr>
            <a:normAutofit fontScale="85000" lnSpcReduction="20000"/>
          </a:bodyPr>
          <a:lstStyle/>
          <a:p>
            <a:r>
              <a:rPr lang="tr-TR" sz="3600" b="1" dirty="0"/>
              <a:t>    </a:t>
            </a:r>
            <a:r>
              <a:rPr lang="tr-TR" sz="3600" b="1" dirty="0">
                <a:solidFill>
                  <a:srgbClr val="FF0000"/>
                </a:solidFill>
              </a:rPr>
              <a:t>Kısmi teklife açık ihalelerde,</a:t>
            </a:r>
            <a:r>
              <a:rPr lang="tr-TR" sz="3600" b="1" dirty="0"/>
              <a:t> </a:t>
            </a:r>
          </a:p>
          <a:p>
            <a:pPr marL="82296" indent="0">
              <a:buNone/>
            </a:pPr>
            <a:r>
              <a:rPr lang="tr-TR" sz="3600" b="1" dirty="0"/>
              <a:t>     </a:t>
            </a:r>
            <a:r>
              <a:rPr lang="tr-TR" sz="3600" dirty="0"/>
              <a:t>kısımlardan </a:t>
            </a:r>
            <a:r>
              <a:rPr lang="tr-TR" sz="3600" u="sng" dirty="0">
                <a:effectLst>
                  <a:outerShdw blurRad="38100" dist="38100" dir="2700000" algn="tl">
                    <a:srgbClr val="000000">
                      <a:alpha val="43137"/>
                    </a:srgbClr>
                  </a:outerShdw>
                </a:effectLst>
              </a:rPr>
              <a:t>biri, birkaçı veya tamamı için</a:t>
            </a:r>
            <a:r>
              <a:rPr lang="tr-TR" sz="3600" dirty="0"/>
              <a:t> </a:t>
            </a:r>
            <a:r>
              <a:rPr lang="tr-TR" sz="3600" dirty="0">
                <a:solidFill>
                  <a:srgbClr val="FF0000"/>
                </a:solidFill>
              </a:rPr>
              <a:t>eksiltme yapılabilecek. </a:t>
            </a:r>
          </a:p>
          <a:p>
            <a:pPr marL="82296" indent="0">
              <a:buNone/>
            </a:pPr>
            <a:r>
              <a:rPr lang="tr-TR" sz="3600" dirty="0">
                <a:solidFill>
                  <a:srgbClr val="FF0000"/>
                </a:solidFill>
              </a:rPr>
              <a:t>     </a:t>
            </a:r>
            <a:r>
              <a:rPr lang="tr-TR" sz="3600" dirty="0"/>
              <a:t>(Hangi kısımlara ilişkin olarak e-eksiltme yapılacağı İhtiyaç Raporu oluşturulurken belirlenecek ve İlan ile İdari Şartname’de görülecektir.)</a:t>
            </a:r>
          </a:p>
          <a:p>
            <a:endParaRPr lang="tr-TR" sz="3600" b="1" dirty="0"/>
          </a:p>
          <a:p>
            <a:r>
              <a:rPr lang="tr-TR" sz="3600" dirty="0">
                <a:latin typeface="Arial" panose="020B0604020202020204" pitchFamily="34" charset="0"/>
                <a:cs typeface="Arial" panose="020B0604020202020204" pitchFamily="34" charset="0"/>
              </a:rPr>
              <a:t>    - </a:t>
            </a:r>
            <a:r>
              <a:rPr lang="tr-TR" sz="3600" dirty="0">
                <a:solidFill>
                  <a:srgbClr val="FF0000"/>
                </a:solidFill>
                <a:latin typeface="Arial" panose="020B0604020202020204" pitchFamily="34" charset="0"/>
                <a:cs typeface="Arial" panose="020B0604020202020204" pitchFamily="34" charset="0"/>
              </a:rPr>
              <a:t>Bir kısmın e-eksiltmesi aynı gün tamamlanır.</a:t>
            </a:r>
          </a:p>
          <a:p>
            <a:endParaRPr lang="tr-TR" sz="1300" dirty="0">
              <a:latin typeface="Arial" panose="020B0604020202020204" pitchFamily="34" charset="0"/>
              <a:cs typeface="Arial" panose="020B0604020202020204" pitchFamily="34" charset="0"/>
            </a:endParaRPr>
          </a:p>
          <a:p>
            <a:pPr marL="82296" indent="0">
              <a:buNone/>
            </a:pPr>
            <a:r>
              <a:rPr lang="tr-TR" sz="3600" dirty="0">
                <a:latin typeface="Arial" panose="020B0604020202020204" pitchFamily="34" charset="0"/>
                <a:cs typeface="Arial" panose="020B0604020202020204" pitchFamily="34" charset="0"/>
              </a:rPr>
              <a:t>      - </a:t>
            </a:r>
            <a:r>
              <a:rPr lang="tr-TR" sz="3600" dirty="0">
                <a:solidFill>
                  <a:schemeClr val="bg2">
                    <a:lumMod val="25000"/>
                  </a:schemeClr>
                </a:solidFill>
                <a:latin typeface="Arial" panose="020B0604020202020204" pitchFamily="34" charset="0"/>
                <a:cs typeface="Arial" panose="020B0604020202020204" pitchFamily="34" charset="0"/>
              </a:rPr>
              <a:t>Farklı kısımların e-eksiltmesi farklı günlerde yapılabilir.</a:t>
            </a:r>
          </a:p>
        </p:txBody>
      </p:sp>
      <p:sp>
        <p:nvSpPr>
          <p:cNvPr id="4" name="Slayt Numarası Yer Tutucusu 3">
            <a:extLst>
              <a:ext uri="{FF2B5EF4-FFF2-40B4-BE49-F238E27FC236}">
                <a16:creationId xmlns:a16="http://schemas.microsoft.com/office/drawing/2014/main" xmlns="" id="{EBD82A13-B67C-4619-918A-BBB5D5B16ED3}"/>
              </a:ext>
            </a:extLst>
          </p:cNvPr>
          <p:cNvSpPr>
            <a:spLocks noGrp="1"/>
          </p:cNvSpPr>
          <p:nvPr>
            <p:ph type="sldNum" sz="quarter" idx="12"/>
          </p:nvPr>
        </p:nvSpPr>
        <p:spPr/>
        <p:txBody>
          <a:bodyPr/>
          <a:lstStyle/>
          <a:p>
            <a:fld id="{DF1F79AB-9229-4814-A1F8-FDBD1522D16E}" type="slidenum">
              <a:rPr lang="tr-TR" smtClean="0">
                <a:solidFill>
                  <a:srgbClr val="E7DEC9">
                    <a:shade val="50000"/>
                    <a:satMod val="200000"/>
                  </a:srgbClr>
                </a:solidFill>
              </a:rPr>
              <a:pPr/>
              <a:t>166</a:t>
            </a:fld>
            <a:endParaRPr lang="tr-TR">
              <a:solidFill>
                <a:srgbClr val="E7DEC9">
                  <a:shade val="50000"/>
                  <a:satMod val="200000"/>
                </a:srgbClr>
              </a:solidFill>
            </a:endParaRPr>
          </a:p>
        </p:txBody>
      </p:sp>
    </p:spTree>
    <p:extLst>
      <p:ext uri="{BB962C8B-B14F-4D97-AF65-F5344CB8AC3E}">
        <p14:creationId xmlns:p14="http://schemas.microsoft.com/office/powerpoint/2010/main" val="24129176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17002C1-AB3E-45ED-858F-323AABC79478}"/>
              </a:ext>
            </a:extLst>
          </p:cNvPr>
          <p:cNvSpPr>
            <a:spLocks noGrp="1"/>
          </p:cNvSpPr>
          <p:nvPr>
            <p:ph type="title"/>
          </p:nvPr>
        </p:nvSpPr>
        <p:spPr/>
        <p:txBody>
          <a:bodyPr/>
          <a:lstStyle/>
          <a:p>
            <a:pPr algn="ctr"/>
            <a:r>
              <a:rPr lang="tr-TR" b="1" dirty="0"/>
              <a:t>ELEKTRONİK EKSİLTME</a:t>
            </a:r>
            <a:endParaRPr lang="tr-TR" dirty="0"/>
          </a:p>
        </p:txBody>
      </p:sp>
      <p:sp>
        <p:nvSpPr>
          <p:cNvPr id="3" name="İçerik Yer Tutucusu 2">
            <a:extLst>
              <a:ext uri="{FF2B5EF4-FFF2-40B4-BE49-F238E27FC236}">
                <a16:creationId xmlns:a16="http://schemas.microsoft.com/office/drawing/2014/main" xmlns="" id="{050957A4-2775-41A7-A3C6-1953993807B1}"/>
              </a:ext>
            </a:extLst>
          </p:cNvPr>
          <p:cNvSpPr>
            <a:spLocks noGrp="1"/>
          </p:cNvSpPr>
          <p:nvPr>
            <p:ph idx="1"/>
          </p:nvPr>
        </p:nvSpPr>
        <p:spPr>
          <a:xfrm>
            <a:off x="1676400" y="1912776"/>
            <a:ext cx="9934407" cy="4086372"/>
          </a:xfrm>
        </p:spPr>
        <p:txBody>
          <a:bodyPr>
            <a:normAutofit/>
          </a:bodyPr>
          <a:lstStyle/>
          <a:p>
            <a:r>
              <a:rPr lang="tr-TR" sz="3200" b="1" dirty="0"/>
              <a:t>    Geçerli tekliflerde değişiklik olması sebebiyle </a:t>
            </a:r>
          </a:p>
          <a:p>
            <a:pPr marL="0" indent="0">
              <a:buNone/>
            </a:pPr>
            <a:r>
              <a:rPr lang="tr-TR" sz="3200" b="1" dirty="0"/>
              <a:t>   </a:t>
            </a:r>
            <a:r>
              <a:rPr lang="tr-TR" sz="3200" dirty="0"/>
              <a:t>tekrar eksiltme yapılabilecek,</a:t>
            </a:r>
            <a:r>
              <a:rPr lang="tr-TR" dirty="0"/>
              <a:t> bu durumda;</a:t>
            </a:r>
          </a:p>
          <a:p>
            <a:pPr marL="0" indent="0">
              <a:buNone/>
            </a:pPr>
            <a:r>
              <a:rPr lang="tr-TR" sz="3200" dirty="0"/>
              <a:t>       </a:t>
            </a:r>
            <a:r>
              <a:rPr lang="tr-TR" sz="3200" dirty="0">
                <a:solidFill>
                  <a:srgbClr val="FF0000"/>
                </a:solidFill>
              </a:rPr>
              <a:t>-  Yeni eksiltme;</a:t>
            </a:r>
          </a:p>
          <a:p>
            <a:pPr marL="0" indent="0">
              <a:buNone/>
            </a:pPr>
            <a:r>
              <a:rPr lang="tr-TR" sz="3200" dirty="0"/>
              <a:t>   </a:t>
            </a:r>
            <a:r>
              <a:rPr lang="tr-TR" sz="3200" dirty="0">
                <a:effectLst>
                  <a:outerShdw blurRad="38100" dist="38100" dir="2700000" algn="tl">
                    <a:srgbClr val="000000">
                      <a:alpha val="43137"/>
                    </a:srgbClr>
                  </a:outerShdw>
                </a:effectLst>
              </a:rPr>
              <a:t>daha önceki eksiltmede verilmiş olan </a:t>
            </a:r>
            <a:r>
              <a:rPr lang="tr-TR" sz="3200" u="sng" dirty="0">
                <a:solidFill>
                  <a:srgbClr val="FF0000"/>
                </a:solidFill>
                <a:effectLst>
                  <a:outerShdw blurRad="38100" dist="38100" dir="2700000" algn="tl">
                    <a:srgbClr val="000000">
                      <a:alpha val="43137"/>
                    </a:srgbClr>
                  </a:outerShdw>
                </a:effectLst>
              </a:rPr>
              <a:t>son teklifler</a:t>
            </a:r>
            <a:r>
              <a:rPr lang="tr-TR" sz="3200" dirty="0">
                <a:solidFill>
                  <a:srgbClr val="FF0000"/>
                </a:solidFill>
                <a:effectLst>
                  <a:outerShdw blurRad="38100" dist="38100" dir="2700000" algn="tl">
                    <a:srgbClr val="000000">
                      <a:alpha val="43137"/>
                    </a:srgbClr>
                  </a:outerShdw>
                </a:effectLst>
              </a:rPr>
              <a:t> </a:t>
            </a:r>
          </a:p>
          <a:p>
            <a:pPr marL="0" indent="0">
              <a:buNone/>
            </a:pPr>
            <a:r>
              <a:rPr lang="tr-TR" dirty="0">
                <a:solidFill>
                  <a:srgbClr val="FF0000"/>
                </a:solidFill>
                <a:effectLst>
                  <a:outerShdw blurRad="38100" dist="38100" dir="2700000" algn="tl">
                    <a:srgbClr val="000000">
                      <a:alpha val="43137"/>
                    </a:srgbClr>
                  </a:outerShdw>
                </a:effectLst>
              </a:rPr>
              <a:t>   </a:t>
            </a:r>
            <a:r>
              <a:rPr lang="tr-TR" sz="3200" dirty="0">
                <a:solidFill>
                  <a:srgbClr val="FF0000"/>
                </a:solidFill>
              </a:rPr>
              <a:t>üzerinden yapılır.</a:t>
            </a:r>
          </a:p>
        </p:txBody>
      </p:sp>
      <p:sp>
        <p:nvSpPr>
          <p:cNvPr id="4" name="Slayt Numarası Yer Tutucusu 3">
            <a:extLst>
              <a:ext uri="{FF2B5EF4-FFF2-40B4-BE49-F238E27FC236}">
                <a16:creationId xmlns:a16="http://schemas.microsoft.com/office/drawing/2014/main" xmlns="" id="{EBD82A13-B67C-4619-918A-BBB5D5B16ED3}"/>
              </a:ext>
            </a:extLst>
          </p:cNvPr>
          <p:cNvSpPr>
            <a:spLocks noGrp="1"/>
          </p:cNvSpPr>
          <p:nvPr>
            <p:ph type="sldNum" sz="quarter" idx="12"/>
          </p:nvPr>
        </p:nvSpPr>
        <p:spPr/>
        <p:txBody>
          <a:bodyPr/>
          <a:lstStyle/>
          <a:p>
            <a:fld id="{DF1F79AB-9229-4814-A1F8-FDBD1522D16E}" type="slidenum">
              <a:rPr lang="tr-TR" smtClean="0">
                <a:solidFill>
                  <a:srgbClr val="E7DEC9">
                    <a:shade val="50000"/>
                    <a:satMod val="200000"/>
                  </a:srgbClr>
                </a:solidFill>
              </a:rPr>
              <a:pPr/>
              <a:t>167</a:t>
            </a:fld>
            <a:endParaRPr lang="tr-TR">
              <a:solidFill>
                <a:srgbClr val="E7DEC9">
                  <a:shade val="50000"/>
                  <a:satMod val="200000"/>
                </a:srgbClr>
              </a:solidFill>
            </a:endParaRPr>
          </a:p>
        </p:txBody>
      </p:sp>
    </p:spTree>
    <p:extLst>
      <p:ext uri="{BB962C8B-B14F-4D97-AF65-F5344CB8AC3E}">
        <p14:creationId xmlns:p14="http://schemas.microsoft.com/office/powerpoint/2010/main" val="3699293420"/>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17002C1-AB3E-45ED-858F-323AABC79478}"/>
              </a:ext>
            </a:extLst>
          </p:cNvPr>
          <p:cNvSpPr>
            <a:spLocks noGrp="1"/>
          </p:cNvSpPr>
          <p:nvPr>
            <p:ph type="title"/>
          </p:nvPr>
        </p:nvSpPr>
        <p:spPr/>
        <p:txBody>
          <a:bodyPr/>
          <a:lstStyle/>
          <a:p>
            <a:pPr algn="ctr"/>
            <a:r>
              <a:rPr lang="tr-TR" b="1" dirty="0"/>
              <a:t>ELEKTRONİK EKSİLTME</a:t>
            </a:r>
            <a:endParaRPr lang="tr-TR" dirty="0"/>
          </a:p>
        </p:txBody>
      </p:sp>
      <p:sp>
        <p:nvSpPr>
          <p:cNvPr id="3" name="İçerik Yer Tutucusu 2">
            <a:extLst>
              <a:ext uri="{FF2B5EF4-FFF2-40B4-BE49-F238E27FC236}">
                <a16:creationId xmlns:a16="http://schemas.microsoft.com/office/drawing/2014/main" xmlns="" id="{050957A4-2775-41A7-A3C6-1953993807B1}"/>
              </a:ext>
            </a:extLst>
          </p:cNvPr>
          <p:cNvSpPr>
            <a:spLocks noGrp="1"/>
          </p:cNvSpPr>
          <p:nvPr>
            <p:ph idx="1"/>
          </p:nvPr>
        </p:nvSpPr>
        <p:spPr>
          <a:xfrm>
            <a:off x="1447800" y="1562101"/>
            <a:ext cx="10163007" cy="4465476"/>
          </a:xfrm>
        </p:spPr>
        <p:txBody>
          <a:bodyPr>
            <a:normAutofit/>
          </a:bodyPr>
          <a:lstStyle/>
          <a:p>
            <a:r>
              <a:rPr lang="tr-TR" sz="3200" b="1" dirty="0">
                <a:latin typeface="Arial" panose="020B0604020202020204" pitchFamily="34" charset="0"/>
                <a:cs typeface="Arial" panose="020B0604020202020204" pitchFamily="34" charset="0"/>
              </a:rPr>
              <a:t>           </a:t>
            </a:r>
            <a:r>
              <a:rPr lang="tr-TR" sz="3200" dirty="0">
                <a:latin typeface="Arial" panose="020B0604020202020204" pitchFamily="34" charset="0"/>
                <a:cs typeface="Arial" panose="020B0604020202020204" pitchFamily="34" charset="0"/>
              </a:rPr>
              <a:t>Elektronik eksiltme sürecinde</a:t>
            </a:r>
          </a:p>
          <a:p>
            <a:pPr marL="0" indent="0">
              <a:buNone/>
            </a:pPr>
            <a:r>
              <a:rPr lang="tr-TR" sz="3200" dirty="0">
                <a:latin typeface="Arial" panose="020B0604020202020204" pitchFamily="34" charset="0"/>
                <a:cs typeface="Arial" panose="020B0604020202020204" pitchFamily="34" charset="0"/>
              </a:rPr>
              <a:t>         </a:t>
            </a:r>
            <a:r>
              <a:rPr lang="tr-TR" sz="3200" u="sng"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Teknik sorunlarla </a:t>
            </a:r>
            <a:r>
              <a:rPr lang="tr-TR" sz="3200" u="sng" dirty="0">
                <a:solidFill>
                  <a:srgbClr val="FF0000"/>
                </a:solidFill>
                <a:latin typeface="Arial" panose="020B0604020202020204" pitchFamily="34" charset="0"/>
                <a:cs typeface="Arial" panose="020B0604020202020204" pitchFamily="34" charset="0"/>
              </a:rPr>
              <a:t>karşılaşılması durumunda</a:t>
            </a:r>
          </a:p>
          <a:p>
            <a:pPr marL="0" indent="0">
              <a:buNone/>
            </a:pPr>
            <a:r>
              <a:rPr lang="tr-TR" sz="3200" dirty="0">
                <a:solidFill>
                  <a:srgbClr val="FF0000"/>
                </a:solidFill>
                <a:latin typeface="Arial" panose="020B0604020202020204" pitchFamily="34" charset="0"/>
                <a:cs typeface="Arial" panose="020B0604020202020204" pitchFamily="34" charset="0"/>
              </a:rPr>
              <a:t>         </a:t>
            </a:r>
            <a:r>
              <a:rPr lang="tr-TR"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eksiltme durdurulur (ertelenir) </a:t>
            </a:r>
            <a:r>
              <a:rPr lang="tr-TR" sz="3200" dirty="0">
                <a:latin typeface="Arial" panose="020B0604020202020204" pitchFamily="34" charset="0"/>
                <a:cs typeface="Arial" panose="020B0604020202020204" pitchFamily="34" charset="0"/>
              </a:rPr>
              <a:t>ve</a:t>
            </a:r>
          </a:p>
          <a:p>
            <a:pPr marL="0" indent="0">
              <a:buNone/>
            </a:pPr>
            <a:r>
              <a:rPr lang="tr-TR" sz="3200" dirty="0">
                <a:latin typeface="Arial" panose="020B0604020202020204" pitchFamily="34" charset="0"/>
                <a:cs typeface="Arial" panose="020B0604020202020204" pitchFamily="34" charset="0"/>
              </a:rPr>
              <a:t>              </a:t>
            </a:r>
            <a:r>
              <a:rPr lang="tr-TR" sz="3200" dirty="0">
                <a:solidFill>
                  <a:srgbClr val="FF0000"/>
                </a:solidFill>
                <a:latin typeface="Arial" panose="020B0604020202020204" pitchFamily="34" charset="0"/>
                <a:cs typeface="Arial" panose="020B0604020202020204" pitchFamily="34" charset="0"/>
              </a:rPr>
              <a:t>İsteklilere yeni bir davet gönderilerek</a:t>
            </a:r>
          </a:p>
          <a:p>
            <a:pPr marL="0" indent="0">
              <a:buNone/>
            </a:pPr>
            <a:r>
              <a:rPr lang="tr-TR" sz="3200" dirty="0">
                <a:solidFill>
                  <a:srgbClr val="FF0000"/>
                </a:solidFill>
                <a:latin typeface="Arial" panose="020B0604020202020204" pitchFamily="34" charset="0"/>
                <a:cs typeface="Arial" panose="020B0604020202020204" pitchFamily="34" charset="0"/>
              </a:rPr>
              <a:t>         </a:t>
            </a:r>
            <a:r>
              <a:rPr lang="tr-TR" sz="3200" dirty="0">
                <a:latin typeface="Arial" panose="020B0604020202020204" pitchFamily="34" charset="0"/>
                <a:cs typeface="Arial" panose="020B0604020202020204" pitchFamily="34" charset="0"/>
              </a:rPr>
              <a:t>Davette belirtilen tarih ve saatte</a:t>
            </a:r>
          </a:p>
          <a:p>
            <a:pPr marL="0" indent="0">
              <a:buNone/>
            </a:pPr>
            <a:r>
              <a:rPr lang="tr-TR" dirty="0">
                <a:latin typeface="Arial" panose="020B0604020202020204" pitchFamily="34" charset="0"/>
                <a:cs typeface="Arial" panose="020B0604020202020204" pitchFamily="34" charset="0"/>
              </a:rPr>
              <a:t>       </a:t>
            </a:r>
            <a:r>
              <a:rPr lang="tr-TR" sz="3200" dirty="0">
                <a:latin typeface="Arial" panose="020B0604020202020204" pitchFamily="34" charset="0"/>
                <a:cs typeface="Arial" panose="020B0604020202020204" pitchFamily="34" charset="0"/>
              </a:rPr>
              <a:t>  eksiltmeye kaldığı yerden devam edilir.</a:t>
            </a:r>
            <a:endParaRPr lang="tr-TR" sz="3200" dirty="0">
              <a:solidFill>
                <a:srgbClr val="FF0000"/>
              </a:solidFill>
              <a:latin typeface="Arial" panose="020B0604020202020204" pitchFamily="34" charset="0"/>
              <a:cs typeface="Arial" panose="020B0604020202020204" pitchFamily="34" charset="0"/>
            </a:endParaRPr>
          </a:p>
        </p:txBody>
      </p:sp>
      <p:sp>
        <p:nvSpPr>
          <p:cNvPr id="4" name="Slayt Numarası Yer Tutucusu 3">
            <a:extLst>
              <a:ext uri="{FF2B5EF4-FFF2-40B4-BE49-F238E27FC236}">
                <a16:creationId xmlns:a16="http://schemas.microsoft.com/office/drawing/2014/main" xmlns="" id="{EBD82A13-B67C-4619-918A-BBB5D5B16ED3}"/>
              </a:ext>
            </a:extLst>
          </p:cNvPr>
          <p:cNvSpPr>
            <a:spLocks noGrp="1"/>
          </p:cNvSpPr>
          <p:nvPr>
            <p:ph type="sldNum" sz="quarter" idx="12"/>
          </p:nvPr>
        </p:nvSpPr>
        <p:spPr/>
        <p:txBody>
          <a:bodyPr/>
          <a:lstStyle/>
          <a:p>
            <a:fld id="{DF1F79AB-9229-4814-A1F8-FDBD1522D16E}" type="slidenum">
              <a:rPr lang="tr-TR" smtClean="0">
                <a:solidFill>
                  <a:srgbClr val="E7DEC9">
                    <a:shade val="50000"/>
                    <a:satMod val="200000"/>
                  </a:srgbClr>
                </a:solidFill>
              </a:rPr>
              <a:pPr/>
              <a:t>168</a:t>
            </a:fld>
            <a:endParaRPr lang="tr-TR">
              <a:solidFill>
                <a:srgbClr val="E7DEC9">
                  <a:shade val="50000"/>
                  <a:satMod val="200000"/>
                </a:srgbClr>
              </a:solidFill>
            </a:endParaRPr>
          </a:p>
        </p:txBody>
      </p:sp>
    </p:spTree>
    <p:extLst>
      <p:ext uri="{BB962C8B-B14F-4D97-AF65-F5344CB8AC3E}">
        <p14:creationId xmlns:p14="http://schemas.microsoft.com/office/powerpoint/2010/main" val="925356634"/>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17002C1-AB3E-45ED-858F-323AABC79478}"/>
              </a:ext>
            </a:extLst>
          </p:cNvPr>
          <p:cNvSpPr>
            <a:spLocks noGrp="1"/>
          </p:cNvSpPr>
          <p:nvPr>
            <p:ph type="title"/>
          </p:nvPr>
        </p:nvSpPr>
        <p:spPr/>
        <p:txBody>
          <a:bodyPr/>
          <a:lstStyle/>
          <a:p>
            <a:pPr algn="ctr"/>
            <a:r>
              <a:rPr lang="tr-TR" b="1" dirty="0"/>
              <a:t>ELEKTRONİK EKSİLTME</a:t>
            </a:r>
            <a:endParaRPr lang="tr-TR" dirty="0"/>
          </a:p>
        </p:txBody>
      </p:sp>
      <p:sp>
        <p:nvSpPr>
          <p:cNvPr id="3" name="İçerik Yer Tutucusu 2">
            <a:extLst>
              <a:ext uri="{FF2B5EF4-FFF2-40B4-BE49-F238E27FC236}">
                <a16:creationId xmlns:a16="http://schemas.microsoft.com/office/drawing/2014/main" xmlns="" id="{050957A4-2775-41A7-A3C6-1953993807B1}"/>
              </a:ext>
            </a:extLst>
          </p:cNvPr>
          <p:cNvSpPr>
            <a:spLocks noGrp="1"/>
          </p:cNvSpPr>
          <p:nvPr>
            <p:ph idx="1"/>
          </p:nvPr>
        </p:nvSpPr>
        <p:spPr>
          <a:xfrm>
            <a:off x="1600200" y="1657350"/>
            <a:ext cx="10182225" cy="4071646"/>
          </a:xfrm>
        </p:spPr>
        <p:txBody>
          <a:bodyPr>
            <a:normAutofit/>
          </a:bodyPr>
          <a:lstStyle/>
          <a:p>
            <a:pPr algn="just"/>
            <a:endParaRPr lang="tr-TR" sz="3000" dirty="0">
              <a:solidFill>
                <a:schemeClr val="tx1"/>
              </a:solidFill>
              <a:latin typeface="Arial" panose="020B0604020202020204" pitchFamily="34" charset="0"/>
              <a:cs typeface="Arial" panose="020B0604020202020204" pitchFamily="34" charset="0"/>
            </a:endParaRPr>
          </a:p>
          <a:p>
            <a:pPr algn="just"/>
            <a:r>
              <a:rPr lang="tr-TR" sz="3100" dirty="0">
                <a:solidFill>
                  <a:schemeClr val="tx1"/>
                </a:solidFill>
                <a:latin typeface="Arial" panose="020B0604020202020204" pitchFamily="34" charset="0"/>
                <a:cs typeface="Arial" panose="020B0604020202020204" pitchFamily="34" charset="0"/>
              </a:rPr>
              <a:t>Elektronik Eksiltme</a:t>
            </a:r>
            <a:r>
              <a:rPr lang="tr-TR" sz="3100" dirty="0">
                <a:latin typeface="Arial" panose="020B0604020202020204" pitchFamily="34" charset="0"/>
                <a:cs typeface="Arial" panose="020B0604020202020204" pitchFamily="34" charset="0"/>
              </a:rPr>
              <a:t> aşağıdaki durumlarda </a:t>
            </a:r>
            <a:r>
              <a:rPr lang="tr-TR" sz="3100" b="1" dirty="0">
                <a:solidFill>
                  <a:srgbClr val="FF0000"/>
                </a:solidFill>
                <a:latin typeface="Arial" panose="020B0604020202020204" pitchFamily="34" charset="0"/>
                <a:cs typeface="Arial" panose="020B0604020202020204" pitchFamily="34" charset="0"/>
              </a:rPr>
              <a:t>sona erer:</a:t>
            </a:r>
          </a:p>
          <a:p>
            <a:pPr lvl="3" algn="just"/>
            <a:r>
              <a:rPr lang="tr-TR" sz="2800" dirty="0">
                <a:latin typeface="Arial" panose="020B0604020202020204" pitchFamily="34" charset="0"/>
                <a:cs typeface="Arial" panose="020B0604020202020204" pitchFamily="34" charset="0"/>
              </a:rPr>
              <a:t> Davette belirtilen </a:t>
            </a:r>
            <a:r>
              <a:rPr lang="tr-TR" sz="28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tarih ve saatin dolması</a:t>
            </a:r>
          </a:p>
          <a:p>
            <a:pPr lvl="3" algn="just"/>
            <a:r>
              <a:rPr lang="tr-TR" sz="2800" dirty="0">
                <a:latin typeface="Arial" panose="020B0604020202020204" pitchFamily="34" charset="0"/>
                <a:cs typeface="Arial" panose="020B0604020202020204" pitchFamily="34" charset="0"/>
              </a:rPr>
              <a:t> Bekleme süresinde </a:t>
            </a:r>
            <a:r>
              <a:rPr lang="tr-TR" sz="28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asgari fark aralığına sahip teklif alınmaması</a:t>
            </a:r>
          </a:p>
          <a:p>
            <a:pPr lvl="3" algn="just"/>
            <a:r>
              <a:rPr lang="tr-TR" sz="2800" dirty="0">
                <a:solidFill>
                  <a:srgbClr val="FF0000"/>
                </a:solidFill>
                <a:latin typeface="Arial" panose="020B0604020202020204" pitchFamily="34" charset="0"/>
                <a:cs typeface="Arial" panose="020B0604020202020204" pitchFamily="34" charset="0"/>
              </a:rPr>
              <a:t> </a:t>
            </a:r>
            <a:r>
              <a:rPr lang="tr-TR" sz="28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Tur sayısının tamamlanması</a:t>
            </a:r>
          </a:p>
        </p:txBody>
      </p:sp>
      <p:sp>
        <p:nvSpPr>
          <p:cNvPr id="4" name="Slayt Numarası Yer Tutucusu 3">
            <a:extLst>
              <a:ext uri="{FF2B5EF4-FFF2-40B4-BE49-F238E27FC236}">
                <a16:creationId xmlns:a16="http://schemas.microsoft.com/office/drawing/2014/main" xmlns="" id="{EBD82A13-B67C-4619-918A-BBB5D5B16ED3}"/>
              </a:ext>
            </a:extLst>
          </p:cNvPr>
          <p:cNvSpPr>
            <a:spLocks noGrp="1"/>
          </p:cNvSpPr>
          <p:nvPr>
            <p:ph type="sldNum" sz="quarter" idx="12"/>
          </p:nvPr>
        </p:nvSpPr>
        <p:spPr/>
        <p:txBody>
          <a:bodyPr/>
          <a:lstStyle/>
          <a:p>
            <a:fld id="{DF1F79AB-9229-4814-A1F8-FDBD1522D16E}" type="slidenum">
              <a:rPr lang="tr-TR" smtClean="0">
                <a:solidFill>
                  <a:srgbClr val="E7DEC9">
                    <a:shade val="50000"/>
                    <a:satMod val="200000"/>
                  </a:srgbClr>
                </a:solidFill>
              </a:rPr>
              <a:pPr/>
              <a:t>169</a:t>
            </a:fld>
            <a:endParaRPr lang="tr-TR">
              <a:solidFill>
                <a:srgbClr val="E7DEC9">
                  <a:shade val="50000"/>
                  <a:satMod val="200000"/>
                </a:srgbClr>
              </a:solidFill>
            </a:endParaRPr>
          </a:p>
        </p:txBody>
      </p:sp>
    </p:spTree>
    <p:extLst>
      <p:ext uri="{BB962C8B-B14F-4D97-AF65-F5344CB8AC3E}">
        <p14:creationId xmlns:p14="http://schemas.microsoft.com/office/powerpoint/2010/main" val="18438785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C4C38168-FFF7-4EED-8EAD-5636CB3F8962}"/>
              </a:ext>
            </a:extLst>
          </p:cNvPr>
          <p:cNvSpPr>
            <a:spLocks noGrp="1"/>
          </p:cNvSpPr>
          <p:nvPr>
            <p:ph type="title"/>
          </p:nvPr>
        </p:nvSpPr>
        <p:spPr/>
        <p:txBody>
          <a:bodyPr>
            <a:noAutofit/>
          </a:bodyPr>
          <a:lstStyle/>
          <a:p>
            <a:pPr algn="ctr"/>
            <a:r>
              <a:rPr lang="tr-TR" sz="3200" b="1" dirty="0">
                <a:solidFill>
                  <a:schemeClr val="accent5">
                    <a:lumMod val="50000"/>
                  </a:schemeClr>
                </a:solidFill>
                <a:latin typeface="Arial" panose="020B0604020202020204" pitchFamily="34" charset="0"/>
                <a:cs typeface="Arial" panose="020B0604020202020204" pitchFamily="34" charset="0"/>
              </a:rPr>
              <a:t>Elektronik Kamu Alımları Platformu (EKAP)</a:t>
            </a:r>
            <a:endParaRPr lang="tr-TR" sz="3200" b="1" dirty="0"/>
          </a:p>
        </p:txBody>
      </p:sp>
      <p:sp>
        <p:nvSpPr>
          <p:cNvPr id="3" name="İçerik Yer Tutucusu 2">
            <a:extLst>
              <a:ext uri="{FF2B5EF4-FFF2-40B4-BE49-F238E27FC236}">
                <a16:creationId xmlns:a16="http://schemas.microsoft.com/office/drawing/2014/main" xmlns="" id="{A90CFB7D-E831-4C43-8F61-897F13D18872}"/>
              </a:ext>
            </a:extLst>
          </p:cNvPr>
          <p:cNvSpPr>
            <a:spLocks noGrp="1"/>
          </p:cNvSpPr>
          <p:nvPr>
            <p:ph idx="1"/>
          </p:nvPr>
        </p:nvSpPr>
        <p:spPr>
          <a:xfrm>
            <a:off x="1581150" y="1752600"/>
            <a:ext cx="10231404" cy="4695825"/>
          </a:xfrm>
        </p:spPr>
        <p:txBody>
          <a:bodyPr>
            <a:normAutofit lnSpcReduction="10000"/>
          </a:bodyPr>
          <a:lstStyle/>
          <a:p>
            <a:r>
              <a:rPr lang="en-US" sz="3600" b="1" dirty="0">
                <a:solidFill>
                  <a:srgbClr val="0070C0"/>
                </a:solidFill>
                <a:latin typeface="Arial" panose="020B0604020202020204" pitchFamily="34" charset="0"/>
                <a:cs typeface="Arial" panose="020B0604020202020204" pitchFamily="34" charset="0"/>
              </a:rPr>
              <a:t>1 </a:t>
            </a:r>
            <a:r>
              <a:rPr lang="tr-TR" sz="3600" b="1" dirty="0">
                <a:solidFill>
                  <a:srgbClr val="0070C0"/>
                </a:solidFill>
                <a:latin typeface="Arial" panose="020B0604020202020204" pitchFamily="34" charset="0"/>
                <a:cs typeface="Arial" panose="020B0604020202020204" pitchFamily="34" charset="0"/>
              </a:rPr>
              <a:t>Kasım</a:t>
            </a:r>
            <a:r>
              <a:rPr lang="en-US" sz="3600" b="1" dirty="0">
                <a:solidFill>
                  <a:srgbClr val="0070C0"/>
                </a:solidFill>
                <a:latin typeface="Arial" panose="020B0604020202020204" pitchFamily="34" charset="0"/>
                <a:cs typeface="Arial" panose="020B0604020202020204" pitchFamily="34" charset="0"/>
              </a:rPr>
              <a:t> 201</a:t>
            </a:r>
            <a:r>
              <a:rPr lang="tr-TR" sz="3600" b="1" dirty="0">
                <a:solidFill>
                  <a:srgbClr val="0070C0"/>
                </a:solidFill>
                <a:latin typeface="Arial" panose="020B0604020202020204" pitchFamily="34" charset="0"/>
                <a:cs typeface="Arial" panose="020B0604020202020204" pitchFamily="34" charset="0"/>
              </a:rPr>
              <a:t>8 : </a:t>
            </a:r>
            <a:r>
              <a:rPr lang="tr-TR" sz="3600" dirty="0">
                <a:latin typeface="Times New Roman" panose="02020603050405020304" pitchFamily="18" charset="0"/>
                <a:cs typeface="Times New Roman" panose="02020603050405020304" pitchFamily="18" charset="0"/>
              </a:rPr>
              <a:t>İsteklilerin ilk teklif bedellerinden </a:t>
            </a:r>
            <a:r>
              <a:rPr lang="tr-TR" sz="3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daha düşük teklif bedelleri </a:t>
            </a:r>
            <a:r>
              <a:rPr lang="tr-TR" sz="3600" dirty="0">
                <a:latin typeface="Times New Roman" panose="02020603050405020304" pitchFamily="18" charset="0"/>
                <a:cs typeface="Times New Roman" panose="02020603050405020304" pitchFamily="18" charset="0"/>
              </a:rPr>
              <a:t>ile yeniden yarışabilmeleri amacıyla </a:t>
            </a:r>
            <a:r>
              <a:rPr lang="tr-TR" sz="4000" b="1" u="sng" dirty="0">
                <a:solidFill>
                  <a:schemeClr val="accent3"/>
                </a:solidFill>
                <a:latin typeface="Times New Roman" panose="02020603050405020304" pitchFamily="18" charset="0"/>
                <a:cs typeface="Times New Roman" panose="02020603050405020304" pitchFamily="18" charset="0"/>
              </a:rPr>
              <a:t>elektronik eksiltme uygulaması</a:t>
            </a:r>
            <a:r>
              <a:rPr lang="tr-TR" sz="3600" dirty="0">
                <a:latin typeface="Times New Roman" panose="02020603050405020304" pitchFamily="18" charset="0"/>
                <a:cs typeface="Times New Roman" panose="02020603050405020304" pitchFamily="18" charset="0"/>
              </a:rPr>
              <a:t> getirildi.</a:t>
            </a:r>
          </a:p>
          <a:p>
            <a:pPr algn="just"/>
            <a:endParaRPr lang="tr-TR" sz="3600" dirty="0">
              <a:solidFill>
                <a:prstClr val="black"/>
              </a:solidFill>
              <a:latin typeface="Arial" pitchFamily="34" charset="0"/>
              <a:cs typeface="Arial" pitchFamily="34" charset="0"/>
            </a:endParaRPr>
          </a:p>
          <a:p>
            <a:pPr algn="just"/>
            <a:r>
              <a:rPr lang="tr-TR" sz="3800" b="1" dirty="0">
                <a:solidFill>
                  <a:srgbClr val="002060"/>
                </a:solidFill>
                <a:latin typeface="Arial" panose="020B0604020202020204" pitchFamily="34" charset="0"/>
                <a:cs typeface="Arial" panose="020B0604020202020204" pitchFamily="34" charset="0"/>
              </a:rPr>
              <a:t> * 2 Ocak 2019 : </a:t>
            </a:r>
            <a:r>
              <a:rPr lang="tr-TR" sz="3600" dirty="0">
                <a:solidFill>
                  <a:prstClr val="black"/>
                </a:solidFill>
                <a:latin typeface="Arial" pitchFamily="34" charset="0"/>
                <a:cs typeface="Arial" pitchFamily="34" charset="0"/>
              </a:rPr>
              <a:t>Tekliflerin </a:t>
            </a:r>
            <a:r>
              <a:rPr lang="tr-TR" sz="3600" dirty="0">
                <a:solidFill>
                  <a:srgbClr val="C00000"/>
                </a:solidFill>
                <a:latin typeface="Arial" pitchFamily="34" charset="0"/>
                <a:cs typeface="Arial" pitchFamily="34" charset="0"/>
              </a:rPr>
              <a:t>beyan usulü </a:t>
            </a:r>
            <a:r>
              <a:rPr lang="tr-TR" sz="3600" dirty="0">
                <a:solidFill>
                  <a:prstClr val="black"/>
                </a:solidFill>
                <a:latin typeface="Arial" pitchFamily="34" charset="0"/>
                <a:cs typeface="Arial" pitchFamily="34" charset="0"/>
              </a:rPr>
              <a:t>ile </a:t>
            </a:r>
            <a:r>
              <a:rPr lang="tr-TR" sz="3600" u="sng" dirty="0">
                <a:solidFill>
                  <a:srgbClr val="C00000"/>
                </a:solidFill>
                <a:effectLst>
                  <a:outerShdw blurRad="38100" dist="38100" dir="2700000" algn="tl">
                    <a:srgbClr val="000000">
                      <a:alpha val="43137"/>
                    </a:srgbClr>
                  </a:outerShdw>
                </a:effectLst>
                <a:latin typeface="Arial" pitchFamily="34" charset="0"/>
                <a:cs typeface="Arial" pitchFamily="34" charset="0"/>
              </a:rPr>
              <a:t>elektronik ortamda gönderilmesi</a:t>
            </a:r>
            <a:r>
              <a:rPr lang="tr-TR" sz="3600" dirty="0">
                <a:solidFill>
                  <a:srgbClr val="C00000"/>
                </a:solidFill>
                <a:effectLst>
                  <a:outerShdw blurRad="38100" dist="38100" dir="2700000" algn="tl">
                    <a:srgbClr val="000000">
                      <a:alpha val="43137"/>
                    </a:srgbClr>
                  </a:outerShdw>
                </a:effectLst>
                <a:latin typeface="Arial" pitchFamily="34" charset="0"/>
                <a:cs typeface="Arial" pitchFamily="34" charset="0"/>
              </a:rPr>
              <a:t> </a:t>
            </a:r>
            <a:r>
              <a:rPr lang="tr-TR" sz="3600" dirty="0">
                <a:solidFill>
                  <a:prstClr val="black"/>
                </a:solidFill>
                <a:latin typeface="Arial" pitchFamily="34" charset="0"/>
                <a:cs typeface="Arial" pitchFamily="34" charset="0"/>
              </a:rPr>
              <a:t>uygulaması </a:t>
            </a:r>
            <a:r>
              <a:rPr lang="tr-TR" sz="4400" b="1" u="sng" dirty="0">
                <a:solidFill>
                  <a:srgbClr val="002060"/>
                </a:solidFill>
                <a:effectLst>
                  <a:outerShdw blurRad="38100" dist="38100" dir="2700000" algn="tl">
                    <a:srgbClr val="000000">
                      <a:alpha val="43137"/>
                    </a:srgbClr>
                  </a:outerShdw>
                </a:effectLst>
                <a:latin typeface="Arial" pitchFamily="34" charset="0"/>
                <a:cs typeface="Arial" pitchFamily="34" charset="0"/>
              </a:rPr>
              <a:t>"e-ihale"</a:t>
            </a:r>
            <a:r>
              <a:rPr lang="tr-TR" sz="4400" dirty="0">
                <a:solidFill>
                  <a:prstClr val="black"/>
                </a:solidFill>
                <a:latin typeface="Arial" pitchFamily="34" charset="0"/>
                <a:cs typeface="Arial" pitchFamily="34" charset="0"/>
              </a:rPr>
              <a:t> </a:t>
            </a:r>
            <a:r>
              <a:rPr lang="tr-TR" sz="3600" dirty="0">
                <a:solidFill>
                  <a:prstClr val="black"/>
                </a:solidFill>
                <a:latin typeface="Arial" pitchFamily="34" charset="0"/>
                <a:cs typeface="Arial" pitchFamily="34" charset="0"/>
              </a:rPr>
              <a:t>olarak genişletildi.</a:t>
            </a:r>
          </a:p>
        </p:txBody>
      </p:sp>
      <p:sp>
        <p:nvSpPr>
          <p:cNvPr id="6" name="Slayt Numarası Yer Tutucusu 5">
            <a:extLst>
              <a:ext uri="{FF2B5EF4-FFF2-40B4-BE49-F238E27FC236}">
                <a16:creationId xmlns:a16="http://schemas.microsoft.com/office/drawing/2014/main" xmlns="" id="{5617869F-4265-4DE9-A9B8-2A7A7E373F5D}"/>
              </a:ext>
            </a:extLst>
          </p:cNvPr>
          <p:cNvSpPr>
            <a:spLocks noGrp="1"/>
          </p:cNvSpPr>
          <p:nvPr>
            <p:ph type="sldNum" sz="quarter" idx="12"/>
          </p:nvPr>
        </p:nvSpPr>
        <p:spPr/>
        <p:txBody>
          <a:bodyPr/>
          <a:lstStyle/>
          <a:p>
            <a:fld id="{DF1F79AB-9229-4814-A1F8-FDBD1522D16E}" type="slidenum">
              <a:rPr lang="tr-TR" smtClean="0"/>
              <a:t>17</a:t>
            </a:fld>
            <a:endParaRPr lang="tr-TR"/>
          </a:p>
        </p:txBody>
      </p:sp>
    </p:spTree>
    <p:extLst>
      <p:ext uri="{BB962C8B-B14F-4D97-AF65-F5344CB8AC3E}">
        <p14:creationId xmlns:p14="http://schemas.microsoft.com/office/powerpoint/2010/main" val="1550524015"/>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17002C1-AB3E-45ED-858F-323AABC79478}"/>
              </a:ext>
            </a:extLst>
          </p:cNvPr>
          <p:cNvSpPr>
            <a:spLocks noGrp="1"/>
          </p:cNvSpPr>
          <p:nvPr>
            <p:ph type="title"/>
          </p:nvPr>
        </p:nvSpPr>
        <p:spPr/>
        <p:txBody>
          <a:bodyPr/>
          <a:lstStyle/>
          <a:p>
            <a:pPr algn="ctr"/>
            <a:r>
              <a:rPr lang="tr-TR" b="1" dirty="0"/>
              <a:t>ELEKTRONİK EKSİLTME</a:t>
            </a:r>
            <a:endParaRPr lang="tr-TR" dirty="0"/>
          </a:p>
        </p:txBody>
      </p:sp>
      <p:sp>
        <p:nvSpPr>
          <p:cNvPr id="3" name="İçerik Yer Tutucusu 2">
            <a:extLst>
              <a:ext uri="{FF2B5EF4-FFF2-40B4-BE49-F238E27FC236}">
                <a16:creationId xmlns:a16="http://schemas.microsoft.com/office/drawing/2014/main" xmlns="" id="{050957A4-2775-41A7-A3C6-1953993807B1}"/>
              </a:ext>
            </a:extLst>
          </p:cNvPr>
          <p:cNvSpPr>
            <a:spLocks noGrp="1"/>
          </p:cNvSpPr>
          <p:nvPr>
            <p:ph idx="1"/>
          </p:nvPr>
        </p:nvSpPr>
        <p:spPr>
          <a:xfrm>
            <a:off x="1600200" y="1352550"/>
            <a:ext cx="10191750" cy="5048250"/>
          </a:xfrm>
        </p:spPr>
        <p:txBody>
          <a:bodyPr>
            <a:normAutofit fontScale="85000" lnSpcReduction="20000"/>
          </a:bodyPr>
          <a:lstStyle/>
          <a:p>
            <a:pPr algn="just" defTabSz="457200" fontAlgn="auto">
              <a:spcBef>
                <a:spcPct val="20000"/>
              </a:spcBef>
              <a:spcAft>
                <a:spcPts val="600"/>
              </a:spcAft>
              <a:buClr>
                <a:srgbClr val="903163"/>
              </a:buClr>
              <a:buSzPct val="92000"/>
            </a:pPr>
            <a:r>
              <a:rPr lang="tr-TR" b="1" dirty="0">
                <a:solidFill>
                  <a:srgbClr val="3D3D3D"/>
                </a:solidFill>
                <a:latin typeface="Arial" panose="020B0604020202020204" pitchFamily="34" charset="0"/>
                <a:cs typeface="Arial" panose="020B0604020202020204" pitchFamily="34" charset="0"/>
              </a:rPr>
              <a:t>ÖRNEK:</a:t>
            </a:r>
          </a:p>
          <a:p>
            <a:pPr algn="just" defTabSz="457200" fontAlgn="auto">
              <a:spcBef>
                <a:spcPct val="20000"/>
              </a:spcBef>
              <a:spcAft>
                <a:spcPts val="600"/>
              </a:spcAft>
              <a:buClr>
                <a:srgbClr val="903163"/>
              </a:buClr>
              <a:buSzPct val="92000"/>
            </a:pPr>
            <a:r>
              <a:rPr lang="tr-TR" sz="2800" b="1" dirty="0">
                <a:solidFill>
                  <a:srgbClr val="00B0F0"/>
                </a:solidFill>
                <a:latin typeface="Arial" panose="020B0604020202020204" pitchFamily="34" charset="0"/>
                <a:cs typeface="Arial" panose="020B0604020202020204" pitchFamily="34" charset="0"/>
              </a:rPr>
              <a:t>Konu: </a:t>
            </a:r>
            <a:r>
              <a:rPr lang="tr-TR" sz="2800" dirty="0">
                <a:solidFill>
                  <a:srgbClr val="3D3D3D"/>
                </a:solidFill>
                <a:latin typeface="Arial" panose="020B0604020202020204" pitchFamily="34" charset="0"/>
                <a:cs typeface="Arial" panose="020B0604020202020204" pitchFamily="34" charset="0"/>
              </a:rPr>
              <a:t>Bilgisayar alımı</a:t>
            </a:r>
          </a:p>
          <a:p>
            <a:pPr algn="just" defTabSz="457200" fontAlgn="auto">
              <a:spcBef>
                <a:spcPct val="20000"/>
              </a:spcBef>
              <a:spcAft>
                <a:spcPts val="600"/>
              </a:spcAft>
              <a:buClr>
                <a:srgbClr val="903163"/>
              </a:buClr>
              <a:buSzPct val="92000"/>
            </a:pPr>
            <a:r>
              <a:rPr lang="tr-TR" sz="2800" b="1" dirty="0">
                <a:solidFill>
                  <a:srgbClr val="00B0F0"/>
                </a:solidFill>
                <a:latin typeface="Arial" panose="020B0604020202020204" pitchFamily="34" charset="0"/>
                <a:cs typeface="Arial" panose="020B0604020202020204" pitchFamily="34" charset="0"/>
              </a:rPr>
              <a:t>Tur sayısı </a:t>
            </a:r>
            <a:r>
              <a:rPr lang="tr-TR" sz="2800" b="1" dirty="0">
                <a:solidFill>
                  <a:srgbClr val="3D3D3D"/>
                </a:solidFill>
                <a:latin typeface="Arial" panose="020B0604020202020204" pitchFamily="34" charset="0"/>
                <a:cs typeface="Arial" panose="020B0604020202020204" pitchFamily="34" charset="0"/>
              </a:rPr>
              <a:t>: </a:t>
            </a:r>
            <a:r>
              <a:rPr lang="tr-TR" sz="2800" b="1" u="sng" dirty="0">
                <a:solidFill>
                  <a:srgbClr val="FF0000"/>
                </a:solidFill>
                <a:latin typeface="Arial" panose="020B0604020202020204" pitchFamily="34" charset="0"/>
                <a:cs typeface="Arial" panose="020B0604020202020204" pitchFamily="34" charset="0"/>
              </a:rPr>
              <a:t>4</a:t>
            </a:r>
          </a:p>
          <a:p>
            <a:pPr algn="just" defTabSz="457200" fontAlgn="auto">
              <a:spcBef>
                <a:spcPct val="20000"/>
              </a:spcBef>
              <a:spcAft>
                <a:spcPts val="600"/>
              </a:spcAft>
              <a:buClr>
                <a:srgbClr val="903163"/>
              </a:buClr>
              <a:buSzPct val="92000"/>
            </a:pPr>
            <a:r>
              <a:rPr lang="tr-TR" sz="2800" b="1" dirty="0">
                <a:solidFill>
                  <a:srgbClr val="00B0F0"/>
                </a:solidFill>
                <a:latin typeface="Arial" panose="020B0604020202020204" pitchFamily="34" charset="0"/>
                <a:cs typeface="Arial" panose="020B0604020202020204" pitchFamily="34" charset="0"/>
              </a:rPr>
              <a:t>Geçerli teklif</a:t>
            </a:r>
            <a:r>
              <a:rPr lang="tr-TR" sz="2800" b="1" dirty="0">
                <a:solidFill>
                  <a:srgbClr val="3D3D3D"/>
                </a:solidFill>
                <a:latin typeface="Arial" panose="020B0604020202020204" pitchFamily="34" charset="0"/>
                <a:cs typeface="Arial" panose="020B0604020202020204" pitchFamily="34" charset="0"/>
              </a:rPr>
              <a:t>: </a:t>
            </a:r>
            <a:r>
              <a:rPr lang="tr-TR" sz="2800" dirty="0">
                <a:solidFill>
                  <a:srgbClr val="3D3D3D"/>
                </a:solidFill>
                <a:latin typeface="Arial" panose="020B0604020202020204" pitchFamily="34" charset="0"/>
                <a:cs typeface="Arial" panose="020B0604020202020204" pitchFamily="34" charset="0"/>
              </a:rPr>
              <a:t>4</a:t>
            </a:r>
          </a:p>
          <a:p>
            <a:pPr algn="just" defTabSz="457200" fontAlgn="auto">
              <a:spcBef>
                <a:spcPct val="20000"/>
              </a:spcBef>
              <a:spcAft>
                <a:spcPts val="600"/>
              </a:spcAft>
              <a:buClr>
                <a:srgbClr val="903163"/>
              </a:buClr>
              <a:buSzPct val="92000"/>
            </a:pPr>
            <a:r>
              <a:rPr lang="tr-TR" sz="2800" dirty="0">
                <a:latin typeface="Arial" panose="020B0604020202020204" pitchFamily="34" charset="0"/>
                <a:cs typeface="Arial" panose="020B0604020202020204" pitchFamily="34" charset="0"/>
              </a:rPr>
              <a:t>İstekli A:   8.000 TL</a:t>
            </a:r>
          </a:p>
          <a:p>
            <a:pPr algn="just" defTabSz="457200" fontAlgn="auto">
              <a:spcBef>
                <a:spcPct val="20000"/>
              </a:spcBef>
              <a:spcAft>
                <a:spcPts val="600"/>
              </a:spcAft>
              <a:buClr>
                <a:srgbClr val="903163"/>
              </a:buClr>
              <a:buSzPct val="92000"/>
            </a:pPr>
            <a:r>
              <a:rPr lang="tr-TR" sz="2800" dirty="0">
                <a:latin typeface="Arial" panose="020B0604020202020204" pitchFamily="34" charset="0"/>
                <a:cs typeface="Arial" panose="020B0604020202020204" pitchFamily="34" charset="0"/>
              </a:rPr>
              <a:t>İstekli B:   9.000 TL</a:t>
            </a:r>
          </a:p>
          <a:p>
            <a:pPr algn="just" defTabSz="457200" fontAlgn="auto">
              <a:spcBef>
                <a:spcPct val="20000"/>
              </a:spcBef>
              <a:spcAft>
                <a:spcPts val="600"/>
              </a:spcAft>
              <a:buClr>
                <a:srgbClr val="903163"/>
              </a:buClr>
              <a:buSzPct val="92000"/>
            </a:pPr>
            <a:r>
              <a:rPr lang="tr-TR" sz="2800" dirty="0">
                <a:latin typeface="Arial" panose="020B0604020202020204" pitchFamily="34" charset="0"/>
                <a:cs typeface="Arial" panose="020B0604020202020204" pitchFamily="34" charset="0"/>
              </a:rPr>
              <a:t>İstekli C:   9.500 TL</a:t>
            </a:r>
          </a:p>
          <a:p>
            <a:pPr algn="just" defTabSz="457200" fontAlgn="auto">
              <a:spcBef>
                <a:spcPct val="20000"/>
              </a:spcBef>
              <a:spcAft>
                <a:spcPts val="600"/>
              </a:spcAft>
              <a:buClr>
                <a:srgbClr val="903163"/>
              </a:buClr>
              <a:buSzPct val="92000"/>
            </a:pPr>
            <a:r>
              <a:rPr lang="tr-TR" sz="2800" dirty="0">
                <a:latin typeface="Arial" panose="020B0604020202020204" pitchFamily="34" charset="0"/>
                <a:cs typeface="Arial" panose="020B0604020202020204" pitchFamily="34" charset="0"/>
              </a:rPr>
              <a:t>İstekli D: 10.000 TL</a:t>
            </a:r>
          </a:p>
          <a:p>
            <a:pPr algn="just" defTabSz="457200" fontAlgn="auto">
              <a:spcBef>
                <a:spcPct val="20000"/>
              </a:spcBef>
              <a:spcAft>
                <a:spcPts val="600"/>
              </a:spcAft>
              <a:buClr>
                <a:srgbClr val="903163"/>
              </a:buClr>
              <a:buSzPct val="92000"/>
            </a:pPr>
            <a:r>
              <a:rPr lang="tr-TR" sz="2800" b="1" dirty="0">
                <a:solidFill>
                  <a:srgbClr val="00B0F0"/>
                </a:solidFill>
                <a:latin typeface="Arial" panose="020B0604020202020204" pitchFamily="34" charset="0"/>
                <a:cs typeface="Arial" panose="020B0604020202020204" pitchFamily="34" charset="0"/>
              </a:rPr>
              <a:t>Her tur için verilen teklif verme (Bekleme) süresi</a:t>
            </a:r>
            <a:r>
              <a:rPr lang="tr-TR" sz="2800" b="1" dirty="0">
                <a:solidFill>
                  <a:srgbClr val="3D3D3D"/>
                </a:solidFill>
                <a:latin typeface="Arial" panose="020B0604020202020204" pitchFamily="34" charset="0"/>
                <a:cs typeface="Arial" panose="020B0604020202020204" pitchFamily="34" charset="0"/>
              </a:rPr>
              <a:t>: </a:t>
            </a:r>
            <a:r>
              <a:rPr lang="tr-TR" sz="2800" b="1" u="sng" dirty="0">
                <a:solidFill>
                  <a:srgbClr val="FF0000"/>
                </a:solidFill>
                <a:latin typeface="Arial" panose="020B0604020202020204" pitchFamily="34" charset="0"/>
                <a:cs typeface="Arial" panose="020B0604020202020204" pitchFamily="34" charset="0"/>
              </a:rPr>
              <a:t>10 dakika</a:t>
            </a:r>
          </a:p>
          <a:p>
            <a:pPr algn="just" defTabSz="457200">
              <a:spcBef>
                <a:spcPct val="20000"/>
              </a:spcBef>
              <a:spcAft>
                <a:spcPts val="600"/>
              </a:spcAft>
              <a:buClr>
                <a:srgbClr val="903163"/>
              </a:buClr>
              <a:buSzPct val="92000"/>
            </a:pPr>
            <a:r>
              <a:rPr lang="tr-TR" sz="2800" dirty="0">
                <a:solidFill>
                  <a:srgbClr val="7030A0"/>
                </a:solidFill>
                <a:latin typeface="Arial" panose="020B0604020202020204" pitchFamily="34" charset="0"/>
                <a:cs typeface="Arial" panose="020B0604020202020204" pitchFamily="34" charset="0"/>
              </a:rPr>
              <a:t>Yaklaşık Maliyet: 7.500 TL ise (Kar Hariç Yaklaşık Maliyet:6.400 TL ise)</a:t>
            </a:r>
          </a:p>
          <a:p>
            <a:pPr algn="just" defTabSz="457200" fontAlgn="auto">
              <a:spcBef>
                <a:spcPct val="20000"/>
              </a:spcBef>
              <a:spcAft>
                <a:spcPts val="600"/>
              </a:spcAft>
              <a:buClr>
                <a:srgbClr val="903163"/>
              </a:buClr>
              <a:buSzPct val="92000"/>
            </a:pPr>
            <a:r>
              <a:rPr lang="tr-TR" sz="2800" b="1" dirty="0">
                <a:solidFill>
                  <a:srgbClr val="00B0F0"/>
                </a:solidFill>
                <a:latin typeface="Arial" panose="020B0604020202020204" pitchFamily="34" charset="0"/>
                <a:cs typeface="Arial" panose="020B0604020202020204" pitchFamily="34" charset="0"/>
              </a:rPr>
              <a:t>Asgari Fark: </a:t>
            </a:r>
            <a:r>
              <a:rPr lang="tr-TR" sz="2800" b="1" u="sng" dirty="0">
                <a:solidFill>
                  <a:srgbClr val="FF0000"/>
                </a:solidFill>
                <a:latin typeface="Arial" panose="020B0604020202020204" pitchFamily="34" charset="0"/>
                <a:cs typeface="Arial" panose="020B0604020202020204" pitchFamily="34" charset="0"/>
              </a:rPr>
              <a:t>250 TL</a:t>
            </a:r>
          </a:p>
        </p:txBody>
      </p:sp>
      <p:sp>
        <p:nvSpPr>
          <p:cNvPr id="4" name="Slayt Numarası Yer Tutucusu 3">
            <a:extLst>
              <a:ext uri="{FF2B5EF4-FFF2-40B4-BE49-F238E27FC236}">
                <a16:creationId xmlns:a16="http://schemas.microsoft.com/office/drawing/2014/main" xmlns="" id="{EBD82A13-B67C-4619-918A-BBB5D5B16ED3}"/>
              </a:ext>
            </a:extLst>
          </p:cNvPr>
          <p:cNvSpPr>
            <a:spLocks noGrp="1"/>
          </p:cNvSpPr>
          <p:nvPr>
            <p:ph type="sldNum" sz="quarter" idx="12"/>
          </p:nvPr>
        </p:nvSpPr>
        <p:spPr/>
        <p:txBody>
          <a:bodyPr/>
          <a:lstStyle/>
          <a:p>
            <a:fld id="{DF1F79AB-9229-4814-A1F8-FDBD1522D16E}" type="slidenum">
              <a:rPr lang="tr-TR" smtClean="0">
                <a:solidFill>
                  <a:srgbClr val="E7DEC9">
                    <a:shade val="50000"/>
                    <a:satMod val="200000"/>
                  </a:srgbClr>
                </a:solidFill>
              </a:rPr>
              <a:pPr/>
              <a:t>170</a:t>
            </a:fld>
            <a:endParaRPr lang="tr-TR">
              <a:solidFill>
                <a:srgbClr val="E7DEC9">
                  <a:shade val="50000"/>
                  <a:satMod val="200000"/>
                </a:srgbClr>
              </a:solidFill>
            </a:endParaRPr>
          </a:p>
        </p:txBody>
      </p:sp>
    </p:spTree>
    <p:extLst>
      <p:ext uri="{BB962C8B-B14F-4D97-AF65-F5344CB8AC3E}">
        <p14:creationId xmlns:p14="http://schemas.microsoft.com/office/powerpoint/2010/main" val="2246253636"/>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Başlık"/>
          <p:cNvSpPr>
            <a:spLocks noGrp="1"/>
          </p:cNvSpPr>
          <p:nvPr>
            <p:ph type="title"/>
          </p:nvPr>
        </p:nvSpPr>
        <p:spPr>
          <a:xfrm>
            <a:off x="571500" y="214313"/>
            <a:ext cx="10972800" cy="1143000"/>
          </a:xfrm>
        </p:spPr>
        <p:txBody>
          <a:bodyPr/>
          <a:lstStyle/>
          <a:p>
            <a:pPr algn="ctr" eaLnBrk="1" hangingPunct="1"/>
            <a:r>
              <a:rPr lang="tr-TR" altLang="tr-TR" sz="2800" b="1" dirty="0">
                <a:latin typeface="Arial" charset="0"/>
                <a:cs typeface="Arial" charset="0"/>
              </a:rPr>
              <a:t>ELEKTRONİK EKSİLTME</a:t>
            </a:r>
            <a:endParaRPr lang="tr-TR" altLang="tr-TR" sz="2800" dirty="0"/>
          </a:p>
        </p:txBody>
      </p:sp>
      <p:sp>
        <p:nvSpPr>
          <p:cNvPr id="5" name="4 Slayt Numarası Yer Tutucusu"/>
          <p:cNvSpPr>
            <a:spLocks noGrp="1"/>
          </p:cNvSpPr>
          <p:nvPr>
            <p:ph type="sldNum" sz="quarter" idx="12"/>
          </p:nvPr>
        </p:nvSpPr>
        <p:spPr/>
        <p:txBody>
          <a:bodyPr>
            <a:normAutofit/>
          </a:bodyPr>
          <a:lstStyle/>
          <a:p>
            <a:pPr>
              <a:defRPr/>
            </a:pPr>
            <a:fld id="{1F5AB7A3-0336-467B-A400-E3915F30D48A}" type="slidenum">
              <a:rPr lang="tr-TR">
                <a:solidFill>
                  <a:srgbClr val="E7DEC9">
                    <a:shade val="50000"/>
                    <a:satMod val="200000"/>
                  </a:srgbClr>
                </a:solidFill>
              </a:rPr>
              <a:pPr>
                <a:defRPr/>
              </a:pPr>
              <a:t>171</a:t>
            </a:fld>
            <a:endParaRPr lang="tr-TR">
              <a:solidFill>
                <a:srgbClr val="E7DEC9">
                  <a:shade val="50000"/>
                  <a:satMod val="200000"/>
                </a:srgbClr>
              </a:solidFill>
            </a:endParaRPr>
          </a:p>
        </p:txBody>
      </p:sp>
      <p:sp>
        <p:nvSpPr>
          <p:cNvPr id="26628" name="2 İçerik Yer Tutucusu"/>
          <p:cNvSpPr>
            <a:spLocks noGrp="1"/>
          </p:cNvSpPr>
          <p:nvPr>
            <p:ph sz="quarter" idx="1"/>
          </p:nvPr>
        </p:nvSpPr>
        <p:spPr>
          <a:xfrm>
            <a:off x="1628775" y="1556792"/>
            <a:ext cx="9963782" cy="5040560"/>
          </a:xfrm>
        </p:spPr>
        <p:txBody>
          <a:bodyPr/>
          <a:lstStyle/>
          <a:p>
            <a:pPr marL="0" indent="0" algn="just" eaLnBrk="1" hangingPunct="1">
              <a:lnSpc>
                <a:spcPct val="90000"/>
              </a:lnSpc>
              <a:buNone/>
            </a:pPr>
            <a:r>
              <a:rPr lang="tr-TR" sz="3200" dirty="0"/>
              <a:t>  </a:t>
            </a:r>
          </a:p>
        </p:txBody>
      </p:sp>
      <p:sp>
        <p:nvSpPr>
          <p:cNvPr id="3" name="Aşağı Ok Belirtme Çizgisi 2"/>
          <p:cNvSpPr/>
          <p:nvPr/>
        </p:nvSpPr>
        <p:spPr>
          <a:xfrm>
            <a:off x="4415813" y="1619251"/>
            <a:ext cx="3552395" cy="1593726"/>
          </a:xfrm>
          <a:prstGeom prst="downArrow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a:solidFill>
                  <a:prstClr val="black"/>
                </a:solidFill>
                <a:latin typeface="Arial" panose="020B0604020202020204" pitchFamily="34" charset="0"/>
                <a:cs typeface="Arial" panose="020B0604020202020204" pitchFamily="34" charset="0"/>
              </a:rPr>
              <a:t>ELEKTRONİK EKSİLTME</a:t>
            </a:r>
          </a:p>
        </p:txBody>
      </p:sp>
      <p:graphicFrame>
        <p:nvGraphicFramePr>
          <p:cNvPr id="6" name="Diyagram 5"/>
          <p:cNvGraphicFramePr/>
          <p:nvPr>
            <p:extLst>
              <p:ext uri="{D42A27DB-BD31-4B8C-83A1-F6EECF244321}">
                <p14:modId xmlns:p14="http://schemas.microsoft.com/office/powerpoint/2010/main" val="3178087962"/>
              </p:ext>
            </p:extLst>
          </p:nvPr>
        </p:nvGraphicFramePr>
        <p:xfrm>
          <a:off x="1535493" y="3212976"/>
          <a:ext cx="9313035" cy="3168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643918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Başlık"/>
          <p:cNvSpPr>
            <a:spLocks noGrp="1"/>
          </p:cNvSpPr>
          <p:nvPr>
            <p:ph type="title"/>
          </p:nvPr>
        </p:nvSpPr>
        <p:spPr>
          <a:xfrm>
            <a:off x="571500" y="214313"/>
            <a:ext cx="10972800" cy="1143000"/>
          </a:xfrm>
        </p:spPr>
        <p:txBody>
          <a:bodyPr/>
          <a:lstStyle/>
          <a:p>
            <a:pPr algn="ctr" eaLnBrk="1" hangingPunct="1"/>
            <a:r>
              <a:rPr lang="tr-TR" altLang="tr-TR" sz="2800" b="1" dirty="0">
                <a:latin typeface="Arial" charset="0"/>
                <a:cs typeface="Arial" charset="0"/>
              </a:rPr>
              <a:t>ELEKTRONİK EKSİLTME</a:t>
            </a:r>
            <a:endParaRPr lang="tr-TR" altLang="tr-TR" sz="2800" dirty="0"/>
          </a:p>
        </p:txBody>
      </p:sp>
      <p:sp>
        <p:nvSpPr>
          <p:cNvPr id="5" name="4 Slayt Numarası Yer Tutucusu"/>
          <p:cNvSpPr>
            <a:spLocks noGrp="1"/>
          </p:cNvSpPr>
          <p:nvPr>
            <p:ph type="sldNum" sz="quarter" idx="12"/>
          </p:nvPr>
        </p:nvSpPr>
        <p:spPr/>
        <p:txBody>
          <a:bodyPr>
            <a:normAutofit/>
          </a:bodyPr>
          <a:lstStyle/>
          <a:p>
            <a:pPr>
              <a:defRPr/>
            </a:pPr>
            <a:fld id="{1F5AB7A3-0336-467B-A400-E3915F30D48A}" type="slidenum">
              <a:rPr lang="tr-TR">
                <a:solidFill>
                  <a:srgbClr val="E7DEC9">
                    <a:shade val="50000"/>
                    <a:satMod val="200000"/>
                  </a:srgbClr>
                </a:solidFill>
              </a:rPr>
              <a:pPr>
                <a:defRPr/>
              </a:pPr>
              <a:t>172</a:t>
            </a:fld>
            <a:endParaRPr lang="tr-TR">
              <a:solidFill>
                <a:srgbClr val="E7DEC9">
                  <a:shade val="50000"/>
                  <a:satMod val="200000"/>
                </a:srgbClr>
              </a:solidFill>
            </a:endParaRPr>
          </a:p>
        </p:txBody>
      </p:sp>
      <p:sp>
        <p:nvSpPr>
          <p:cNvPr id="26628" name="2 İçerik Yer Tutucusu"/>
          <p:cNvSpPr>
            <a:spLocks noGrp="1"/>
          </p:cNvSpPr>
          <p:nvPr>
            <p:ph sz="quarter" idx="1"/>
          </p:nvPr>
        </p:nvSpPr>
        <p:spPr>
          <a:xfrm>
            <a:off x="1381125" y="1556792"/>
            <a:ext cx="10211432" cy="5040560"/>
          </a:xfrm>
        </p:spPr>
        <p:txBody>
          <a:bodyPr/>
          <a:lstStyle/>
          <a:p>
            <a:pPr marL="0" indent="0" algn="just" eaLnBrk="1" hangingPunct="1">
              <a:lnSpc>
                <a:spcPct val="90000"/>
              </a:lnSpc>
              <a:buNone/>
            </a:pPr>
            <a:r>
              <a:rPr lang="tr-TR" sz="3200" dirty="0"/>
              <a:t>  </a:t>
            </a:r>
          </a:p>
        </p:txBody>
      </p:sp>
      <p:sp>
        <p:nvSpPr>
          <p:cNvPr id="3" name="Aşağı Ok Belirtme Çizgisi 2"/>
          <p:cNvSpPr/>
          <p:nvPr/>
        </p:nvSpPr>
        <p:spPr>
          <a:xfrm>
            <a:off x="4559829" y="1657350"/>
            <a:ext cx="3552395" cy="1676399"/>
          </a:xfrm>
          <a:prstGeom prst="downArrow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a:solidFill>
                  <a:prstClr val="black"/>
                </a:solidFill>
                <a:latin typeface="Arial" panose="020B0604020202020204" pitchFamily="34" charset="0"/>
                <a:cs typeface="Arial" panose="020B0604020202020204" pitchFamily="34" charset="0"/>
              </a:rPr>
              <a:t>ELEKTRONİK EKSİLTME</a:t>
            </a:r>
          </a:p>
        </p:txBody>
      </p:sp>
      <p:graphicFrame>
        <p:nvGraphicFramePr>
          <p:cNvPr id="4" name="Diyagram 3"/>
          <p:cNvGraphicFramePr/>
          <p:nvPr>
            <p:extLst>
              <p:ext uri="{D42A27DB-BD31-4B8C-83A1-F6EECF244321}">
                <p14:modId xmlns:p14="http://schemas.microsoft.com/office/powerpoint/2010/main" val="3294333393"/>
              </p:ext>
            </p:extLst>
          </p:nvPr>
        </p:nvGraphicFramePr>
        <p:xfrm>
          <a:off x="1391476" y="3212976"/>
          <a:ext cx="10152824" cy="28830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228952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DB22C055-6CC5-4998-AF39-2EB07F3741B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29FFB0CF-9854-458F-B4CB-4E1BAC209CF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Başlık"/>
          <p:cNvSpPr>
            <a:spLocks noGrp="1"/>
          </p:cNvSpPr>
          <p:nvPr>
            <p:ph type="title"/>
          </p:nvPr>
        </p:nvSpPr>
        <p:spPr>
          <a:xfrm>
            <a:off x="571500" y="214313"/>
            <a:ext cx="10972800" cy="1143000"/>
          </a:xfrm>
        </p:spPr>
        <p:txBody>
          <a:bodyPr/>
          <a:lstStyle/>
          <a:p>
            <a:pPr algn="ctr" eaLnBrk="1" hangingPunct="1"/>
            <a:r>
              <a:rPr lang="tr-TR" altLang="tr-TR" sz="2800" b="1" dirty="0">
                <a:latin typeface="Arial" charset="0"/>
                <a:cs typeface="Arial" charset="0"/>
              </a:rPr>
              <a:t>ELEKTRONİK EKSİLTME</a:t>
            </a:r>
            <a:endParaRPr lang="tr-TR" altLang="tr-TR" sz="2800" dirty="0"/>
          </a:p>
        </p:txBody>
      </p:sp>
      <p:sp>
        <p:nvSpPr>
          <p:cNvPr id="5" name="4 Slayt Numarası Yer Tutucusu"/>
          <p:cNvSpPr>
            <a:spLocks noGrp="1"/>
          </p:cNvSpPr>
          <p:nvPr>
            <p:ph type="sldNum" sz="quarter" idx="12"/>
          </p:nvPr>
        </p:nvSpPr>
        <p:spPr/>
        <p:txBody>
          <a:bodyPr>
            <a:normAutofit/>
          </a:bodyPr>
          <a:lstStyle/>
          <a:p>
            <a:pPr>
              <a:defRPr/>
            </a:pPr>
            <a:fld id="{1F5AB7A3-0336-467B-A400-E3915F30D48A}" type="slidenum">
              <a:rPr lang="tr-TR">
                <a:solidFill>
                  <a:srgbClr val="E7DEC9">
                    <a:shade val="50000"/>
                    <a:satMod val="200000"/>
                  </a:srgbClr>
                </a:solidFill>
              </a:rPr>
              <a:pPr>
                <a:defRPr/>
              </a:pPr>
              <a:t>173</a:t>
            </a:fld>
            <a:endParaRPr lang="tr-TR">
              <a:solidFill>
                <a:srgbClr val="E7DEC9">
                  <a:shade val="50000"/>
                  <a:satMod val="200000"/>
                </a:srgbClr>
              </a:solidFill>
            </a:endParaRPr>
          </a:p>
        </p:txBody>
      </p:sp>
      <p:sp>
        <p:nvSpPr>
          <p:cNvPr id="26628" name="2 İçerik Yer Tutucusu"/>
          <p:cNvSpPr>
            <a:spLocks noGrp="1"/>
          </p:cNvSpPr>
          <p:nvPr>
            <p:ph sz="quarter" idx="1"/>
          </p:nvPr>
        </p:nvSpPr>
        <p:spPr>
          <a:xfrm>
            <a:off x="431374" y="1556792"/>
            <a:ext cx="11161183" cy="5040560"/>
          </a:xfrm>
        </p:spPr>
        <p:txBody>
          <a:bodyPr/>
          <a:lstStyle/>
          <a:p>
            <a:pPr marL="0" indent="0" algn="just" eaLnBrk="1" hangingPunct="1">
              <a:lnSpc>
                <a:spcPct val="90000"/>
              </a:lnSpc>
              <a:buNone/>
            </a:pPr>
            <a:r>
              <a:rPr lang="tr-TR" sz="3200" dirty="0"/>
              <a:t>  </a:t>
            </a:r>
          </a:p>
        </p:txBody>
      </p:sp>
      <p:sp>
        <p:nvSpPr>
          <p:cNvPr id="2" name="Metin kutusu 1"/>
          <p:cNvSpPr txBox="1"/>
          <p:nvPr/>
        </p:nvSpPr>
        <p:spPr>
          <a:xfrm>
            <a:off x="1371600" y="1156742"/>
            <a:ext cx="10581051" cy="1711238"/>
          </a:xfrm>
          <a:prstGeom prst="rect">
            <a:avLst/>
          </a:prstGeom>
          <a:noFill/>
        </p:spPr>
        <p:txBody>
          <a:bodyPr wrap="square" rtlCol="0">
            <a:spAutoFit/>
          </a:bodyPr>
          <a:lstStyle/>
          <a:p>
            <a:pPr algn="just">
              <a:spcBef>
                <a:spcPct val="20000"/>
              </a:spcBef>
              <a:spcAft>
                <a:spcPts val="600"/>
              </a:spcAft>
              <a:buClr>
                <a:srgbClr val="903163"/>
              </a:buClr>
              <a:buSzPct val="92000"/>
            </a:pPr>
            <a:r>
              <a:rPr lang="tr-TR" sz="2800" b="1" dirty="0">
                <a:solidFill>
                  <a:srgbClr val="3D3D3D"/>
                </a:solidFill>
                <a:latin typeface="Arial" panose="020B0604020202020204" pitchFamily="34" charset="0"/>
                <a:cs typeface="Arial" panose="020B0604020202020204" pitchFamily="34" charset="0"/>
              </a:rPr>
              <a:t>TUR – 1:     İSTEKLİLER KENDİ EKRANLARINDA </a:t>
            </a:r>
          </a:p>
          <a:p>
            <a:pPr algn="just">
              <a:spcBef>
                <a:spcPct val="20000"/>
              </a:spcBef>
              <a:spcAft>
                <a:spcPts val="600"/>
              </a:spcAft>
              <a:buClr>
                <a:srgbClr val="903163"/>
              </a:buClr>
              <a:buSzPct val="92000"/>
            </a:pPr>
            <a:r>
              <a:rPr lang="tr-TR" sz="2800" b="1" dirty="0">
                <a:solidFill>
                  <a:prstClr val="black"/>
                </a:solidFill>
                <a:latin typeface="Arial" panose="020B0604020202020204" pitchFamily="34" charset="0"/>
                <a:cs typeface="Arial" panose="020B0604020202020204" pitchFamily="34" charset="0"/>
              </a:rPr>
              <a:t>                   NE</a:t>
            </a:r>
            <a:r>
              <a:rPr lang="tr-TR" sz="2800" b="1" dirty="0">
                <a:solidFill>
                  <a:srgbClr val="FFC000"/>
                </a:solidFill>
                <a:latin typeface="Arial" panose="020B0604020202020204" pitchFamily="34" charset="0"/>
                <a:cs typeface="Arial" panose="020B0604020202020204" pitchFamily="34" charset="0"/>
              </a:rPr>
              <a:t> </a:t>
            </a:r>
            <a:r>
              <a:rPr lang="tr-TR" sz="2800" b="1" dirty="0">
                <a:solidFill>
                  <a:srgbClr val="3D3D3D"/>
                </a:solidFill>
                <a:latin typeface="Arial" panose="020B0604020202020204" pitchFamily="34" charset="0"/>
                <a:cs typeface="Arial" panose="020B0604020202020204" pitchFamily="34" charset="0"/>
              </a:rPr>
              <a:t>GÖRECEK ?  </a:t>
            </a:r>
          </a:p>
          <a:p>
            <a:pPr algn="just">
              <a:spcBef>
                <a:spcPct val="20000"/>
              </a:spcBef>
              <a:spcAft>
                <a:spcPts val="600"/>
              </a:spcAft>
              <a:buClr>
                <a:srgbClr val="903163"/>
              </a:buClr>
              <a:buSzPct val="92000"/>
            </a:pPr>
            <a:r>
              <a:rPr lang="tr-TR" sz="2800" dirty="0">
                <a:solidFill>
                  <a:prstClr val="black"/>
                </a:solidFill>
                <a:latin typeface="Arial" panose="020B0604020202020204" pitchFamily="34" charset="0"/>
                <a:cs typeface="Arial" panose="020B0604020202020204" pitchFamily="34" charset="0"/>
              </a:rPr>
              <a:t>*</a:t>
            </a:r>
            <a:r>
              <a:rPr lang="tr-TR" sz="1200" i="1" dirty="0">
                <a:solidFill>
                  <a:prstClr val="black"/>
                </a:solidFill>
                <a:latin typeface="Arial" panose="020B0604020202020204" pitchFamily="34" charset="0"/>
                <a:cs typeface="Arial" panose="020B0604020202020204" pitchFamily="34" charset="0"/>
              </a:rPr>
              <a:t>Bir isteklinin, diğer isteklilerin sıralarını ve toplam istekli sayısını görebilmelerine ilişkin olarak </a:t>
            </a:r>
            <a:r>
              <a:rPr lang="tr-TR" sz="1200" b="1" i="1" dirty="0">
                <a:solidFill>
                  <a:srgbClr val="C00000"/>
                </a:solidFill>
                <a:latin typeface="Arial" panose="020B0604020202020204" pitchFamily="34" charset="0"/>
                <a:cs typeface="Arial" panose="020B0604020202020204" pitchFamily="34" charset="0"/>
              </a:rPr>
              <a:t>ihale dokümanında </a:t>
            </a:r>
            <a:r>
              <a:rPr lang="tr-TR" sz="1200" b="1" i="1" u="sng" dirty="0">
                <a:solidFill>
                  <a:srgbClr val="FF0000"/>
                </a:solidFill>
                <a:latin typeface="Arial" panose="020B0604020202020204" pitchFamily="34" charset="0"/>
                <a:cs typeface="Arial" panose="020B0604020202020204" pitchFamily="34" charset="0"/>
              </a:rPr>
              <a:t>düzenleme yapılması halinde:</a:t>
            </a:r>
            <a:endParaRPr lang="tr-TR" sz="2800" b="1" u="sng" dirty="0">
              <a:solidFill>
                <a:srgbClr val="FF0000"/>
              </a:solidFill>
              <a:latin typeface="Arial" panose="020B0604020202020204" pitchFamily="34" charset="0"/>
              <a:cs typeface="Arial" panose="020B0604020202020204" pitchFamily="34" charset="0"/>
            </a:endParaRPr>
          </a:p>
        </p:txBody>
      </p:sp>
      <p:graphicFrame>
        <p:nvGraphicFramePr>
          <p:cNvPr id="4" name="Diyagram 3"/>
          <p:cNvGraphicFramePr/>
          <p:nvPr>
            <p:extLst>
              <p:ext uri="{D42A27DB-BD31-4B8C-83A1-F6EECF244321}">
                <p14:modId xmlns:p14="http://schemas.microsoft.com/office/powerpoint/2010/main" val="449451766"/>
              </p:ext>
            </p:extLst>
          </p:nvPr>
        </p:nvGraphicFramePr>
        <p:xfrm>
          <a:off x="733424" y="2924944"/>
          <a:ext cx="2809875" cy="35806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yagram 7"/>
          <p:cNvGraphicFramePr/>
          <p:nvPr>
            <p:extLst>
              <p:ext uri="{D42A27DB-BD31-4B8C-83A1-F6EECF244321}">
                <p14:modId xmlns:p14="http://schemas.microsoft.com/office/powerpoint/2010/main" val="1452290548"/>
              </p:ext>
            </p:extLst>
          </p:nvPr>
        </p:nvGraphicFramePr>
        <p:xfrm>
          <a:off x="3714750" y="2762250"/>
          <a:ext cx="2633049" cy="3886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9" name="Diyagram 8"/>
          <p:cNvGraphicFramePr/>
          <p:nvPr>
            <p:extLst>
              <p:ext uri="{D42A27DB-BD31-4B8C-83A1-F6EECF244321}">
                <p14:modId xmlns:p14="http://schemas.microsoft.com/office/powerpoint/2010/main" val="1019592081"/>
              </p:ext>
            </p:extLst>
          </p:nvPr>
        </p:nvGraphicFramePr>
        <p:xfrm>
          <a:off x="6419850" y="2867980"/>
          <a:ext cx="2705100" cy="379095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0" name="Diyagram 9"/>
          <p:cNvGraphicFramePr/>
          <p:nvPr>
            <p:extLst>
              <p:ext uri="{D42A27DB-BD31-4B8C-83A1-F6EECF244321}">
                <p14:modId xmlns:p14="http://schemas.microsoft.com/office/powerpoint/2010/main" val="1880772455"/>
              </p:ext>
            </p:extLst>
          </p:nvPr>
        </p:nvGraphicFramePr>
        <p:xfrm>
          <a:off x="9239250" y="2991619"/>
          <a:ext cx="2809875" cy="3580631"/>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17352324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8" grpId="0">
        <p:bldAsOne/>
      </p:bldGraphic>
      <p:bldGraphic spid="9" grpId="0">
        <p:bldAsOne/>
      </p:bldGraphic>
      <p:bldGraphic spid="10" grpId="0">
        <p:bldAsOne/>
      </p:bldGraphic>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Başlık"/>
          <p:cNvSpPr>
            <a:spLocks noGrp="1"/>
          </p:cNvSpPr>
          <p:nvPr>
            <p:ph type="title"/>
          </p:nvPr>
        </p:nvSpPr>
        <p:spPr>
          <a:xfrm>
            <a:off x="571500" y="214313"/>
            <a:ext cx="10972800" cy="1143000"/>
          </a:xfrm>
        </p:spPr>
        <p:txBody>
          <a:bodyPr/>
          <a:lstStyle/>
          <a:p>
            <a:pPr algn="ctr" eaLnBrk="1" hangingPunct="1"/>
            <a:r>
              <a:rPr lang="tr-TR" altLang="tr-TR" sz="2800" b="1" dirty="0">
                <a:latin typeface="Arial" charset="0"/>
                <a:cs typeface="Arial" charset="0"/>
              </a:rPr>
              <a:t>ELEKTRONİK EKSİLTME</a:t>
            </a:r>
            <a:endParaRPr lang="tr-TR" altLang="tr-TR" sz="2800" dirty="0"/>
          </a:p>
        </p:txBody>
      </p:sp>
      <p:sp>
        <p:nvSpPr>
          <p:cNvPr id="5" name="4 Slayt Numarası Yer Tutucusu"/>
          <p:cNvSpPr>
            <a:spLocks noGrp="1"/>
          </p:cNvSpPr>
          <p:nvPr>
            <p:ph type="sldNum" sz="quarter" idx="12"/>
          </p:nvPr>
        </p:nvSpPr>
        <p:spPr/>
        <p:txBody>
          <a:bodyPr>
            <a:normAutofit/>
          </a:bodyPr>
          <a:lstStyle/>
          <a:p>
            <a:pPr>
              <a:defRPr/>
            </a:pPr>
            <a:fld id="{1F5AB7A3-0336-467B-A400-E3915F30D48A}" type="slidenum">
              <a:rPr lang="tr-TR">
                <a:solidFill>
                  <a:srgbClr val="E7DEC9">
                    <a:shade val="50000"/>
                    <a:satMod val="200000"/>
                  </a:srgbClr>
                </a:solidFill>
              </a:rPr>
              <a:pPr>
                <a:defRPr/>
              </a:pPr>
              <a:t>174</a:t>
            </a:fld>
            <a:endParaRPr lang="tr-TR">
              <a:solidFill>
                <a:srgbClr val="E7DEC9">
                  <a:shade val="50000"/>
                  <a:satMod val="200000"/>
                </a:srgbClr>
              </a:solidFill>
            </a:endParaRPr>
          </a:p>
        </p:txBody>
      </p:sp>
      <p:sp>
        <p:nvSpPr>
          <p:cNvPr id="26628" name="2 İçerik Yer Tutucusu"/>
          <p:cNvSpPr>
            <a:spLocks noGrp="1"/>
          </p:cNvSpPr>
          <p:nvPr>
            <p:ph sz="quarter" idx="1"/>
          </p:nvPr>
        </p:nvSpPr>
        <p:spPr>
          <a:xfrm>
            <a:off x="431374" y="1556792"/>
            <a:ext cx="11161183" cy="5040560"/>
          </a:xfrm>
        </p:spPr>
        <p:txBody>
          <a:bodyPr/>
          <a:lstStyle/>
          <a:p>
            <a:pPr marL="0" indent="0" algn="just" eaLnBrk="1" hangingPunct="1">
              <a:lnSpc>
                <a:spcPct val="90000"/>
              </a:lnSpc>
              <a:buNone/>
            </a:pPr>
            <a:r>
              <a:rPr lang="tr-TR" sz="3200" dirty="0"/>
              <a:t>  </a:t>
            </a:r>
          </a:p>
        </p:txBody>
      </p:sp>
      <p:sp>
        <p:nvSpPr>
          <p:cNvPr id="2" name="Metin kutusu 1"/>
          <p:cNvSpPr txBox="1"/>
          <p:nvPr/>
        </p:nvSpPr>
        <p:spPr>
          <a:xfrm>
            <a:off x="1371600" y="1156742"/>
            <a:ext cx="10581051" cy="1711238"/>
          </a:xfrm>
          <a:prstGeom prst="rect">
            <a:avLst/>
          </a:prstGeom>
          <a:noFill/>
        </p:spPr>
        <p:txBody>
          <a:bodyPr wrap="square" rtlCol="0">
            <a:spAutoFit/>
          </a:bodyPr>
          <a:lstStyle/>
          <a:p>
            <a:pPr algn="just">
              <a:spcBef>
                <a:spcPct val="20000"/>
              </a:spcBef>
              <a:spcAft>
                <a:spcPts val="600"/>
              </a:spcAft>
              <a:buClr>
                <a:srgbClr val="903163"/>
              </a:buClr>
              <a:buSzPct val="92000"/>
            </a:pPr>
            <a:r>
              <a:rPr lang="tr-TR" sz="2800" b="1" dirty="0">
                <a:solidFill>
                  <a:srgbClr val="3D3D3D"/>
                </a:solidFill>
                <a:latin typeface="Arial" panose="020B0604020202020204" pitchFamily="34" charset="0"/>
                <a:cs typeface="Arial" panose="020B0604020202020204" pitchFamily="34" charset="0"/>
              </a:rPr>
              <a:t>TUR – 1:     İSTEKLİLER KENDİ EKRANLARINDA </a:t>
            </a:r>
          </a:p>
          <a:p>
            <a:pPr algn="just">
              <a:spcBef>
                <a:spcPct val="20000"/>
              </a:spcBef>
              <a:spcAft>
                <a:spcPts val="600"/>
              </a:spcAft>
              <a:buClr>
                <a:srgbClr val="903163"/>
              </a:buClr>
              <a:buSzPct val="92000"/>
            </a:pPr>
            <a:r>
              <a:rPr lang="tr-TR" sz="2800" b="1" dirty="0">
                <a:solidFill>
                  <a:prstClr val="black"/>
                </a:solidFill>
                <a:latin typeface="Arial" panose="020B0604020202020204" pitchFamily="34" charset="0"/>
                <a:cs typeface="Arial" panose="020B0604020202020204" pitchFamily="34" charset="0"/>
              </a:rPr>
              <a:t>                   NE</a:t>
            </a:r>
            <a:r>
              <a:rPr lang="tr-TR" sz="2800" b="1" dirty="0">
                <a:solidFill>
                  <a:srgbClr val="FFC000"/>
                </a:solidFill>
                <a:latin typeface="Arial" panose="020B0604020202020204" pitchFamily="34" charset="0"/>
                <a:cs typeface="Arial" panose="020B0604020202020204" pitchFamily="34" charset="0"/>
              </a:rPr>
              <a:t> </a:t>
            </a:r>
            <a:r>
              <a:rPr lang="tr-TR" sz="2800" b="1" dirty="0">
                <a:solidFill>
                  <a:srgbClr val="3D3D3D"/>
                </a:solidFill>
                <a:latin typeface="Arial" panose="020B0604020202020204" pitchFamily="34" charset="0"/>
                <a:cs typeface="Arial" panose="020B0604020202020204" pitchFamily="34" charset="0"/>
              </a:rPr>
              <a:t>GÖRECEK ?  </a:t>
            </a:r>
          </a:p>
          <a:p>
            <a:pPr algn="just">
              <a:spcBef>
                <a:spcPct val="20000"/>
              </a:spcBef>
              <a:spcAft>
                <a:spcPts val="600"/>
              </a:spcAft>
              <a:buClr>
                <a:srgbClr val="903163"/>
              </a:buClr>
              <a:buSzPct val="92000"/>
            </a:pPr>
            <a:r>
              <a:rPr lang="tr-TR" sz="2800" b="1" i="1" dirty="0">
                <a:solidFill>
                  <a:srgbClr val="3D3D3D"/>
                </a:solidFill>
                <a:latin typeface="Arial" panose="020B0604020202020204" pitchFamily="34" charset="0"/>
                <a:cs typeface="Arial" panose="020B0604020202020204" pitchFamily="34" charset="0"/>
              </a:rPr>
              <a:t>*</a:t>
            </a:r>
            <a:r>
              <a:rPr lang="tr-TR" sz="1200" i="1" dirty="0">
                <a:solidFill>
                  <a:srgbClr val="3D3D3D"/>
                </a:solidFill>
                <a:latin typeface="Arial" panose="020B0604020202020204" pitchFamily="34" charset="0"/>
                <a:cs typeface="Arial" panose="020B0604020202020204" pitchFamily="34" charset="0"/>
              </a:rPr>
              <a:t>Bir isteklinin, diğer isteklilerin sıralarını ve toplam istekli sayısını görebilmelerine ilişkin olarak </a:t>
            </a:r>
            <a:r>
              <a:rPr lang="tr-TR" sz="1200" b="1" i="1" dirty="0">
                <a:solidFill>
                  <a:srgbClr val="C00000"/>
                </a:solidFill>
                <a:latin typeface="Arial" panose="020B0604020202020204" pitchFamily="34" charset="0"/>
                <a:cs typeface="Arial" panose="020B0604020202020204" pitchFamily="34" charset="0"/>
              </a:rPr>
              <a:t>ihale dokümanında </a:t>
            </a:r>
            <a:r>
              <a:rPr lang="tr-TR" sz="1200" b="1" i="1" u="sng" dirty="0">
                <a:solidFill>
                  <a:srgbClr val="4F271C">
                    <a:lumMod val="75000"/>
                  </a:srgbClr>
                </a:solidFill>
                <a:latin typeface="Arial" panose="020B0604020202020204" pitchFamily="34" charset="0"/>
                <a:cs typeface="Arial" panose="020B0604020202020204" pitchFamily="34" charset="0"/>
              </a:rPr>
              <a:t>düzenleme yapılmaması halinde</a:t>
            </a:r>
            <a:r>
              <a:rPr lang="tr-TR" sz="1200" b="1" u="sng" dirty="0">
                <a:solidFill>
                  <a:srgbClr val="4F271C">
                    <a:lumMod val="75000"/>
                  </a:srgbClr>
                </a:solidFill>
                <a:latin typeface="Arial" panose="020B0604020202020204" pitchFamily="34" charset="0"/>
                <a:cs typeface="Arial" panose="020B0604020202020204" pitchFamily="34" charset="0"/>
              </a:rPr>
              <a:t>:</a:t>
            </a:r>
          </a:p>
        </p:txBody>
      </p:sp>
      <p:graphicFrame>
        <p:nvGraphicFramePr>
          <p:cNvPr id="4" name="Diyagram 3"/>
          <p:cNvGraphicFramePr/>
          <p:nvPr>
            <p:extLst>
              <p:ext uri="{D42A27DB-BD31-4B8C-83A1-F6EECF244321}">
                <p14:modId xmlns:p14="http://schemas.microsoft.com/office/powerpoint/2010/main" val="736999018"/>
              </p:ext>
            </p:extLst>
          </p:nvPr>
        </p:nvGraphicFramePr>
        <p:xfrm>
          <a:off x="704850" y="2924944"/>
          <a:ext cx="2838450" cy="35806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yagram 7"/>
          <p:cNvGraphicFramePr/>
          <p:nvPr>
            <p:extLst>
              <p:ext uri="{D42A27DB-BD31-4B8C-83A1-F6EECF244321}">
                <p14:modId xmlns:p14="http://schemas.microsoft.com/office/powerpoint/2010/main" val="120558174"/>
              </p:ext>
            </p:extLst>
          </p:nvPr>
        </p:nvGraphicFramePr>
        <p:xfrm>
          <a:off x="3712864" y="2714625"/>
          <a:ext cx="2687935" cy="3886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9" name="Diyagram 8"/>
          <p:cNvGraphicFramePr/>
          <p:nvPr>
            <p:extLst>
              <p:ext uri="{D42A27DB-BD31-4B8C-83A1-F6EECF244321}">
                <p14:modId xmlns:p14="http://schemas.microsoft.com/office/powerpoint/2010/main" val="3684068584"/>
              </p:ext>
            </p:extLst>
          </p:nvPr>
        </p:nvGraphicFramePr>
        <p:xfrm>
          <a:off x="6557350" y="2705100"/>
          <a:ext cx="2551971" cy="379095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0" name="Diyagram 9"/>
          <p:cNvGraphicFramePr/>
          <p:nvPr>
            <p:extLst>
              <p:ext uri="{D42A27DB-BD31-4B8C-83A1-F6EECF244321}">
                <p14:modId xmlns:p14="http://schemas.microsoft.com/office/powerpoint/2010/main" val="1649785186"/>
              </p:ext>
            </p:extLst>
          </p:nvPr>
        </p:nvGraphicFramePr>
        <p:xfrm>
          <a:off x="9266600" y="2867980"/>
          <a:ext cx="2773000" cy="3580631"/>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30678036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8" grpId="0">
        <p:bldAsOne/>
      </p:bldGraphic>
      <p:bldGraphic spid="9" grpId="0">
        <p:bldAsOne/>
      </p:bldGraphic>
      <p:bldGraphic spid="10" grpId="0">
        <p:bldAsOne/>
      </p:bldGraphic>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Başlık"/>
          <p:cNvSpPr>
            <a:spLocks noGrp="1"/>
          </p:cNvSpPr>
          <p:nvPr>
            <p:ph type="title"/>
          </p:nvPr>
        </p:nvSpPr>
        <p:spPr>
          <a:xfrm>
            <a:off x="571500" y="214313"/>
            <a:ext cx="10972800" cy="1143000"/>
          </a:xfrm>
        </p:spPr>
        <p:txBody>
          <a:bodyPr/>
          <a:lstStyle/>
          <a:p>
            <a:pPr algn="ctr" eaLnBrk="1" hangingPunct="1"/>
            <a:r>
              <a:rPr lang="tr-TR" altLang="tr-TR" sz="2800" b="1" dirty="0">
                <a:latin typeface="Arial" charset="0"/>
                <a:cs typeface="Arial" charset="0"/>
              </a:rPr>
              <a:t>ELEKTRONİK EKSİLTME</a:t>
            </a:r>
            <a:endParaRPr lang="tr-TR" altLang="tr-TR" sz="2800" dirty="0"/>
          </a:p>
        </p:txBody>
      </p:sp>
      <p:sp>
        <p:nvSpPr>
          <p:cNvPr id="5" name="4 Slayt Numarası Yer Tutucusu"/>
          <p:cNvSpPr>
            <a:spLocks noGrp="1"/>
          </p:cNvSpPr>
          <p:nvPr>
            <p:ph type="sldNum" sz="quarter" idx="12"/>
          </p:nvPr>
        </p:nvSpPr>
        <p:spPr/>
        <p:txBody>
          <a:bodyPr>
            <a:normAutofit/>
          </a:bodyPr>
          <a:lstStyle/>
          <a:p>
            <a:pPr>
              <a:defRPr/>
            </a:pPr>
            <a:fld id="{1F5AB7A3-0336-467B-A400-E3915F30D48A}" type="slidenum">
              <a:rPr lang="tr-TR">
                <a:solidFill>
                  <a:srgbClr val="E7DEC9">
                    <a:shade val="50000"/>
                    <a:satMod val="200000"/>
                  </a:srgbClr>
                </a:solidFill>
              </a:rPr>
              <a:pPr>
                <a:defRPr/>
              </a:pPr>
              <a:t>175</a:t>
            </a:fld>
            <a:endParaRPr lang="tr-TR">
              <a:solidFill>
                <a:srgbClr val="E7DEC9">
                  <a:shade val="50000"/>
                  <a:satMod val="200000"/>
                </a:srgbClr>
              </a:solidFill>
            </a:endParaRPr>
          </a:p>
        </p:txBody>
      </p:sp>
      <p:sp>
        <p:nvSpPr>
          <p:cNvPr id="26628" name="2 İçerik Yer Tutucusu"/>
          <p:cNvSpPr>
            <a:spLocks noGrp="1"/>
          </p:cNvSpPr>
          <p:nvPr>
            <p:ph sz="quarter" idx="1"/>
          </p:nvPr>
        </p:nvSpPr>
        <p:spPr>
          <a:xfrm>
            <a:off x="1381125" y="1556792"/>
            <a:ext cx="10211432" cy="5040560"/>
          </a:xfrm>
        </p:spPr>
        <p:txBody>
          <a:bodyPr/>
          <a:lstStyle/>
          <a:p>
            <a:pPr marL="0" indent="0" algn="just" eaLnBrk="1" hangingPunct="1">
              <a:lnSpc>
                <a:spcPct val="90000"/>
              </a:lnSpc>
              <a:buNone/>
            </a:pPr>
            <a:r>
              <a:rPr lang="tr-TR" sz="3200" dirty="0"/>
              <a:t>  </a:t>
            </a:r>
          </a:p>
        </p:txBody>
      </p:sp>
      <p:sp>
        <p:nvSpPr>
          <p:cNvPr id="3" name="Aşağı Ok Belirtme Çizgisi 2"/>
          <p:cNvSpPr/>
          <p:nvPr/>
        </p:nvSpPr>
        <p:spPr>
          <a:xfrm>
            <a:off x="4559829" y="1657350"/>
            <a:ext cx="3552395" cy="1676399"/>
          </a:xfrm>
          <a:prstGeom prst="downArrow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a:solidFill>
                  <a:prstClr val="black"/>
                </a:solidFill>
                <a:latin typeface="Arial" panose="020B0604020202020204" pitchFamily="34" charset="0"/>
                <a:cs typeface="Arial" panose="020B0604020202020204" pitchFamily="34" charset="0"/>
              </a:rPr>
              <a:t>ELEKTRONİK EKSİLTME</a:t>
            </a:r>
          </a:p>
        </p:txBody>
      </p:sp>
      <p:graphicFrame>
        <p:nvGraphicFramePr>
          <p:cNvPr id="4" name="Diyagram 3"/>
          <p:cNvGraphicFramePr/>
          <p:nvPr>
            <p:extLst>
              <p:ext uri="{D42A27DB-BD31-4B8C-83A1-F6EECF244321}">
                <p14:modId xmlns:p14="http://schemas.microsoft.com/office/powerpoint/2010/main" val="2069820902"/>
              </p:ext>
            </p:extLst>
          </p:nvPr>
        </p:nvGraphicFramePr>
        <p:xfrm>
          <a:off x="1391476" y="3212976"/>
          <a:ext cx="10152824" cy="28830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316582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DB22C055-6CC5-4998-AF39-2EB07F3741B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29FFB0CF-9854-458F-B4CB-4E1BAC209CF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Başlık"/>
          <p:cNvSpPr>
            <a:spLocks noGrp="1"/>
          </p:cNvSpPr>
          <p:nvPr>
            <p:ph type="title"/>
          </p:nvPr>
        </p:nvSpPr>
        <p:spPr>
          <a:xfrm>
            <a:off x="571500" y="214313"/>
            <a:ext cx="10972800" cy="1143000"/>
          </a:xfrm>
        </p:spPr>
        <p:txBody>
          <a:bodyPr/>
          <a:lstStyle/>
          <a:p>
            <a:pPr algn="ctr" eaLnBrk="1" hangingPunct="1"/>
            <a:r>
              <a:rPr lang="tr-TR" altLang="tr-TR" sz="2800" b="1" dirty="0">
                <a:latin typeface="Arial" charset="0"/>
                <a:cs typeface="Arial" charset="0"/>
              </a:rPr>
              <a:t>ELEKTRONİK EKSİLTME</a:t>
            </a:r>
            <a:endParaRPr lang="tr-TR" altLang="tr-TR" sz="2800" dirty="0"/>
          </a:p>
        </p:txBody>
      </p:sp>
      <p:sp>
        <p:nvSpPr>
          <p:cNvPr id="5" name="4 Slayt Numarası Yer Tutucusu"/>
          <p:cNvSpPr>
            <a:spLocks noGrp="1"/>
          </p:cNvSpPr>
          <p:nvPr>
            <p:ph type="sldNum" sz="quarter" idx="12"/>
          </p:nvPr>
        </p:nvSpPr>
        <p:spPr/>
        <p:txBody>
          <a:bodyPr>
            <a:normAutofit/>
          </a:bodyPr>
          <a:lstStyle/>
          <a:p>
            <a:pPr>
              <a:defRPr/>
            </a:pPr>
            <a:fld id="{1F5AB7A3-0336-467B-A400-E3915F30D48A}" type="slidenum">
              <a:rPr lang="tr-TR">
                <a:solidFill>
                  <a:srgbClr val="E7DEC9">
                    <a:shade val="50000"/>
                    <a:satMod val="200000"/>
                  </a:srgbClr>
                </a:solidFill>
              </a:rPr>
              <a:pPr>
                <a:defRPr/>
              </a:pPr>
              <a:t>176</a:t>
            </a:fld>
            <a:endParaRPr lang="tr-TR">
              <a:solidFill>
                <a:srgbClr val="E7DEC9">
                  <a:shade val="50000"/>
                  <a:satMod val="200000"/>
                </a:srgbClr>
              </a:solidFill>
            </a:endParaRPr>
          </a:p>
        </p:txBody>
      </p:sp>
      <p:sp>
        <p:nvSpPr>
          <p:cNvPr id="26628" name="2 İçerik Yer Tutucusu"/>
          <p:cNvSpPr>
            <a:spLocks noGrp="1"/>
          </p:cNvSpPr>
          <p:nvPr>
            <p:ph sz="quarter" idx="1"/>
          </p:nvPr>
        </p:nvSpPr>
        <p:spPr>
          <a:xfrm>
            <a:off x="431374" y="1556792"/>
            <a:ext cx="11161183" cy="5040560"/>
          </a:xfrm>
        </p:spPr>
        <p:txBody>
          <a:bodyPr/>
          <a:lstStyle/>
          <a:p>
            <a:pPr marL="0" indent="0" algn="just" eaLnBrk="1" hangingPunct="1">
              <a:lnSpc>
                <a:spcPct val="90000"/>
              </a:lnSpc>
              <a:buNone/>
            </a:pPr>
            <a:r>
              <a:rPr lang="tr-TR" sz="3200" dirty="0"/>
              <a:t>  </a:t>
            </a:r>
          </a:p>
        </p:txBody>
      </p:sp>
      <p:sp>
        <p:nvSpPr>
          <p:cNvPr id="2" name="Metin kutusu 1"/>
          <p:cNvSpPr txBox="1"/>
          <p:nvPr/>
        </p:nvSpPr>
        <p:spPr>
          <a:xfrm>
            <a:off x="1371600" y="1156742"/>
            <a:ext cx="10581051" cy="1711238"/>
          </a:xfrm>
          <a:prstGeom prst="rect">
            <a:avLst/>
          </a:prstGeom>
          <a:noFill/>
        </p:spPr>
        <p:txBody>
          <a:bodyPr wrap="square" rtlCol="0">
            <a:spAutoFit/>
          </a:bodyPr>
          <a:lstStyle/>
          <a:p>
            <a:pPr algn="just">
              <a:spcBef>
                <a:spcPct val="20000"/>
              </a:spcBef>
              <a:spcAft>
                <a:spcPts val="600"/>
              </a:spcAft>
              <a:buClr>
                <a:srgbClr val="903163"/>
              </a:buClr>
              <a:buSzPct val="92000"/>
            </a:pPr>
            <a:r>
              <a:rPr lang="tr-TR" sz="2800" b="1" dirty="0">
                <a:solidFill>
                  <a:srgbClr val="3D3D3D"/>
                </a:solidFill>
                <a:latin typeface="Arial" panose="020B0604020202020204" pitchFamily="34" charset="0"/>
                <a:cs typeface="Arial" panose="020B0604020202020204" pitchFamily="34" charset="0"/>
              </a:rPr>
              <a:t>TUR – 2:     İSTEKLİLER KENDİ EKRANLARINDA </a:t>
            </a:r>
          </a:p>
          <a:p>
            <a:pPr algn="just">
              <a:spcBef>
                <a:spcPct val="20000"/>
              </a:spcBef>
              <a:spcAft>
                <a:spcPts val="600"/>
              </a:spcAft>
              <a:buClr>
                <a:srgbClr val="903163"/>
              </a:buClr>
              <a:buSzPct val="92000"/>
            </a:pPr>
            <a:r>
              <a:rPr lang="tr-TR" sz="2800" b="1" dirty="0">
                <a:solidFill>
                  <a:prstClr val="black"/>
                </a:solidFill>
                <a:latin typeface="Arial" panose="020B0604020202020204" pitchFamily="34" charset="0"/>
                <a:cs typeface="Arial" panose="020B0604020202020204" pitchFamily="34" charset="0"/>
              </a:rPr>
              <a:t>                   NE</a:t>
            </a:r>
            <a:r>
              <a:rPr lang="tr-TR" sz="2800" b="1" dirty="0">
                <a:solidFill>
                  <a:srgbClr val="FFC000"/>
                </a:solidFill>
                <a:latin typeface="Arial" panose="020B0604020202020204" pitchFamily="34" charset="0"/>
                <a:cs typeface="Arial" panose="020B0604020202020204" pitchFamily="34" charset="0"/>
              </a:rPr>
              <a:t> </a:t>
            </a:r>
            <a:r>
              <a:rPr lang="tr-TR" sz="2800" b="1" dirty="0">
                <a:solidFill>
                  <a:srgbClr val="3D3D3D"/>
                </a:solidFill>
                <a:latin typeface="Arial" panose="020B0604020202020204" pitchFamily="34" charset="0"/>
                <a:cs typeface="Arial" panose="020B0604020202020204" pitchFamily="34" charset="0"/>
              </a:rPr>
              <a:t>GÖRECEK ?  </a:t>
            </a:r>
          </a:p>
          <a:p>
            <a:pPr algn="just">
              <a:spcBef>
                <a:spcPct val="20000"/>
              </a:spcBef>
              <a:spcAft>
                <a:spcPts val="600"/>
              </a:spcAft>
              <a:buClr>
                <a:srgbClr val="903163"/>
              </a:buClr>
              <a:buSzPct val="92000"/>
            </a:pPr>
            <a:r>
              <a:rPr lang="tr-TR" sz="2800" dirty="0">
                <a:solidFill>
                  <a:prstClr val="black"/>
                </a:solidFill>
                <a:latin typeface="Arial" panose="020B0604020202020204" pitchFamily="34" charset="0"/>
                <a:cs typeface="Arial" panose="020B0604020202020204" pitchFamily="34" charset="0"/>
              </a:rPr>
              <a:t>*</a:t>
            </a:r>
            <a:r>
              <a:rPr lang="tr-TR" sz="1200" i="1" dirty="0">
                <a:solidFill>
                  <a:prstClr val="black"/>
                </a:solidFill>
                <a:latin typeface="Arial" panose="020B0604020202020204" pitchFamily="34" charset="0"/>
                <a:cs typeface="Arial" panose="020B0604020202020204" pitchFamily="34" charset="0"/>
              </a:rPr>
              <a:t>Bir isteklinin, diğer isteklilerin sıralarını ve toplam istekli sayısını görebilmelerine ilişkin olarak </a:t>
            </a:r>
            <a:r>
              <a:rPr lang="tr-TR" sz="1200" b="1" i="1" dirty="0">
                <a:solidFill>
                  <a:srgbClr val="C00000"/>
                </a:solidFill>
                <a:latin typeface="Arial" panose="020B0604020202020204" pitchFamily="34" charset="0"/>
                <a:cs typeface="Arial" panose="020B0604020202020204" pitchFamily="34" charset="0"/>
              </a:rPr>
              <a:t>ihale dokümanında </a:t>
            </a:r>
            <a:r>
              <a:rPr lang="tr-TR" sz="1200" b="1" i="1" u="sng" dirty="0">
                <a:solidFill>
                  <a:srgbClr val="FF0000"/>
                </a:solidFill>
                <a:latin typeface="Arial" panose="020B0604020202020204" pitchFamily="34" charset="0"/>
                <a:cs typeface="Arial" panose="020B0604020202020204" pitchFamily="34" charset="0"/>
              </a:rPr>
              <a:t>düzenleme yapılması halinde:</a:t>
            </a:r>
            <a:endParaRPr lang="tr-TR" sz="2800" b="1" u="sng" dirty="0">
              <a:solidFill>
                <a:srgbClr val="FF0000"/>
              </a:solidFill>
              <a:latin typeface="Arial" panose="020B0604020202020204" pitchFamily="34" charset="0"/>
              <a:cs typeface="Arial" panose="020B0604020202020204" pitchFamily="34" charset="0"/>
            </a:endParaRPr>
          </a:p>
        </p:txBody>
      </p:sp>
      <p:graphicFrame>
        <p:nvGraphicFramePr>
          <p:cNvPr id="4" name="Diyagram 3"/>
          <p:cNvGraphicFramePr/>
          <p:nvPr>
            <p:extLst>
              <p:ext uri="{D42A27DB-BD31-4B8C-83A1-F6EECF244321}">
                <p14:modId xmlns:p14="http://schemas.microsoft.com/office/powerpoint/2010/main" val="414486569"/>
              </p:ext>
            </p:extLst>
          </p:nvPr>
        </p:nvGraphicFramePr>
        <p:xfrm>
          <a:off x="733424" y="2924944"/>
          <a:ext cx="2809875" cy="35806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yagram 7"/>
          <p:cNvGraphicFramePr/>
          <p:nvPr>
            <p:extLst>
              <p:ext uri="{D42A27DB-BD31-4B8C-83A1-F6EECF244321}">
                <p14:modId xmlns:p14="http://schemas.microsoft.com/office/powerpoint/2010/main" val="804500028"/>
              </p:ext>
            </p:extLst>
          </p:nvPr>
        </p:nvGraphicFramePr>
        <p:xfrm>
          <a:off x="3714750" y="2762250"/>
          <a:ext cx="2633049" cy="3886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9" name="Diyagram 8"/>
          <p:cNvGraphicFramePr/>
          <p:nvPr>
            <p:extLst>
              <p:ext uri="{D42A27DB-BD31-4B8C-83A1-F6EECF244321}">
                <p14:modId xmlns:p14="http://schemas.microsoft.com/office/powerpoint/2010/main" val="2730483688"/>
              </p:ext>
            </p:extLst>
          </p:nvPr>
        </p:nvGraphicFramePr>
        <p:xfrm>
          <a:off x="6419850" y="2867980"/>
          <a:ext cx="2705100" cy="379095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0" name="Diyagram 9"/>
          <p:cNvGraphicFramePr/>
          <p:nvPr>
            <p:extLst>
              <p:ext uri="{D42A27DB-BD31-4B8C-83A1-F6EECF244321}">
                <p14:modId xmlns:p14="http://schemas.microsoft.com/office/powerpoint/2010/main" val="1721568667"/>
              </p:ext>
            </p:extLst>
          </p:nvPr>
        </p:nvGraphicFramePr>
        <p:xfrm>
          <a:off x="9239250" y="2991619"/>
          <a:ext cx="2809875" cy="3580631"/>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25191132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8" grpId="0">
        <p:bldAsOne/>
      </p:bldGraphic>
      <p:bldGraphic spid="9" grpId="0">
        <p:bldAsOne/>
      </p:bldGraphic>
      <p:bldGraphic spid="10" grpId="0">
        <p:bldAsOne/>
      </p:bldGraphic>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Başlık"/>
          <p:cNvSpPr>
            <a:spLocks noGrp="1"/>
          </p:cNvSpPr>
          <p:nvPr>
            <p:ph type="title"/>
          </p:nvPr>
        </p:nvSpPr>
        <p:spPr>
          <a:xfrm>
            <a:off x="571500" y="214313"/>
            <a:ext cx="10972800" cy="1143000"/>
          </a:xfrm>
        </p:spPr>
        <p:txBody>
          <a:bodyPr/>
          <a:lstStyle/>
          <a:p>
            <a:pPr algn="ctr" eaLnBrk="1" hangingPunct="1"/>
            <a:r>
              <a:rPr lang="tr-TR" altLang="tr-TR" sz="2800" b="1" dirty="0">
                <a:latin typeface="Arial" charset="0"/>
                <a:cs typeface="Arial" charset="0"/>
              </a:rPr>
              <a:t>ELEKTRONİK EKSİLTME</a:t>
            </a:r>
            <a:endParaRPr lang="tr-TR" altLang="tr-TR" sz="2800" dirty="0"/>
          </a:p>
        </p:txBody>
      </p:sp>
      <p:sp>
        <p:nvSpPr>
          <p:cNvPr id="5" name="4 Slayt Numarası Yer Tutucusu"/>
          <p:cNvSpPr>
            <a:spLocks noGrp="1"/>
          </p:cNvSpPr>
          <p:nvPr>
            <p:ph type="sldNum" sz="quarter" idx="12"/>
          </p:nvPr>
        </p:nvSpPr>
        <p:spPr/>
        <p:txBody>
          <a:bodyPr>
            <a:normAutofit/>
          </a:bodyPr>
          <a:lstStyle/>
          <a:p>
            <a:pPr>
              <a:defRPr/>
            </a:pPr>
            <a:fld id="{1F5AB7A3-0336-467B-A400-E3915F30D48A}" type="slidenum">
              <a:rPr lang="tr-TR">
                <a:solidFill>
                  <a:srgbClr val="E7DEC9">
                    <a:shade val="50000"/>
                    <a:satMod val="200000"/>
                  </a:srgbClr>
                </a:solidFill>
              </a:rPr>
              <a:pPr>
                <a:defRPr/>
              </a:pPr>
              <a:t>177</a:t>
            </a:fld>
            <a:endParaRPr lang="tr-TR">
              <a:solidFill>
                <a:srgbClr val="E7DEC9">
                  <a:shade val="50000"/>
                  <a:satMod val="200000"/>
                </a:srgbClr>
              </a:solidFill>
            </a:endParaRPr>
          </a:p>
        </p:txBody>
      </p:sp>
      <p:sp>
        <p:nvSpPr>
          <p:cNvPr id="26628" name="2 İçerik Yer Tutucusu"/>
          <p:cNvSpPr>
            <a:spLocks noGrp="1"/>
          </p:cNvSpPr>
          <p:nvPr>
            <p:ph sz="quarter" idx="1"/>
          </p:nvPr>
        </p:nvSpPr>
        <p:spPr>
          <a:xfrm>
            <a:off x="431374" y="1556792"/>
            <a:ext cx="11161183" cy="5040560"/>
          </a:xfrm>
        </p:spPr>
        <p:txBody>
          <a:bodyPr/>
          <a:lstStyle/>
          <a:p>
            <a:pPr marL="0" indent="0" algn="just" eaLnBrk="1" hangingPunct="1">
              <a:lnSpc>
                <a:spcPct val="90000"/>
              </a:lnSpc>
              <a:buNone/>
            </a:pPr>
            <a:r>
              <a:rPr lang="tr-TR" sz="3200" dirty="0"/>
              <a:t>  </a:t>
            </a:r>
          </a:p>
        </p:txBody>
      </p:sp>
      <p:sp>
        <p:nvSpPr>
          <p:cNvPr id="2" name="Metin kutusu 1"/>
          <p:cNvSpPr txBox="1"/>
          <p:nvPr/>
        </p:nvSpPr>
        <p:spPr>
          <a:xfrm>
            <a:off x="1371600" y="1156742"/>
            <a:ext cx="10581051" cy="1711238"/>
          </a:xfrm>
          <a:prstGeom prst="rect">
            <a:avLst/>
          </a:prstGeom>
          <a:noFill/>
        </p:spPr>
        <p:txBody>
          <a:bodyPr wrap="square" rtlCol="0">
            <a:spAutoFit/>
          </a:bodyPr>
          <a:lstStyle/>
          <a:p>
            <a:pPr algn="just">
              <a:spcBef>
                <a:spcPct val="20000"/>
              </a:spcBef>
              <a:spcAft>
                <a:spcPts val="600"/>
              </a:spcAft>
              <a:buClr>
                <a:srgbClr val="903163"/>
              </a:buClr>
              <a:buSzPct val="92000"/>
            </a:pPr>
            <a:r>
              <a:rPr lang="tr-TR" sz="2800" b="1" dirty="0">
                <a:solidFill>
                  <a:srgbClr val="3D3D3D"/>
                </a:solidFill>
                <a:latin typeface="Arial" panose="020B0604020202020204" pitchFamily="34" charset="0"/>
                <a:cs typeface="Arial" panose="020B0604020202020204" pitchFamily="34" charset="0"/>
              </a:rPr>
              <a:t>TUR – 2:     İSTEKLİLER KENDİ EKRANLARINDA </a:t>
            </a:r>
          </a:p>
          <a:p>
            <a:pPr algn="just">
              <a:spcBef>
                <a:spcPct val="20000"/>
              </a:spcBef>
              <a:spcAft>
                <a:spcPts val="600"/>
              </a:spcAft>
              <a:buClr>
                <a:srgbClr val="903163"/>
              </a:buClr>
              <a:buSzPct val="92000"/>
            </a:pPr>
            <a:r>
              <a:rPr lang="tr-TR" sz="2800" b="1" dirty="0">
                <a:solidFill>
                  <a:prstClr val="black"/>
                </a:solidFill>
                <a:latin typeface="Arial" panose="020B0604020202020204" pitchFamily="34" charset="0"/>
                <a:cs typeface="Arial" panose="020B0604020202020204" pitchFamily="34" charset="0"/>
              </a:rPr>
              <a:t>                   NE</a:t>
            </a:r>
            <a:r>
              <a:rPr lang="tr-TR" sz="2800" b="1" dirty="0">
                <a:solidFill>
                  <a:srgbClr val="FFC000"/>
                </a:solidFill>
                <a:latin typeface="Arial" panose="020B0604020202020204" pitchFamily="34" charset="0"/>
                <a:cs typeface="Arial" panose="020B0604020202020204" pitchFamily="34" charset="0"/>
              </a:rPr>
              <a:t> </a:t>
            </a:r>
            <a:r>
              <a:rPr lang="tr-TR" sz="2800" b="1" dirty="0">
                <a:solidFill>
                  <a:srgbClr val="3D3D3D"/>
                </a:solidFill>
                <a:latin typeface="Arial" panose="020B0604020202020204" pitchFamily="34" charset="0"/>
                <a:cs typeface="Arial" panose="020B0604020202020204" pitchFamily="34" charset="0"/>
              </a:rPr>
              <a:t>GÖRECEK ?  </a:t>
            </a:r>
          </a:p>
          <a:p>
            <a:pPr algn="just">
              <a:spcBef>
                <a:spcPct val="20000"/>
              </a:spcBef>
              <a:spcAft>
                <a:spcPts val="600"/>
              </a:spcAft>
              <a:buClr>
                <a:srgbClr val="903163"/>
              </a:buClr>
              <a:buSzPct val="92000"/>
            </a:pPr>
            <a:r>
              <a:rPr lang="tr-TR" sz="2800" b="1" i="1" dirty="0">
                <a:solidFill>
                  <a:srgbClr val="3D3D3D"/>
                </a:solidFill>
                <a:latin typeface="Arial" panose="020B0604020202020204" pitchFamily="34" charset="0"/>
                <a:cs typeface="Arial" panose="020B0604020202020204" pitchFamily="34" charset="0"/>
              </a:rPr>
              <a:t>*</a:t>
            </a:r>
            <a:r>
              <a:rPr lang="tr-TR" sz="1200" i="1" dirty="0">
                <a:solidFill>
                  <a:srgbClr val="3D3D3D"/>
                </a:solidFill>
                <a:latin typeface="Arial" panose="020B0604020202020204" pitchFamily="34" charset="0"/>
                <a:cs typeface="Arial" panose="020B0604020202020204" pitchFamily="34" charset="0"/>
              </a:rPr>
              <a:t>Bir isteklinin, diğer isteklilerin sıralarını ve toplam istekli sayısını görebilmelerine ilişkin olarak </a:t>
            </a:r>
            <a:r>
              <a:rPr lang="tr-TR" sz="1200" b="1" i="1" dirty="0">
                <a:solidFill>
                  <a:srgbClr val="C00000"/>
                </a:solidFill>
                <a:latin typeface="Arial" panose="020B0604020202020204" pitchFamily="34" charset="0"/>
                <a:cs typeface="Arial" panose="020B0604020202020204" pitchFamily="34" charset="0"/>
              </a:rPr>
              <a:t>ihale dokümanında </a:t>
            </a:r>
            <a:r>
              <a:rPr lang="tr-TR" sz="1200" b="1" i="1" u="sng" dirty="0">
                <a:solidFill>
                  <a:srgbClr val="4F271C">
                    <a:lumMod val="75000"/>
                  </a:srgbClr>
                </a:solidFill>
                <a:latin typeface="Arial" panose="020B0604020202020204" pitchFamily="34" charset="0"/>
                <a:cs typeface="Arial" panose="020B0604020202020204" pitchFamily="34" charset="0"/>
              </a:rPr>
              <a:t>düzenleme yapılmaması halinde</a:t>
            </a:r>
            <a:r>
              <a:rPr lang="tr-TR" sz="1200" b="1" u="sng" dirty="0">
                <a:solidFill>
                  <a:srgbClr val="4F271C">
                    <a:lumMod val="75000"/>
                  </a:srgbClr>
                </a:solidFill>
                <a:latin typeface="Arial" panose="020B0604020202020204" pitchFamily="34" charset="0"/>
                <a:cs typeface="Arial" panose="020B0604020202020204" pitchFamily="34" charset="0"/>
              </a:rPr>
              <a:t>:</a:t>
            </a:r>
          </a:p>
        </p:txBody>
      </p:sp>
      <p:graphicFrame>
        <p:nvGraphicFramePr>
          <p:cNvPr id="4" name="Diyagram 3"/>
          <p:cNvGraphicFramePr/>
          <p:nvPr>
            <p:extLst>
              <p:ext uri="{D42A27DB-BD31-4B8C-83A1-F6EECF244321}">
                <p14:modId xmlns:p14="http://schemas.microsoft.com/office/powerpoint/2010/main" val="226240354"/>
              </p:ext>
            </p:extLst>
          </p:nvPr>
        </p:nvGraphicFramePr>
        <p:xfrm>
          <a:off x="704850" y="2924944"/>
          <a:ext cx="2838450" cy="35806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yagram 7"/>
          <p:cNvGraphicFramePr/>
          <p:nvPr>
            <p:extLst>
              <p:ext uri="{D42A27DB-BD31-4B8C-83A1-F6EECF244321}">
                <p14:modId xmlns:p14="http://schemas.microsoft.com/office/powerpoint/2010/main" val="3140375803"/>
              </p:ext>
            </p:extLst>
          </p:nvPr>
        </p:nvGraphicFramePr>
        <p:xfrm>
          <a:off x="3712864" y="2714625"/>
          <a:ext cx="2687935" cy="3886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9" name="Diyagram 8"/>
          <p:cNvGraphicFramePr/>
          <p:nvPr>
            <p:extLst>
              <p:ext uri="{D42A27DB-BD31-4B8C-83A1-F6EECF244321}">
                <p14:modId xmlns:p14="http://schemas.microsoft.com/office/powerpoint/2010/main" val="786539790"/>
              </p:ext>
            </p:extLst>
          </p:nvPr>
        </p:nvGraphicFramePr>
        <p:xfrm>
          <a:off x="6557350" y="2705100"/>
          <a:ext cx="2551971" cy="379095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0" name="Diyagram 9"/>
          <p:cNvGraphicFramePr/>
          <p:nvPr>
            <p:extLst>
              <p:ext uri="{D42A27DB-BD31-4B8C-83A1-F6EECF244321}">
                <p14:modId xmlns:p14="http://schemas.microsoft.com/office/powerpoint/2010/main" val="784668450"/>
              </p:ext>
            </p:extLst>
          </p:nvPr>
        </p:nvGraphicFramePr>
        <p:xfrm>
          <a:off x="9266600" y="2867980"/>
          <a:ext cx="2773000" cy="3580631"/>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32528517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8" grpId="0">
        <p:bldAsOne/>
      </p:bldGraphic>
      <p:bldGraphic spid="9" grpId="0">
        <p:bldAsOne/>
      </p:bldGraphic>
      <p:bldGraphic spid="10" grpId="0">
        <p:bldAsOne/>
      </p:bldGraphic>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Başlık"/>
          <p:cNvSpPr>
            <a:spLocks noGrp="1"/>
          </p:cNvSpPr>
          <p:nvPr>
            <p:ph type="title"/>
          </p:nvPr>
        </p:nvSpPr>
        <p:spPr>
          <a:xfrm>
            <a:off x="571500" y="214313"/>
            <a:ext cx="10972800" cy="1143000"/>
          </a:xfrm>
        </p:spPr>
        <p:txBody>
          <a:bodyPr/>
          <a:lstStyle/>
          <a:p>
            <a:pPr algn="ctr" eaLnBrk="1" hangingPunct="1"/>
            <a:r>
              <a:rPr lang="tr-TR" altLang="tr-TR" sz="2800" b="1" dirty="0">
                <a:latin typeface="Arial" charset="0"/>
                <a:cs typeface="Arial" charset="0"/>
              </a:rPr>
              <a:t>ELEKTRONİK EKSİLTME</a:t>
            </a:r>
            <a:endParaRPr lang="tr-TR" altLang="tr-TR" sz="2800" dirty="0"/>
          </a:p>
        </p:txBody>
      </p:sp>
      <p:sp>
        <p:nvSpPr>
          <p:cNvPr id="5" name="4 Slayt Numarası Yer Tutucusu"/>
          <p:cNvSpPr>
            <a:spLocks noGrp="1"/>
          </p:cNvSpPr>
          <p:nvPr>
            <p:ph type="sldNum" sz="quarter" idx="12"/>
          </p:nvPr>
        </p:nvSpPr>
        <p:spPr/>
        <p:txBody>
          <a:bodyPr>
            <a:normAutofit/>
          </a:bodyPr>
          <a:lstStyle/>
          <a:p>
            <a:pPr>
              <a:defRPr/>
            </a:pPr>
            <a:fld id="{1F5AB7A3-0336-467B-A400-E3915F30D48A}" type="slidenum">
              <a:rPr lang="tr-TR">
                <a:solidFill>
                  <a:srgbClr val="E7DEC9">
                    <a:shade val="50000"/>
                    <a:satMod val="200000"/>
                  </a:srgbClr>
                </a:solidFill>
              </a:rPr>
              <a:pPr>
                <a:defRPr/>
              </a:pPr>
              <a:t>178</a:t>
            </a:fld>
            <a:endParaRPr lang="tr-TR">
              <a:solidFill>
                <a:srgbClr val="E7DEC9">
                  <a:shade val="50000"/>
                  <a:satMod val="200000"/>
                </a:srgbClr>
              </a:solidFill>
            </a:endParaRPr>
          </a:p>
        </p:txBody>
      </p:sp>
      <p:sp>
        <p:nvSpPr>
          <p:cNvPr id="26628" name="2 İçerik Yer Tutucusu"/>
          <p:cNvSpPr>
            <a:spLocks noGrp="1"/>
          </p:cNvSpPr>
          <p:nvPr>
            <p:ph sz="quarter" idx="1"/>
          </p:nvPr>
        </p:nvSpPr>
        <p:spPr>
          <a:xfrm>
            <a:off x="1381125" y="1556792"/>
            <a:ext cx="10211432" cy="5040560"/>
          </a:xfrm>
        </p:spPr>
        <p:txBody>
          <a:bodyPr/>
          <a:lstStyle/>
          <a:p>
            <a:pPr marL="0" indent="0" algn="just" eaLnBrk="1" hangingPunct="1">
              <a:lnSpc>
                <a:spcPct val="90000"/>
              </a:lnSpc>
              <a:buNone/>
            </a:pPr>
            <a:r>
              <a:rPr lang="tr-TR" sz="3200" dirty="0"/>
              <a:t>  </a:t>
            </a:r>
          </a:p>
        </p:txBody>
      </p:sp>
      <p:sp>
        <p:nvSpPr>
          <p:cNvPr id="3" name="Aşağı Ok Belirtme Çizgisi 2"/>
          <p:cNvSpPr/>
          <p:nvPr/>
        </p:nvSpPr>
        <p:spPr>
          <a:xfrm>
            <a:off x="4559829" y="1657350"/>
            <a:ext cx="3552395" cy="1676399"/>
          </a:xfrm>
          <a:prstGeom prst="downArrow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a:solidFill>
                  <a:prstClr val="black"/>
                </a:solidFill>
                <a:latin typeface="Arial" panose="020B0604020202020204" pitchFamily="34" charset="0"/>
                <a:cs typeface="Arial" panose="020B0604020202020204" pitchFamily="34" charset="0"/>
              </a:rPr>
              <a:t>ELEKTRONİK EKSİLTME</a:t>
            </a:r>
          </a:p>
        </p:txBody>
      </p:sp>
      <p:graphicFrame>
        <p:nvGraphicFramePr>
          <p:cNvPr id="4" name="Diyagram 3"/>
          <p:cNvGraphicFramePr/>
          <p:nvPr>
            <p:extLst>
              <p:ext uri="{D42A27DB-BD31-4B8C-83A1-F6EECF244321}">
                <p14:modId xmlns:p14="http://schemas.microsoft.com/office/powerpoint/2010/main" val="524248304"/>
              </p:ext>
            </p:extLst>
          </p:nvPr>
        </p:nvGraphicFramePr>
        <p:xfrm>
          <a:off x="1391476" y="3212976"/>
          <a:ext cx="10152824" cy="28830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901837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DB22C055-6CC5-4998-AF39-2EB07F3741B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29FFB0CF-9854-458F-B4CB-4E1BAC209CF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Başlık"/>
          <p:cNvSpPr>
            <a:spLocks noGrp="1"/>
          </p:cNvSpPr>
          <p:nvPr>
            <p:ph type="title"/>
          </p:nvPr>
        </p:nvSpPr>
        <p:spPr>
          <a:xfrm>
            <a:off x="571500" y="214313"/>
            <a:ext cx="10972800" cy="1143000"/>
          </a:xfrm>
        </p:spPr>
        <p:txBody>
          <a:bodyPr/>
          <a:lstStyle/>
          <a:p>
            <a:pPr algn="ctr" eaLnBrk="1" hangingPunct="1"/>
            <a:r>
              <a:rPr lang="tr-TR" altLang="tr-TR" sz="2800" b="1" dirty="0">
                <a:latin typeface="Arial" charset="0"/>
                <a:cs typeface="Arial" charset="0"/>
              </a:rPr>
              <a:t>ELEKTRONİK EKSİLTME</a:t>
            </a:r>
            <a:endParaRPr lang="tr-TR" altLang="tr-TR" sz="2800" dirty="0"/>
          </a:p>
        </p:txBody>
      </p:sp>
      <p:sp>
        <p:nvSpPr>
          <p:cNvPr id="5" name="4 Slayt Numarası Yer Tutucusu"/>
          <p:cNvSpPr>
            <a:spLocks noGrp="1"/>
          </p:cNvSpPr>
          <p:nvPr>
            <p:ph type="sldNum" sz="quarter" idx="12"/>
          </p:nvPr>
        </p:nvSpPr>
        <p:spPr/>
        <p:txBody>
          <a:bodyPr>
            <a:normAutofit/>
          </a:bodyPr>
          <a:lstStyle/>
          <a:p>
            <a:pPr>
              <a:defRPr/>
            </a:pPr>
            <a:fld id="{1F5AB7A3-0336-467B-A400-E3915F30D48A}" type="slidenum">
              <a:rPr lang="tr-TR">
                <a:solidFill>
                  <a:srgbClr val="E7DEC9">
                    <a:shade val="50000"/>
                    <a:satMod val="200000"/>
                  </a:srgbClr>
                </a:solidFill>
              </a:rPr>
              <a:pPr>
                <a:defRPr/>
              </a:pPr>
              <a:t>179</a:t>
            </a:fld>
            <a:endParaRPr lang="tr-TR">
              <a:solidFill>
                <a:srgbClr val="E7DEC9">
                  <a:shade val="50000"/>
                  <a:satMod val="200000"/>
                </a:srgbClr>
              </a:solidFill>
            </a:endParaRPr>
          </a:p>
        </p:txBody>
      </p:sp>
      <p:sp>
        <p:nvSpPr>
          <p:cNvPr id="26628" name="2 İçerik Yer Tutucusu"/>
          <p:cNvSpPr>
            <a:spLocks noGrp="1"/>
          </p:cNvSpPr>
          <p:nvPr>
            <p:ph sz="quarter" idx="1"/>
          </p:nvPr>
        </p:nvSpPr>
        <p:spPr>
          <a:xfrm>
            <a:off x="431374" y="1556792"/>
            <a:ext cx="11161183" cy="5040560"/>
          </a:xfrm>
        </p:spPr>
        <p:txBody>
          <a:bodyPr/>
          <a:lstStyle/>
          <a:p>
            <a:pPr marL="0" indent="0" algn="just" eaLnBrk="1" hangingPunct="1">
              <a:lnSpc>
                <a:spcPct val="90000"/>
              </a:lnSpc>
              <a:buNone/>
            </a:pPr>
            <a:r>
              <a:rPr lang="tr-TR" sz="3200" dirty="0"/>
              <a:t>  </a:t>
            </a:r>
          </a:p>
        </p:txBody>
      </p:sp>
      <p:sp>
        <p:nvSpPr>
          <p:cNvPr id="2" name="Metin kutusu 1"/>
          <p:cNvSpPr txBox="1"/>
          <p:nvPr/>
        </p:nvSpPr>
        <p:spPr>
          <a:xfrm>
            <a:off x="1371600" y="1156742"/>
            <a:ext cx="10581051" cy="1711238"/>
          </a:xfrm>
          <a:prstGeom prst="rect">
            <a:avLst/>
          </a:prstGeom>
          <a:noFill/>
        </p:spPr>
        <p:txBody>
          <a:bodyPr wrap="square" rtlCol="0">
            <a:spAutoFit/>
          </a:bodyPr>
          <a:lstStyle/>
          <a:p>
            <a:pPr algn="just">
              <a:spcBef>
                <a:spcPct val="20000"/>
              </a:spcBef>
              <a:spcAft>
                <a:spcPts val="600"/>
              </a:spcAft>
              <a:buClr>
                <a:srgbClr val="903163"/>
              </a:buClr>
              <a:buSzPct val="92000"/>
            </a:pPr>
            <a:r>
              <a:rPr lang="tr-TR" sz="2800" b="1" dirty="0">
                <a:solidFill>
                  <a:srgbClr val="3D3D3D"/>
                </a:solidFill>
                <a:latin typeface="Arial" panose="020B0604020202020204" pitchFamily="34" charset="0"/>
                <a:cs typeface="Arial" panose="020B0604020202020204" pitchFamily="34" charset="0"/>
              </a:rPr>
              <a:t>TUR – 3:     İSTEKLİLER KENDİ EKRANLARINDA </a:t>
            </a:r>
          </a:p>
          <a:p>
            <a:pPr algn="just">
              <a:spcBef>
                <a:spcPct val="20000"/>
              </a:spcBef>
              <a:spcAft>
                <a:spcPts val="600"/>
              </a:spcAft>
              <a:buClr>
                <a:srgbClr val="903163"/>
              </a:buClr>
              <a:buSzPct val="92000"/>
            </a:pPr>
            <a:r>
              <a:rPr lang="tr-TR" sz="2800" b="1" dirty="0">
                <a:solidFill>
                  <a:prstClr val="black"/>
                </a:solidFill>
                <a:latin typeface="Arial" panose="020B0604020202020204" pitchFamily="34" charset="0"/>
                <a:cs typeface="Arial" panose="020B0604020202020204" pitchFamily="34" charset="0"/>
              </a:rPr>
              <a:t>                   NE</a:t>
            </a:r>
            <a:r>
              <a:rPr lang="tr-TR" sz="2800" b="1" dirty="0">
                <a:solidFill>
                  <a:srgbClr val="FFC000"/>
                </a:solidFill>
                <a:latin typeface="Arial" panose="020B0604020202020204" pitchFamily="34" charset="0"/>
                <a:cs typeface="Arial" panose="020B0604020202020204" pitchFamily="34" charset="0"/>
              </a:rPr>
              <a:t> </a:t>
            </a:r>
            <a:r>
              <a:rPr lang="tr-TR" sz="2800" b="1" dirty="0">
                <a:solidFill>
                  <a:srgbClr val="3D3D3D"/>
                </a:solidFill>
                <a:latin typeface="Arial" panose="020B0604020202020204" pitchFamily="34" charset="0"/>
                <a:cs typeface="Arial" panose="020B0604020202020204" pitchFamily="34" charset="0"/>
              </a:rPr>
              <a:t>GÖRECEK ?  </a:t>
            </a:r>
          </a:p>
          <a:p>
            <a:pPr algn="just">
              <a:spcBef>
                <a:spcPct val="20000"/>
              </a:spcBef>
              <a:spcAft>
                <a:spcPts val="600"/>
              </a:spcAft>
              <a:buClr>
                <a:srgbClr val="903163"/>
              </a:buClr>
              <a:buSzPct val="92000"/>
            </a:pPr>
            <a:r>
              <a:rPr lang="tr-TR" sz="2800" dirty="0">
                <a:solidFill>
                  <a:prstClr val="black"/>
                </a:solidFill>
                <a:latin typeface="Arial" panose="020B0604020202020204" pitchFamily="34" charset="0"/>
                <a:cs typeface="Arial" panose="020B0604020202020204" pitchFamily="34" charset="0"/>
              </a:rPr>
              <a:t>*</a:t>
            </a:r>
            <a:r>
              <a:rPr lang="tr-TR" sz="1200" i="1" dirty="0">
                <a:solidFill>
                  <a:prstClr val="black"/>
                </a:solidFill>
                <a:latin typeface="Arial" panose="020B0604020202020204" pitchFamily="34" charset="0"/>
                <a:cs typeface="Arial" panose="020B0604020202020204" pitchFamily="34" charset="0"/>
              </a:rPr>
              <a:t>Bir isteklinin, diğer isteklilerin sıralarını ve toplam istekli sayısını görebilmelerine ilişkin olarak </a:t>
            </a:r>
            <a:r>
              <a:rPr lang="tr-TR" sz="1200" b="1" i="1" dirty="0">
                <a:solidFill>
                  <a:srgbClr val="C00000"/>
                </a:solidFill>
                <a:latin typeface="Arial" panose="020B0604020202020204" pitchFamily="34" charset="0"/>
                <a:cs typeface="Arial" panose="020B0604020202020204" pitchFamily="34" charset="0"/>
              </a:rPr>
              <a:t>ihale dokümanında </a:t>
            </a:r>
            <a:r>
              <a:rPr lang="tr-TR" sz="1200" b="1" i="1" u="sng" dirty="0">
                <a:solidFill>
                  <a:srgbClr val="FF0000"/>
                </a:solidFill>
                <a:latin typeface="Arial" panose="020B0604020202020204" pitchFamily="34" charset="0"/>
                <a:cs typeface="Arial" panose="020B0604020202020204" pitchFamily="34" charset="0"/>
              </a:rPr>
              <a:t>düzenleme yapılması halinde:</a:t>
            </a:r>
            <a:endParaRPr lang="tr-TR" sz="2800" b="1" u="sng" dirty="0">
              <a:solidFill>
                <a:srgbClr val="FF0000"/>
              </a:solidFill>
              <a:latin typeface="Arial" panose="020B0604020202020204" pitchFamily="34" charset="0"/>
              <a:cs typeface="Arial" panose="020B0604020202020204" pitchFamily="34" charset="0"/>
            </a:endParaRPr>
          </a:p>
        </p:txBody>
      </p:sp>
      <p:graphicFrame>
        <p:nvGraphicFramePr>
          <p:cNvPr id="4" name="Diyagram 3"/>
          <p:cNvGraphicFramePr/>
          <p:nvPr>
            <p:extLst>
              <p:ext uri="{D42A27DB-BD31-4B8C-83A1-F6EECF244321}">
                <p14:modId xmlns:p14="http://schemas.microsoft.com/office/powerpoint/2010/main" val="4162676473"/>
              </p:ext>
            </p:extLst>
          </p:nvPr>
        </p:nvGraphicFramePr>
        <p:xfrm>
          <a:off x="704849" y="2763019"/>
          <a:ext cx="2809875" cy="35806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yagram 7"/>
          <p:cNvGraphicFramePr/>
          <p:nvPr>
            <p:extLst>
              <p:ext uri="{D42A27DB-BD31-4B8C-83A1-F6EECF244321}">
                <p14:modId xmlns:p14="http://schemas.microsoft.com/office/powerpoint/2010/main" val="3069839333"/>
              </p:ext>
            </p:extLst>
          </p:nvPr>
        </p:nvGraphicFramePr>
        <p:xfrm>
          <a:off x="3724275" y="2867980"/>
          <a:ext cx="2633049" cy="330422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9" name="Diyagram 8"/>
          <p:cNvGraphicFramePr/>
          <p:nvPr>
            <p:extLst>
              <p:ext uri="{D42A27DB-BD31-4B8C-83A1-F6EECF244321}">
                <p14:modId xmlns:p14="http://schemas.microsoft.com/office/powerpoint/2010/main" val="2707892631"/>
              </p:ext>
            </p:extLst>
          </p:nvPr>
        </p:nvGraphicFramePr>
        <p:xfrm>
          <a:off x="6419850" y="2867980"/>
          <a:ext cx="2705100" cy="337713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0" name="Diyagram 9"/>
          <p:cNvGraphicFramePr/>
          <p:nvPr>
            <p:extLst>
              <p:ext uri="{D42A27DB-BD31-4B8C-83A1-F6EECF244321}">
                <p14:modId xmlns:p14="http://schemas.microsoft.com/office/powerpoint/2010/main" val="3592048233"/>
              </p:ext>
            </p:extLst>
          </p:nvPr>
        </p:nvGraphicFramePr>
        <p:xfrm>
          <a:off x="9239250" y="2991620"/>
          <a:ext cx="2809875" cy="3056756"/>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11" name="Metin kutusu 10"/>
          <p:cNvSpPr txBox="1"/>
          <p:nvPr/>
        </p:nvSpPr>
        <p:spPr>
          <a:xfrm>
            <a:off x="4905375" y="6245112"/>
            <a:ext cx="6485301" cy="575542"/>
          </a:xfrm>
          <a:prstGeom prst="rect">
            <a:avLst/>
          </a:prstGeom>
          <a:noFill/>
        </p:spPr>
        <p:txBody>
          <a:bodyPr wrap="square" rtlCol="0">
            <a:spAutoFit/>
          </a:bodyPr>
          <a:lstStyle/>
          <a:p>
            <a:pPr algn="just">
              <a:spcBef>
                <a:spcPct val="20000"/>
              </a:spcBef>
              <a:spcAft>
                <a:spcPts val="600"/>
              </a:spcAft>
              <a:buClr>
                <a:srgbClr val="903163"/>
              </a:buClr>
              <a:buSzPct val="92000"/>
            </a:pPr>
            <a:r>
              <a:rPr lang="tr-TR" sz="1200" dirty="0">
                <a:solidFill>
                  <a:srgbClr val="FF0000"/>
                </a:solidFill>
                <a:latin typeface="Arial" panose="020B0604020202020204" pitchFamily="34" charset="0"/>
                <a:cs typeface="Arial" panose="020B0604020202020204" pitchFamily="34" charset="0"/>
              </a:rPr>
              <a:t>* İstekli D, 3. turda eksiltme yapmadığı için 8.000 TL teklif fiyatı son teklif fiyatı olacak ve</a:t>
            </a:r>
          </a:p>
          <a:p>
            <a:pPr algn="just">
              <a:spcBef>
                <a:spcPct val="20000"/>
              </a:spcBef>
              <a:spcAft>
                <a:spcPts val="600"/>
              </a:spcAft>
              <a:buClr>
                <a:srgbClr val="903163"/>
              </a:buClr>
              <a:buSzPct val="92000"/>
            </a:pPr>
            <a:r>
              <a:rPr lang="tr-TR" sz="1200" dirty="0">
                <a:solidFill>
                  <a:srgbClr val="FF0000"/>
                </a:solidFill>
                <a:latin typeface="Arial" panose="020B0604020202020204" pitchFamily="34" charset="0"/>
                <a:cs typeface="Arial" panose="020B0604020202020204" pitchFamily="34" charset="0"/>
              </a:rPr>
              <a:t>3. turda eksiltme yapamayacak.</a:t>
            </a:r>
          </a:p>
        </p:txBody>
      </p:sp>
    </p:spTree>
    <p:extLst>
      <p:ext uri="{BB962C8B-B14F-4D97-AF65-F5344CB8AC3E}">
        <p14:creationId xmlns:p14="http://schemas.microsoft.com/office/powerpoint/2010/main" val="20208349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8" grpId="0">
        <p:bldAsOne/>
      </p:bldGraphic>
      <p:bldGraphic spid="9" grpId="0">
        <p:bldAsOne/>
      </p:bldGraphic>
      <p:bldGraphic spid="10"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575048EA-2E77-4F72-815B-07AB5CCD68BB}"/>
              </a:ext>
            </a:extLst>
          </p:cNvPr>
          <p:cNvSpPr>
            <a:spLocks noGrp="1"/>
          </p:cNvSpPr>
          <p:nvPr>
            <p:ph type="title"/>
          </p:nvPr>
        </p:nvSpPr>
        <p:spPr>
          <a:xfrm>
            <a:off x="838200" y="139959"/>
            <a:ext cx="10515600" cy="1604865"/>
          </a:xfrm>
        </p:spPr>
        <p:txBody>
          <a:bodyPr>
            <a:normAutofit/>
          </a:bodyPr>
          <a:lstStyle/>
          <a:p>
            <a:pPr algn="ctr"/>
            <a:r>
              <a:rPr lang="tr-TR" sz="3600" b="1" dirty="0"/>
              <a:t>SUNUMUN KAPSAMI</a:t>
            </a:r>
          </a:p>
        </p:txBody>
      </p:sp>
      <p:sp>
        <p:nvSpPr>
          <p:cNvPr id="3" name="İçerik Yer Tutucusu 2">
            <a:extLst>
              <a:ext uri="{FF2B5EF4-FFF2-40B4-BE49-F238E27FC236}">
                <a16:creationId xmlns:a16="http://schemas.microsoft.com/office/drawing/2014/main" xmlns="" id="{F8493BC7-17FB-4C6D-819F-1E99EEB84E6F}"/>
              </a:ext>
            </a:extLst>
          </p:cNvPr>
          <p:cNvSpPr>
            <a:spLocks noGrp="1"/>
          </p:cNvSpPr>
          <p:nvPr>
            <p:ph idx="1"/>
          </p:nvPr>
        </p:nvSpPr>
        <p:spPr>
          <a:xfrm>
            <a:off x="1752600" y="2038350"/>
            <a:ext cx="8972550" cy="4138613"/>
          </a:xfrm>
        </p:spPr>
        <p:txBody>
          <a:bodyPr>
            <a:normAutofit/>
          </a:bodyPr>
          <a:lstStyle/>
          <a:p>
            <a:r>
              <a:rPr lang="tr-TR" sz="2800" b="1" dirty="0">
                <a:latin typeface="Times New Roman" panose="02020603050405020304" pitchFamily="18" charset="0"/>
                <a:cs typeface="Times New Roman" panose="02020603050405020304" pitchFamily="18" charset="0"/>
              </a:rPr>
              <a:t>1- İSTENECEK BELGELERİN AZALTILMASI.</a:t>
            </a:r>
          </a:p>
          <a:p>
            <a:endParaRPr lang="tr-TR" sz="2800" b="1" dirty="0">
              <a:latin typeface="Times New Roman" panose="02020603050405020304" pitchFamily="18" charset="0"/>
              <a:cs typeface="Times New Roman" panose="02020603050405020304" pitchFamily="18" charset="0"/>
            </a:endParaRPr>
          </a:p>
          <a:p>
            <a:r>
              <a:rPr lang="tr-TR" sz="2800" b="1" dirty="0">
                <a:latin typeface="Times New Roman" panose="02020603050405020304" pitchFamily="18" charset="0"/>
                <a:cs typeface="Times New Roman" panose="02020603050405020304" pitchFamily="18" charset="0"/>
              </a:rPr>
              <a:t>2- ELEKTRONİK İHALE.</a:t>
            </a:r>
          </a:p>
          <a:p>
            <a:endParaRPr lang="tr-TR" sz="2800" b="1" dirty="0">
              <a:latin typeface="Times New Roman" panose="02020603050405020304" pitchFamily="18" charset="0"/>
              <a:cs typeface="Times New Roman" panose="02020603050405020304" pitchFamily="18" charset="0"/>
            </a:endParaRPr>
          </a:p>
          <a:p>
            <a:r>
              <a:rPr lang="tr-TR" sz="2800" b="1" dirty="0">
                <a:latin typeface="Times New Roman" panose="02020603050405020304" pitchFamily="18" charset="0"/>
                <a:cs typeface="Times New Roman" panose="02020603050405020304" pitchFamily="18" charset="0"/>
              </a:rPr>
              <a:t>3- ELEKTRONİK </a:t>
            </a:r>
            <a:r>
              <a:rPr lang="tr-TR" sz="2800" b="1">
                <a:latin typeface="Times New Roman" panose="02020603050405020304" pitchFamily="18" charset="0"/>
                <a:cs typeface="Times New Roman" panose="02020603050405020304" pitchFamily="18" charset="0"/>
              </a:rPr>
              <a:t>EKSİLTME.</a:t>
            </a:r>
          </a:p>
          <a:p>
            <a:pPr marL="82296" indent="0">
              <a:buNone/>
            </a:pPr>
            <a:endParaRPr lang="tr-TR" sz="2800" b="1" dirty="0">
              <a:latin typeface="Times New Roman" panose="02020603050405020304" pitchFamily="18" charset="0"/>
              <a:cs typeface="Times New Roman" panose="02020603050405020304" pitchFamily="18" charset="0"/>
            </a:endParaRPr>
          </a:p>
        </p:txBody>
      </p:sp>
      <p:sp>
        <p:nvSpPr>
          <p:cNvPr id="6" name="Slayt Numarası Yer Tutucusu 5">
            <a:extLst>
              <a:ext uri="{FF2B5EF4-FFF2-40B4-BE49-F238E27FC236}">
                <a16:creationId xmlns:a16="http://schemas.microsoft.com/office/drawing/2014/main" xmlns="" id="{5501C590-ABAC-4663-A4BC-3F90C6E38340}"/>
              </a:ext>
            </a:extLst>
          </p:cNvPr>
          <p:cNvSpPr>
            <a:spLocks noGrp="1"/>
          </p:cNvSpPr>
          <p:nvPr>
            <p:ph type="sldNum" sz="quarter" idx="12"/>
          </p:nvPr>
        </p:nvSpPr>
        <p:spPr/>
        <p:txBody>
          <a:bodyPr/>
          <a:lstStyle/>
          <a:p>
            <a:fld id="{DF1F79AB-9229-4814-A1F8-FDBD1522D16E}" type="slidenum">
              <a:rPr lang="tr-TR" smtClean="0"/>
              <a:t>18</a:t>
            </a:fld>
            <a:endParaRPr lang="tr-TR"/>
          </a:p>
        </p:txBody>
      </p:sp>
    </p:spTree>
    <p:extLst>
      <p:ext uri="{BB962C8B-B14F-4D97-AF65-F5344CB8AC3E}">
        <p14:creationId xmlns:p14="http://schemas.microsoft.com/office/powerpoint/2010/main" val="2721580960"/>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Başlık"/>
          <p:cNvSpPr>
            <a:spLocks noGrp="1"/>
          </p:cNvSpPr>
          <p:nvPr>
            <p:ph type="title"/>
          </p:nvPr>
        </p:nvSpPr>
        <p:spPr>
          <a:xfrm>
            <a:off x="571500" y="214313"/>
            <a:ext cx="10972800" cy="1143000"/>
          </a:xfrm>
        </p:spPr>
        <p:txBody>
          <a:bodyPr/>
          <a:lstStyle/>
          <a:p>
            <a:pPr algn="ctr" eaLnBrk="1" hangingPunct="1"/>
            <a:r>
              <a:rPr lang="tr-TR" altLang="tr-TR" sz="2800" b="1" dirty="0">
                <a:latin typeface="Arial" charset="0"/>
                <a:cs typeface="Arial" charset="0"/>
              </a:rPr>
              <a:t>ELEKTRONİK EKSİLTME</a:t>
            </a:r>
            <a:endParaRPr lang="tr-TR" altLang="tr-TR" sz="2800" dirty="0"/>
          </a:p>
        </p:txBody>
      </p:sp>
      <p:sp>
        <p:nvSpPr>
          <p:cNvPr id="5" name="4 Slayt Numarası Yer Tutucusu"/>
          <p:cNvSpPr>
            <a:spLocks noGrp="1"/>
          </p:cNvSpPr>
          <p:nvPr>
            <p:ph type="sldNum" sz="quarter" idx="12"/>
          </p:nvPr>
        </p:nvSpPr>
        <p:spPr/>
        <p:txBody>
          <a:bodyPr>
            <a:normAutofit/>
          </a:bodyPr>
          <a:lstStyle/>
          <a:p>
            <a:pPr>
              <a:defRPr/>
            </a:pPr>
            <a:fld id="{1F5AB7A3-0336-467B-A400-E3915F30D48A}" type="slidenum">
              <a:rPr lang="tr-TR">
                <a:solidFill>
                  <a:srgbClr val="E7DEC9">
                    <a:shade val="50000"/>
                    <a:satMod val="200000"/>
                  </a:srgbClr>
                </a:solidFill>
              </a:rPr>
              <a:pPr>
                <a:defRPr/>
              </a:pPr>
              <a:t>180</a:t>
            </a:fld>
            <a:endParaRPr lang="tr-TR">
              <a:solidFill>
                <a:srgbClr val="E7DEC9">
                  <a:shade val="50000"/>
                  <a:satMod val="200000"/>
                </a:srgbClr>
              </a:solidFill>
            </a:endParaRPr>
          </a:p>
        </p:txBody>
      </p:sp>
      <p:sp>
        <p:nvSpPr>
          <p:cNvPr id="26628" name="2 İçerik Yer Tutucusu"/>
          <p:cNvSpPr>
            <a:spLocks noGrp="1"/>
          </p:cNvSpPr>
          <p:nvPr>
            <p:ph sz="quarter" idx="1"/>
          </p:nvPr>
        </p:nvSpPr>
        <p:spPr>
          <a:xfrm>
            <a:off x="431374" y="1556792"/>
            <a:ext cx="11161183" cy="5040560"/>
          </a:xfrm>
        </p:spPr>
        <p:txBody>
          <a:bodyPr/>
          <a:lstStyle/>
          <a:p>
            <a:pPr marL="0" indent="0" algn="just" eaLnBrk="1" hangingPunct="1">
              <a:lnSpc>
                <a:spcPct val="90000"/>
              </a:lnSpc>
              <a:buNone/>
            </a:pPr>
            <a:r>
              <a:rPr lang="tr-TR" sz="3200" dirty="0"/>
              <a:t>  </a:t>
            </a:r>
          </a:p>
        </p:txBody>
      </p:sp>
      <p:sp>
        <p:nvSpPr>
          <p:cNvPr id="2" name="Metin kutusu 1"/>
          <p:cNvSpPr txBox="1"/>
          <p:nvPr/>
        </p:nvSpPr>
        <p:spPr>
          <a:xfrm>
            <a:off x="1371600" y="1156742"/>
            <a:ext cx="10581051" cy="1711238"/>
          </a:xfrm>
          <a:prstGeom prst="rect">
            <a:avLst/>
          </a:prstGeom>
          <a:noFill/>
        </p:spPr>
        <p:txBody>
          <a:bodyPr wrap="square" rtlCol="0">
            <a:spAutoFit/>
          </a:bodyPr>
          <a:lstStyle/>
          <a:p>
            <a:pPr algn="just">
              <a:spcBef>
                <a:spcPct val="20000"/>
              </a:spcBef>
              <a:spcAft>
                <a:spcPts val="600"/>
              </a:spcAft>
              <a:buClr>
                <a:srgbClr val="903163"/>
              </a:buClr>
              <a:buSzPct val="92000"/>
            </a:pPr>
            <a:r>
              <a:rPr lang="tr-TR" sz="2800" b="1" dirty="0">
                <a:solidFill>
                  <a:srgbClr val="3D3D3D"/>
                </a:solidFill>
                <a:latin typeface="Arial" panose="020B0604020202020204" pitchFamily="34" charset="0"/>
                <a:cs typeface="Arial" panose="020B0604020202020204" pitchFamily="34" charset="0"/>
              </a:rPr>
              <a:t>TUR – 3:     İSTEKLİLER KENDİ EKRANLARINDA </a:t>
            </a:r>
          </a:p>
          <a:p>
            <a:pPr algn="just">
              <a:spcBef>
                <a:spcPct val="20000"/>
              </a:spcBef>
              <a:spcAft>
                <a:spcPts val="600"/>
              </a:spcAft>
              <a:buClr>
                <a:srgbClr val="903163"/>
              </a:buClr>
              <a:buSzPct val="92000"/>
            </a:pPr>
            <a:r>
              <a:rPr lang="tr-TR" sz="2800" b="1" dirty="0">
                <a:solidFill>
                  <a:prstClr val="black"/>
                </a:solidFill>
                <a:latin typeface="Arial" panose="020B0604020202020204" pitchFamily="34" charset="0"/>
                <a:cs typeface="Arial" panose="020B0604020202020204" pitchFamily="34" charset="0"/>
              </a:rPr>
              <a:t>                   NE</a:t>
            </a:r>
            <a:r>
              <a:rPr lang="tr-TR" sz="2800" b="1" dirty="0">
                <a:solidFill>
                  <a:srgbClr val="FFC000"/>
                </a:solidFill>
                <a:latin typeface="Arial" panose="020B0604020202020204" pitchFamily="34" charset="0"/>
                <a:cs typeface="Arial" panose="020B0604020202020204" pitchFamily="34" charset="0"/>
              </a:rPr>
              <a:t> </a:t>
            </a:r>
            <a:r>
              <a:rPr lang="tr-TR" sz="2800" b="1" dirty="0">
                <a:solidFill>
                  <a:srgbClr val="3D3D3D"/>
                </a:solidFill>
                <a:latin typeface="Arial" panose="020B0604020202020204" pitchFamily="34" charset="0"/>
                <a:cs typeface="Arial" panose="020B0604020202020204" pitchFamily="34" charset="0"/>
              </a:rPr>
              <a:t>GÖRECEK ?  </a:t>
            </a:r>
          </a:p>
          <a:p>
            <a:pPr algn="just">
              <a:spcBef>
                <a:spcPct val="20000"/>
              </a:spcBef>
              <a:spcAft>
                <a:spcPts val="600"/>
              </a:spcAft>
              <a:buClr>
                <a:srgbClr val="903163"/>
              </a:buClr>
              <a:buSzPct val="92000"/>
            </a:pPr>
            <a:r>
              <a:rPr lang="tr-TR" sz="2800" b="1" i="1" dirty="0">
                <a:solidFill>
                  <a:srgbClr val="3D3D3D"/>
                </a:solidFill>
                <a:latin typeface="Arial" panose="020B0604020202020204" pitchFamily="34" charset="0"/>
                <a:cs typeface="Arial" panose="020B0604020202020204" pitchFamily="34" charset="0"/>
              </a:rPr>
              <a:t>*</a:t>
            </a:r>
            <a:r>
              <a:rPr lang="tr-TR" sz="1200" i="1" dirty="0">
                <a:solidFill>
                  <a:srgbClr val="3D3D3D"/>
                </a:solidFill>
                <a:latin typeface="Arial" panose="020B0604020202020204" pitchFamily="34" charset="0"/>
                <a:cs typeface="Arial" panose="020B0604020202020204" pitchFamily="34" charset="0"/>
              </a:rPr>
              <a:t>Bir isteklinin, diğer isteklilerin sıralarını ve toplam istekli sayısını görebilmelerine ilişkin olarak </a:t>
            </a:r>
            <a:r>
              <a:rPr lang="tr-TR" sz="1200" b="1" i="1" dirty="0">
                <a:solidFill>
                  <a:srgbClr val="C00000"/>
                </a:solidFill>
                <a:latin typeface="Arial" panose="020B0604020202020204" pitchFamily="34" charset="0"/>
                <a:cs typeface="Arial" panose="020B0604020202020204" pitchFamily="34" charset="0"/>
              </a:rPr>
              <a:t>ihale dokümanında </a:t>
            </a:r>
            <a:r>
              <a:rPr lang="tr-TR" sz="1200" b="1" i="1" u="sng" dirty="0">
                <a:solidFill>
                  <a:srgbClr val="4F271C">
                    <a:lumMod val="75000"/>
                  </a:srgbClr>
                </a:solidFill>
                <a:latin typeface="Arial" panose="020B0604020202020204" pitchFamily="34" charset="0"/>
                <a:cs typeface="Arial" panose="020B0604020202020204" pitchFamily="34" charset="0"/>
              </a:rPr>
              <a:t>düzenleme yapılmaması halinde</a:t>
            </a:r>
            <a:r>
              <a:rPr lang="tr-TR" sz="1200" b="1" u="sng" dirty="0">
                <a:solidFill>
                  <a:srgbClr val="4F271C">
                    <a:lumMod val="75000"/>
                  </a:srgbClr>
                </a:solidFill>
                <a:latin typeface="Arial" panose="020B0604020202020204" pitchFamily="34" charset="0"/>
                <a:cs typeface="Arial" panose="020B0604020202020204" pitchFamily="34" charset="0"/>
              </a:rPr>
              <a:t>:</a:t>
            </a:r>
          </a:p>
        </p:txBody>
      </p:sp>
      <p:graphicFrame>
        <p:nvGraphicFramePr>
          <p:cNvPr id="4" name="Diyagram 3"/>
          <p:cNvGraphicFramePr/>
          <p:nvPr>
            <p:extLst>
              <p:ext uri="{D42A27DB-BD31-4B8C-83A1-F6EECF244321}">
                <p14:modId xmlns:p14="http://schemas.microsoft.com/office/powerpoint/2010/main" val="1252694407"/>
              </p:ext>
            </p:extLst>
          </p:nvPr>
        </p:nvGraphicFramePr>
        <p:xfrm>
          <a:off x="704850" y="2924944"/>
          <a:ext cx="2838450" cy="35806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yagram 7"/>
          <p:cNvGraphicFramePr/>
          <p:nvPr>
            <p:extLst>
              <p:ext uri="{D42A27DB-BD31-4B8C-83A1-F6EECF244321}">
                <p14:modId xmlns:p14="http://schemas.microsoft.com/office/powerpoint/2010/main" val="2716854857"/>
              </p:ext>
            </p:extLst>
          </p:nvPr>
        </p:nvGraphicFramePr>
        <p:xfrm>
          <a:off x="3712864" y="2714625"/>
          <a:ext cx="2687935" cy="3886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9" name="Diyagram 8"/>
          <p:cNvGraphicFramePr/>
          <p:nvPr>
            <p:extLst>
              <p:ext uri="{D42A27DB-BD31-4B8C-83A1-F6EECF244321}">
                <p14:modId xmlns:p14="http://schemas.microsoft.com/office/powerpoint/2010/main" val="390289256"/>
              </p:ext>
            </p:extLst>
          </p:nvPr>
        </p:nvGraphicFramePr>
        <p:xfrm>
          <a:off x="6557350" y="2705100"/>
          <a:ext cx="2551971" cy="379095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0" name="Diyagram 9"/>
          <p:cNvGraphicFramePr/>
          <p:nvPr>
            <p:extLst>
              <p:ext uri="{D42A27DB-BD31-4B8C-83A1-F6EECF244321}">
                <p14:modId xmlns:p14="http://schemas.microsoft.com/office/powerpoint/2010/main" val="2672473214"/>
              </p:ext>
            </p:extLst>
          </p:nvPr>
        </p:nvGraphicFramePr>
        <p:xfrm>
          <a:off x="9266600" y="2867980"/>
          <a:ext cx="2773000" cy="3580631"/>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14462401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8" grpId="0">
        <p:bldAsOne/>
      </p:bldGraphic>
      <p:bldGraphic spid="9" grpId="0">
        <p:bldAsOne/>
      </p:bldGraphic>
      <p:bldGraphic spid="10" grpId="0">
        <p:bldAsOne/>
      </p:bldGraphic>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Başlık"/>
          <p:cNvSpPr>
            <a:spLocks noGrp="1"/>
          </p:cNvSpPr>
          <p:nvPr>
            <p:ph type="title"/>
          </p:nvPr>
        </p:nvSpPr>
        <p:spPr>
          <a:xfrm>
            <a:off x="571500" y="214313"/>
            <a:ext cx="10972800" cy="1143000"/>
          </a:xfrm>
        </p:spPr>
        <p:txBody>
          <a:bodyPr/>
          <a:lstStyle/>
          <a:p>
            <a:pPr algn="ctr" eaLnBrk="1" hangingPunct="1"/>
            <a:r>
              <a:rPr lang="tr-TR" altLang="tr-TR" sz="2800" b="1" dirty="0">
                <a:latin typeface="Arial" charset="0"/>
                <a:cs typeface="Arial" charset="0"/>
              </a:rPr>
              <a:t>ELEKTRONİK EKSİLTME</a:t>
            </a:r>
            <a:endParaRPr lang="tr-TR" altLang="tr-TR" sz="2800" dirty="0"/>
          </a:p>
        </p:txBody>
      </p:sp>
      <p:sp>
        <p:nvSpPr>
          <p:cNvPr id="5" name="4 Slayt Numarası Yer Tutucusu"/>
          <p:cNvSpPr>
            <a:spLocks noGrp="1"/>
          </p:cNvSpPr>
          <p:nvPr>
            <p:ph type="sldNum" sz="quarter" idx="12"/>
          </p:nvPr>
        </p:nvSpPr>
        <p:spPr/>
        <p:txBody>
          <a:bodyPr>
            <a:normAutofit/>
          </a:bodyPr>
          <a:lstStyle/>
          <a:p>
            <a:pPr>
              <a:defRPr/>
            </a:pPr>
            <a:fld id="{1F5AB7A3-0336-467B-A400-E3915F30D48A}" type="slidenum">
              <a:rPr lang="tr-TR">
                <a:solidFill>
                  <a:srgbClr val="E7DEC9">
                    <a:shade val="50000"/>
                    <a:satMod val="200000"/>
                  </a:srgbClr>
                </a:solidFill>
              </a:rPr>
              <a:pPr>
                <a:defRPr/>
              </a:pPr>
              <a:t>181</a:t>
            </a:fld>
            <a:endParaRPr lang="tr-TR">
              <a:solidFill>
                <a:srgbClr val="E7DEC9">
                  <a:shade val="50000"/>
                  <a:satMod val="200000"/>
                </a:srgbClr>
              </a:solidFill>
            </a:endParaRPr>
          </a:p>
        </p:txBody>
      </p:sp>
      <p:sp>
        <p:nvSpPr>
          <p:cNvPr id="26628" name="2 İçerik Yer Tutucusu"/>
          <p:cNvSpPr>
            <a:spLocks noGrp="1"/>
          </p:cNvSpPr>
          <p:nvPr>
            <p:ph sz="quarter" idx="1"/>
          </p:nvPr>
        </p:nvSpPr>
        <p:spPr>
          <a:xfrm>
            <a:off x="1381125" y="1556792"/>
            <a:ext cx="10211432" cy="5040560"/>
          </a:xfrm>
        </p:spPr>
        <p:txBody>
          <a:bodyPr/>
          <a:lstStyle/>
          <a:p>
            <a:pPr marL="0" indent="0" algn="just" eaLnBrk="1" hangingPunct="1">
              <a:lnSpc>
                <a:spcPct val="90000"/>
              </a:lnSpc>
              <a:buNone/>
            </a:pPr>
            <a:r>
              <a:rPr lang="tr-TR" sz="3200" dirty="0"/>
              <a:t>  </a:t>
            </a:r>
          </a:p>
        </p:txBody>
      </p:sp>
      <p:sp>
        <p:nvSpPr>
          <p:cNvPr id="3" name="Aşağı Ok Belirtme Çizgisi 2"/>
          <p:cNvSpPr/>
          <p:nvPr/>
        </p:nvSpPr>
        <p:spPr>
          <a:xfrm>
            <a:off x="4559829" y="1657350"/>
            <a:ext cx="3552395" cy="1676399"/>
          </a:xfrm>
          <a:prstGeom prst="downArrow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a:solidFill>
                  <a:prstClr val="black"/>
                </a:solidFill>
                <a:latin typeface="Arial" panose="020B0604020202020204" pitchFamily="34" charset="0"/>
                <a:cs typeface="Arial" panose="020B0604020202020204" pitchFamily="34" charset="0"/>
              </a:rPr>
              <a:t>ELEKTRONİK EKSİLTME</a:t>
            </a:r>
          </a:p>
        </p:txBody>
      </p:sp>
      <p:graphicFrame>
        <p:nvGraphicFramePr>
          <p:cNvPr id="4" name="Diyagram 3"/>
          <p:cNvGraphicFramePr/>
          <p:nvPr>
            <p:extLst>
              <p:ext uri="{D42A27DB-BD31-4B8C-83A1-F6EECF244321}">
                <p14:modId xmlns:p14="http://schemas.microsoft.com/office/powerpoint/2010/main" val="751843344"/>
              </p:ext>
            </p:extLst>
          </p:nvPr>
        </p:nvGraphicFramePr>
        <p:xfrm>
          <a:off x="1391476" y="3212976"/>
          <a:ext cx="10152824" cy="28830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Metin kutusu 6"/>
          <p:cNvSpPr txBox="1"/>
          <p:nvPr/>
        </p:nvSpPr>
        <p:spPr>
          <a:xfrm>
            <a:off x="4559829" y="6138316"/>
            <a:ext cx="7134224" cy="575542"/>
          </a:xfrm>
          <a:prstGeom prst="rect">
            <a:avLst/>
          </a:prstGeom>
          <a:noFill/>
        </p:spPr>
        <p:txBody>
          <a:bodyPr wrap="square" rtlCol="0">
            <a:spAutoFit/>
          </a:bodyPr>
          <a:lstStyle/>
          <a:p>
            <a:pPr algn="just">
              <a:spcBef>
                <a:spcPct val="20000"/>
              </a:spcBef>
              <a:spcAft>
                <a:spcPts val="600"/>
              </a:spcAft>
              <a:buClr>
                <a:srgbClr val="903163"/>
              </a:buClr>
              <a:buSzPct val="92000"/>
            </a:pPr>
            <a:r>
              <a:rPr lang="tr-TR" sz="1200" dirty="0">
                <a:solidFill>
                  <a:srgbClr val="FF0000"/>
                </a:solidFill>
                <a:latin typeface="Arial" panose="020B0604020202020204" pitchFamily="34" charset="0"/>
                <a:cs typeface="Arial" panose="020B0604020202020204" pitchFamily="34" charset="0"/>
              </a:rPr>
              <a:t>  * İstekli A, 4. turda eksiltme yapmadığı için 3. turdaki teklif fiyatı olan 7.200 TL, son teklif fiyatı olacak,</a:t>
            </a:r>
          </a:p>
          <a:p>
            <a:pPr algn="just">
              <a:spcBef>
                <a:spcPct val="20000"/>
              </a:spcBef>
              <a:spcAft>
                <a:spcPts val="600"/>
              </a:spcAft>
              <a:buClr>
                <a:srgbClr val="903163"/>
              </a:buClr>
              <a:buSzPct val="92000"/>
            </a:pPr>
            <a:r>
              <a:rPr lang="tr-TR" sz="1200" dirty="0">
                <a:solidFill>
                  <a:srgbClr val="FF0000"/>
                </a:solidFill>
                <a:latin typeface="Arial" panose="020B0604020202020204" pitchFamily="34" charset="0"/>
                <a:cs typeface="Arial" panose="020B0604020202020204" pitchFamily="34" charset="0"/>
              </a:rPr>
              <a:t>** İstekli D, 3. turda eksiltme yapmadığı için 4. turda da eksiltme yapamadı.</a:t>
            </a:r>
          </a:p>
        </p:txBody>
      </p:sp>
    </p:spTree>
    <p:extLst>
      <p:ext uri="{BB962C8B-B14F-4D97-AF65-F5344CB8AC3E}">
        <p14:creationId xmlns:p14="http://schemas.microsoft.com/office/powerpoint/2010/main" val="26917537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DB22C055-6CC5-4998-AF39-2EB07F3741B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29FFB0CF-9854-458F-B4CB-4E1BAC209CF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Başlık"/>
          <p:cNvSpPr>
            <a:spLocks noGrp="1"/>
          </p:cNvSpPr>
          <p:nvPr>
            <p:ph type="title"/>
          </p:nvPr>
        </p:nvSpPr>
        <p:spPr>
          <a:xfrm>
            <a:off x="571500" y="214313"/>
            <a:ext cx="10972800" cy="1143000"/>
          </a:xfrm>
        </p:spPr>
        <p:txBody>
          <a:bodyPr/>
          <a:lstStyle/>
          <a:p>
            <a:pPr algn="ctr" eaLnBrk="1" hangingPunct="1"/>
            <a:r>
              <a:rPr lang="tr-TR" altLang="tr-TR" sz="2800" b="1" dirty="0">
                <a:latin typeface="Arial" charset="0"/>
                <a:cs typeface="Arial" charset="0"/>
              </a:rPr>
              <a:t>ELEKTRONİK EKSİLTME</a:t>
            </a:r>
            <a:endParaRPr lang="tr-TR" altLang="tr-TR" sz="2800" dirty="0"/>
          </a:p>
        </p:txBody>
      </p:sp>
      <p:sp>
        <p:nvSpPr>
          <p:cNvPr id="5" name="4 Slayt Numarası Yer Tutucusu"/>
          <p:cNvSpPr>
            <a:spLocks noGrp="1"/>
          </p:cNvSpPr>
          <p:nvPr>
            <p:ph type="sldNum" sz="quarter" idx="12"/>
          </p:nvPr>
        </p:nvSpPr>
        <p:spPr/>
        <p:txBody>
          <a:bodyPr>
            <a:normAutofit/>
          </a:bodyPr>
          <a:lstStyle/>
          <a:p>
            <a:pPr>
              <a:defRPr/>
            </a:pPr>
            <a:fld id="{1F5AB7A3-0336-467B-A400-E3915F30D48A}" type="slidenum">
              <a:rPr lang="tr-TR">
                <a:solidFill>
                  <a:srgbClr val="E7DEC9">
                    <a:shade val="50000"/>
                    <a:satMod val="200000"/>
                  </a:srgbClr>
                </a:solidFill>
              </a:rPr>
              <a:pPr>
                <a:defRPr/>
              </a:pPr>
              <a:t>182</a:t>
            </a:fld>
            <a:endParaRPr lang="tr-TR">
              <a:solidFill>
                <a:srgbClr val="E7DEC9">
                  <a:shade val="50000"/>
                  <a:satMod val="200000"/>
                </a:srgbClr>
              </a:solidFill>
            </a:endParaRPr>
          </a:p>
        </p:txBody>
      </p:sp>
      <p:sp>
        <p:nvSpPr>
          <p:cNvPr id="26628" name="2 İçerik Yer Tutucusu"/>
          <p:cNvSpPr>
            <a:spLocks noGrp="1"/>
          </p:cNvSpPr>
          <p:nvPr>
            <p:ph sz="quarter" idx="1"/>
          </p:nvPr>
        </p:nvSpPr>
        <p:spPr>
          <a:xfrm>
            <a:off x="431374" y="1556792"/>
            <a:ext cx="11161183" cy="5040560"/>
          </a:xfrm>
        </p:spPr>
        <p:txBody>
          <a:bodyPr/>
          <a:lstStyle/>
          <a:p>
            <a:pPr marL="0" indent="0" algn="just" eaLnBrk="1" hangingPunct="1">
              <a:lnSpc>
                <a:spcPct val="90000"/>
              </a:lnSpc>
              <a:buNone/>
            </a:pPr>
            <a:r>
              <a:rPr lang="tr-TR" sz="3200" dirty="0"/>
              <a:t>  </a:t>
            </a:r>
          </a:p>
        </p:txBody>
      </p:sp>
      <p:sp>
        <p:nvSpPr>
          <p:cNvPr id="2" name="Metin kutusu 1"/>
          <p:cNvSpPr txBox="1"/>
          <p:nvPr/>
        </p:nvSpPr>
        <p:spPr>
          <a:xfrm>
            <a:off x="1371600" y="1156742"/>
            <a:ext cx="10581051" cy="1711238"/>
          </a:xfrm>
          <a:prstGeom prst="rect">
            <a:avLst/>
          </a:prstGeom>
          <a:noFill/>
        </p:spPr>
        <p:txBody>
          <a:bodyPr wrap="square" rtlCol="0">
            <a:spAutoFit/>
          </a:bodyPr>
          <a:lstStyle/>
          <a:p>
            <a:pPr algn="just">
              <a:spcBef>
                <a:spcPct val="20000"/>
              </a:spcBef>
              <a:spcAft>
                <a:spcPts val="600"/>
              </a:spcAft>
              <a:buClr>
                <a:srgbClr val="903163"/>
              </a:buClr>
              <a:buSzPct val="92000"/>
            </a:pPr>
            <a:r>
              <a:rPr lang="tr-TR" sz="2800" b="1" dirty="0">
                <a:solidFill>
                  <a:srgbClr val="3D3D3D"/>
                </a:solidFill>
                <a:latin typeface="Arial" panose="020B0604020202020204" pitchFamily="34" charset="0"/>
                <a:cs typeface="Arial" panose="020B0604020202020204" pitchFamily="34" charset="0"/>
              </a:rPr>
              <a:t>TUR – 4:     İSTEKLİLER KENDİ EKRANLARINDA </a:t>
            </a:r>
          </a:p>
          <a:p>
            <a:pPr algn="just">
              <a:spcBef>
                <a:spcPct val="20000"/>
              </a:spcBef>
              <a:spcAft>
                <a:spcPts val="600"/>
              </a:spcAft>
              <a:buClr>
                <a:srgbClr val="903163"/>
              </a:buClr>
              <a:buSzPct val="92000"/>
            </a:pPr>
            <a:r>
              <a:rPr lang="tr-TR" sz="2800" b="1" dirty="0">
                <a:solidFill>
                  <a:prstClr val="black"/>
                </a:solidFill>
                <a:latin typeface="Arial" panose="020B0604020202020204" pitchFamily="34" charset="0"/>
                <a:cs typeface="Arial" panose="020B0604020202020204" pitchFamily="34" charset="0"/>
              </a:rPr>
              <a:t>                   NE</a:t>
            </a:r>
            <a:r>
              <a:rPr lang="tr-TR" sz="2800" b="1" dirty="0">
                <a:solidFill>
                  <a:srgbClr val="FFC000"/>
                </a:solidFill>
                <a:latin typeface="Arial" panose="020B0604020202020204" pitchFamily="34" charset="0"/>
                <a:cs typeface="Arial" panose="020B0604020202020204" pitchFamily="34" charset="0"/>
              </a:rPr>
              <a:t> </a:t>
            </a:r>
            <a:r>
              <a:rPr lang="tr-TR" sz="2800" b="1" dirty="0">
                <a:solidFill>
                  <a:srgbClr val="3D3D3D"/>
                </a:solidFill>
                <a:latin typeface="Arial" panose="020B0604020202020204" pitchFamily="34" charset="0"/>
                <a:cs typeface="Arial" panose="020B0604020202020204" pitchFamily="34" charset="0"/>
              </a:rPr>
              <a:t>GÖRECEK ?  </a:t>
            </a:r>
            <a:r>
              <a:rPr lang="tr-TR" sz="2800" b="1" dirty="0">
                <a:solidFill>
                  <a:srgbClr val="FF0000"/>
                </a:solidFill>
                <a:latin typeface="Arial" panose="020B0604020202020204" pitchFamily="34" charset="0"/>
                <a:cs typeface="Arial" panose="020B0604020202020204" pitchFamily="34" charset="0"/>
              </a:rPr>
              <a:t>(EKSİLTME BİTTİĞİNDE)</a:t>
            </a:r>
          </a:p>
          <a:p>
            <a:pPr algn="just">
              <a:spcBef>
                <a:spcPct val="20000"/>
              </a:spcBef>
              <a:spcAft>
                <a:spcPts val="600"/>
              </a:spcAft>
              <a:buClr>
                <a:srgbClr val="903163"/>
              </a:buClr>
              <a:buSzPct val="92000"/>
            </a:pPr>
            <a:r>
              <a:rPr lang="tr-TR" sz="2800" dirty="0">
                <a:solidFill>
                  <a:prstClr val="black"/>
                </a:solidFill>
                <a:latin typeface="Arial" panose="020B0604020202020204" pitchFamily="34" charset="0"/>
                <a:cs typeface="Arial" panose="020B0604020202020204" pitchFamily="34" charset="0"/>
              </a:rPr>
              <a:t>*</a:t>
            </a:r>
            <a:r>
              <a:rPr lang="tr-TR" sz="1200" i="1" dirty="0">
                <a:solidFill>
                  <a:prstClr val="black"/>
                </a:solidFill>
                <a:latin typeface="Arial" panose="020B0604020202020204" pitchFamily="34" charset="0"/>
                <a:cs typeface="Arial" panose="020B0604020202020204" pitchFamily="34" charset="0"/>
              </a:rPr>
              <a:t>Bir isteklinin, diğer isteklilerin sıralarını ve toplam istekli sayısını görebilmelerine ilişkin olarak </a:t>
            </a:r>
            <a:r>
              <a:rPr lang="tr-TR" sz="1200" b="1" i="1" dirty="0">
                <a:solidFill>
                  <a:srgbClr val="C00000"/>
                </a:solidFill>
                <a:latin typeface="Arial" panose="020B0604020202020204" pitchFamily="34" charset="0"/>
                <a:cs typeface="Arial" panose="020B0604020202020204" pitchFamily="34" charset="0"/>
              </a:rPr>
              <a:t>ihale dokümanında </a:t>
            </a:r>
            <a:r>
              <a:rPr lang="tr-TR" sz="1200" b="1" i="1" u="sng" dirty="0">
                <a:solidFill>
                  <a:srgbClr val="FF0000"/>
                </a:solidFill>
                <a:latin typeface="Arial" panose="020B0604020202020204" pitchFamily="34" charset="0"/>
                <a:cs typeface="Arial" panose="020B0604020202020204" pitchFamily="34" charset="0"/>
              </a:rPr>
              <a:t>düzenleme yapılması halinde:</a:t>
            </a:r>
            <a:endParaRPr lang="tr-TR" sz="2800" b="1" u="sng" dirty="0">
              <a:solidFill>
                <a:srgbClr val="FF0000"/>
              </a:solidFill>
              <a:latin typeface="Arial" panose="020B0604020202020204" pitchFamily="34" charset="0"/>
              <a:cs typeface="Arial" panose="020B0604020202020204" pitchFamily="34" charset="0"/>
            </a:endParaRPr>
          </a:p>
        </p:txBody>
      </p:sp>
      <p:graphicFrame>
        <p:nvGraphicFramePr>
          <p:cNvPr id="4" name="Diyagram 3"/>
          <p:cNvGraphicFramePr/>
          <p:nvPr>
            <p:extLst>
              <p:ext uri="{D42A27DB-BD31-4B8C-83A1-F6EECF244321}">
                <p14:modId xmlns:p14="http://schemas.microsoft.com/office/powerpoint/2010/main" val="2008592689"/>
              </p:ext>
            </p:extLst>
          </p:nvPr>
        </p:nvGraphicFramePr>
        <p:xfrm>
          <a:off x="704849" y="2867980"/>
          <a:ext cx="2809875" cy="34756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yagram 7"/>
          <p:cNvGraphicFramePr/>
          <p:nvPr>
            <p:extLst>
              <p:ext uri="{D42A27DB-BD31-4B8C-83A1-F6EECF244321}">
                <p14:modId xmlns:p14="http://schemas.microsoft.com/office/powerpoint/2010/main" val="1183740263"/>
              </p:ext>
            </p:extLst>
          </p:nvPr>
        </p:nvGraphicFramePr>
        <p:xfrm>
          <a:off x="3724275" y="2867980"/>
          <a:ext cx="2633049" cy="341852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9" name="Diyagram 8"/>
          <p:cNvGraphicFramePr/>
          <p:nvPr>
            <p:extLst>
              <p:ext uri="{D42A27DB-BD31-4B8C-83A1-F6EECF244321}">
                <p14:modId xmlns:p14="http://schemas.microsoft.com/office/powerpoint/2010/main" val="3720698434"/>
              </p:ext>
            </p:extLst>
          </p:nvPr>
        </p:nvGraphicFramePr>
        <p:xfrm>
          <a:off x="6419850" y="2867980"/>
          <a:ext cx="2705100" cy="337713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0" name="Diyagram 9"/>
          <p:cNvGraphicFramePr/>
          <p:nvPr>
            <p:extLst>
              <p:ext uri="{D42A27DB-BD31-4B8C-83A1-F6EECF244321}">
                <p14:modId xmlns:p14="http://schemas.microsoft.com/office/powerpoint/2010/main" val="2482988887"/>
              </p:ext>
            </p:extLst>
          </p:nvPr>
        </p:nvGraphicFramePr>
        <p:xfrm>
          <a:off x="9239250" y="2867981"/>
          <a:ext cx="2809875" cy="3313744"/>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17584609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8" grpId="0">
        <p:bldAsOne/>
      </p:bldGraphic>
      <p:bldGraphic spid="9" grpId="0">
        <p:bldAsOne/>
      </p:bldGraphic>
      <p:bldGraphic spid="10" grpId="0">
        <p:bldAsOne/>
      </p:bldGraphic>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Başlık"/>
          <p:cNvSpPr>
            <a:spLocks noGrp="1"/>
          </p:cNvSpPr>
          <p:nvPr>
            <p:ph type="title"/>
          </p:nvPr>
        </p:nvSpPr>
        <p:spPr>
          <a:xfrm>
            <a:off x="571500" y="214313"/>
            <a:ext cx="10972800" cy="1143000"/>
          </a:xfrm>
        </p:spPr>
        <p:txBody>
          <a:bodyPr/>
          <a:lstStyle/>
          <a:p>
            <a:pPr algn="ctr" eaLnBrk="1" hangingPunct="1"/>
            <a:r>
              <a:rPr lang="tr-TR" altLang="tr-TR" sz="2800" b="1" dirty="0">
                <a:latin typeface="Arial" charset="0"/>
                <a:cs typeface="Arial" charset="0"/>
              </a:rPr>
              <a:t>ELEKTRONİK EKSİLTME</a:t>
            </a:r>
            <a:endParaRPr lang="tr-TR" altLang="tr-TR" sz="2800" dirty="0"/>
          </a:p>
        </p:txBody>
      </p:sp>
      <p:sp>
        <p:nvSpPr>
          <p:cNvPr id="5" name="4 Slayt Numarası Yer Tutucusu"/>
          <p:cNvSpPr>
            <a:spLocks noGrp="1"/>
          </p:cNvSpPr>
          <p:nvPr>
            <p:ph type="sldNum" sz="quarter" idx="12"/>
          </p:nvPr>
        </p:nvSpPr>
        <p:spPr/>
        <p:txBody>
          <a:bodyPr>
            <a:normAutofit/>
          </a:bodyPr>
          <a:lstStyle/>
          <a:p>
            <a:pPr>
              <a:defRPr/>
            </a:pPr>
            <a:fld id="{1F5AB7A3-0336-467B-A400-E3915F30D48A}" type="slidenum">
              <a:rPr lang="tr-TR">
                <a:solidFill>
                  <a:srgbClr val="E7DEC9">
                    <a:shade val="50000"/>
                    <a:satMod val="200000"/>
                  </a:srgbClr>
                </a:solidFill>
              </a:rPr>
              <a:pPr>
                <a:defRPr/>
              </a:pPr>
              <a:t>183</a:t>
            </a:fld>
            <a:endParaRPr lang="tr-TR">
              <a:solidFill>
                <a:srgbClr val="E7DEC9">
                  <a:shade val="50000"/>
                  <a:satMod val="200000"/>
                </a:srgbClr>
              </a:solidFill>
            </a:endParaRPr>
          </a:p>
        </p:txBody>
      </p:sp>
      <p:sp>
        <p:nvSpPr>
          <p:cNvPr id="26628" name="2 İçerik Yer Tutucusu"/>
          <p:cNvSpPr>
            <a:spLocks noGrp="1"/>
          </p:cNvSpPr>
          <p:nvPr>
            <p:ph sz="quarter" idx="1"/>
          </p:nvPr>
        </p:nvSpPr>
        <p:spPr>
          <a:xfrm>
            <a:off x="431374" y="1556792"/>
            <a:ext cx="11161183" cy="5040560"/>
          </a:xfrm>
        </p:spPr>
        <p:txBody>
          <a:bodyPr/>
          <a:lstStyle/>
          <a:p>
            <a:pPr marL="0" indent="0" algn="just" eaLnBrk="1" hangingPunct="1">
              <a:lnSpc>
                <a:spcPct val="90000"/>
              </a:lnSpc>
              <a:buNone/>
            </a:pPr>
            <a:r>
              <a:rPr lang="tr-TR" sz="3200" dirty="0"/>
              <a:t>  </a:t>
            </a:r>
          </a:p>
        </p:txBody>
      </p:sp>
      <p:sp>
        <p:nvSpPr>
          <p:cNvPr id="2" name="Metin kutusu 1"/>
          <p:cNvSpPr txBox="1"/>
          <p:nvPr/>
        </p:nvSpPr>
        <p:spPr>
          <a:xfrm>
            <a:off x="1371600" y="1156742"/>
            <a:ext cx="10581051" cy="1711238"/>
          </a:xfrm>
          <a:prstGeom prst="rect">
            <a:avLst/>
          </a:prstGeom>
          <a:noFill/>
        </p:spPr>
        <p:txBody>
          <a:bodyPr wrap="square" rtlCol="0">
            <a:spAutoFit/>
          </a:bodyPr>
          <a:lstStyle/>
          <a:p>
            <a:pPr algn="just">
              <a:spcBef>
                <a:spcPct val="20000"/>
              </a:spcBef>
              <a:spcAft>
                <a:spcPts val="600"/>
              </a:spcAft>
              <a:buClr>
                <a:srgbClr val="903163"/>
              </a:buClr>
              <a:buSzPct val="92000"/>
            </a:pPr>
            <a:r>
              <a:rPr lang="tr-TR" sz="2800" b="1" dirty="0">
                <a:solidFill>
                  <a:srgbClr val="3D3D3D"/>
                </a:solidFill>
                <a:latin typeface="Arial" panose="020B0604020202020204" pitchFamily="34" charset="0"/>
                <a:cs typeface="Arial" panose="020B0604020202020204" pitchFamily="34" charset="0"/>
              </a:rPr>
              <a:t>TUR – 4:     İSTEKLİLER KENDİ EKRANLARINDA </a:t>
            </a:r>
          </a:p>
          <a:p>
            <a:pPr algn="just">
              <a:spcBef>
                <a:spcPct val="20000"/>
              </a:spcBef>
              <a:spcAft>
                <a:spcPts val="600"/>
              </a:spcAft>
              <a:buClr>
                <a:srgbClr val="903163"/>
              </a:buClr>
              <a:buSzPct val="92000"/>
            </a:pPr>
            <a:r>
              <a:rPr lang="tr-TR" sz="2800" b="1" dirty="0">
                <a:solidFill>
                  <a:prstClr val="black"/>
                </a:solidFill>
                <a:latin typeface="Arial" panose="020B0604020202020204" pitchFamily="34" charset="0"/>
                <a:cs typeface="Arial" panose="020B0604020202020204" pitchFamily="34" charset="0"/>
              </a:rPr>
              <a:t>                   NE</a:t>
            </a:r>
            <a:r>
              <a:rPr lang="tr-TR" sz="2800" b="1" dirty="0">
                <a:solidFill>
                  <a:srgbClr val="FFC000"/>
                </a:solidFill>
                <a:latin typeface="Arial" panose="020B0604020202020204" pitchFamily="34" charset="0"/>
                <a:cs typeface="Arial" panose="020B0604020202020204" pitchFamily="34" charset="0"/>
              </a:rPr>
              <a:t> </a:t>
            </a:r>
            <a:r>
              <a:rPr lang="tr-TR" sz="2800" b="1" dirty="0">
                <a:solidFill>
                  <a:srgbClr val="3D3D3D"/>
                </a:solidFill>
                <a:latin typeface="Arial" panose="020B0604020202020204" pitchFamily="34" charset="0"/>
                <a:cs typeface="Arial" panose="020B0604020202020204" pitchFamily="34" charset="0"/>
              </a:rPr>
              <a:t>GÖRECEK ?  </a:t>
            </a:r>
            <a:r>
              <a:rPr lang="tr-TR" sz="2800" b="1" dirty="0">
                <a:solidFill>
                  <a:srgbClr val="FF0000"/>
                </a:solidFill>
                <a:latin typeface="Arial" panose="020B0604020202020204" pitchFamily="34" charset="0"/>
                <a:cs typeface="Arial" panose="020B0604020202020204" pitchFamily="34" charset="0"/>
              </a:rPr>
              <a:t>(EKSİLTME BİTTİĞİNDE)</a:t>
            </a:r>
            <a:endParaRPr lang="tr-TR" sz="2800" b="1" dirty="0">
              <a:solidFill>
                <a:srgbClr val="3D3D3D"/>
              </a:solidFill>
              <a:latin typeface="Arial" panose="020B0604020202020204" pitchFamily="34" charset="0"/>
              <a:cs typeface="Arial" panose="020B0604020202020204" pitchFamily="34" charset="0"/>
            </a:endParaRPr>
          </a:p>
          <a:p>
            <a:pPr algn="just">
              <a:spcBef>
                <a:spcPct val="20000"/>
              </a:spcBef>
              <a:spcAft>
                <a:spcPts val="600"/>
              </a:spcAft>
              <a:buClr>
                <a:srgbClr val="903163"/>
              </a:buClr>
              <a:buSzPct val="92000"/>
            </a:pPr>
            <a:r>
              <a:rPr lang="tr-TR" sz="2800" b="1" i="1" dirty="0">
                <a:solidFill>
                  <a:srgbClr val="3D3D3D"/>
                </a:solidFill>
                <a:latin typeface="Arial" panose="020B0604020202020204" pitchFamily="34" charset="0"/>
                <a:cs typeface="Arial" panose="020B0604020202020204" pitchFamily="34" charset="0"/>
              </a:rPr>
              <a:t>*</a:t>
            </a:r>
            <a:r>
              <a:rPr lang="tr-TR" sz="1200" i="1" dirty="0">
                <a:solidFill>
                  <a:srgbClr val="3D3D3D"/>
                </a:solidFill>
                <a:latin typeface="Arial" panose="020B0604020202020204" pitchFamily="34" charset="0"/>
                <a:cs typeface="Arial" panose="020B0604020202020204" pitchFamily="34" charset="0"/>
              </a:rPr>
              <a:t>Bir isteklinin, diğer isteklilerin sıralarını ve toplam istekli sayısını görebilmelerine ilişkin olarak </a:t>
            </a:r>
            <a:r>
              <a:rPr lang="tr-TR" sz="1200" b="1" i="1" dirty="0">
                <a:solidFill>
                  <a:srgbClr val="C00000"/>
                </a:solidFill>
                <a:latin typeface="Arial" panose="020B0604020202020204" pitchFamily="34" charset="0"/>
                <a:cs typeface="Arial" panose="020B0604020202020204" pitchFamily="34" charset="0"/>
              </a:rPr>
              <a:t>ihale dokümanında </a:t>
            </a:r>
            <a:r>
              <a:rPr lang="tr-TR" sz="1200" b="1" i="1" u="sng" dirty="0">
                <a:solidFill>
                  <a:srgbClr val="4F271C">
                    <a:lumMod val="75000"/>
                  </a:srgbClr>
                </a:solidFill>
                <a:latin typeface="Arial" panose="020B0604020202020204" pitchFamily="34" charset="0"/>
                <a:cs typeface="Arial" panose="020B0604020202020204" pitchFamily="34" charset="0"/>
              </a:rPr>
              <a:t>düzenleme yapılmaması halinde</a:t>
            </a:r>
            <a:r>
              <a:rPr lang="tr-TR" sz="1200" b="1" u="sng" dirty="0">
                <a:solidFill>
                  <a:srgbClr val="4F271C">
                    <a:lumMod val="75000"/>
                  </a:srgbClr>
                </a:solidFill>
                <a:latin typeface="Arial" panose="020B0604020202020204" pitchFamily="34" charset="0"/>
                <a:cs typeface="Arial" panose="020B0604020202020204" pitchFamily="34" charset="0"/>
              </a:rPr>
              <a:t>:</a:t>
            </a:r>
          </a:p>
        </p:txBody>
      </p:sp>
      <p:graphicFrame>
        <p:nvGraphicFramePr>
          <p:cNvPr id="4" name="Diyagram 3"/>
          <p:cNvGraphicFramePr/>
          <p:nvPr>
            <p:extLst>
              <p:ext uri="{D42A27DB-BD31-4B8C-83A1-F6EECF244321}">
                <p14:modId xmlns:p14="http://schemas.microsoft.com/office/powerpoint/2010/main" val="3297553364"/>
              </p:ext>
            </p:extLst>
          </p:nvPr>
        </p:nvGraphicFramePr>
        <p:xfrm>
          <a:off x="704850" y="2924944"/>
          <a:ext cx="2838450" cy="35806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yagram 7"/>
          <p:cNvGraphicFramePr/>
          <p:nvPr>
            <p:extLst>
              <p:ext uri="{D42A27DB-BD31-4B8C-83A1-F6EECF244321}">
                <p14:modId xmlns:p14="http://schemas.microsoft.com/office/powerpoint/2010/main" val="3195106815"/>
              </p:ext>
            </p:extLst>
          </p:nvPr>
        </p:nvGraphicFramePr>
        <p:xfrm>
          <a:off x="3703339" y="2782255"/>
          <a:ext cx="2754611" cy="3962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9" name="Diyagram 8"/>
          <p:cNvGraphicFramePr/>
          <p:nvPr>
            <p:extLst>
              <p:ext uri="{D42A27DB-BD31-4B8C-83A1-F6EECF244321}">
                <p14:modId xmlns:p14="http://schemas.microsoft.com/office/powerpoint/2010/main" val="2302347053"/>
              </p:ext>
            </p:extLst>
          </p:nvPr>
        </p:nvGraphicFramePr>
        <p:xfrm>
          <a:off x="6547825" y="2801305"/>
          <a:ext cx="2672375" cy="379095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0" name="Diyagram 9"/>
          <p:cNvGraphicFramePr/>
          <p:nvPr>
            <p:extLst>
              <p:ext uri="{D42A27DB-BD31-4B8C-83A1-F6EECF244321}">
                <p14:modId xmlns:p14="http://schemas.microsoft.com/office/powerpoint/2010/main" val="970487249"/>
              </p:ext>
            </p:extLst>
          </p:nvPr>
        </p:nvGraphicFramePr>
        <p:xfrm>
          <a:off x="9266600" y="2867980"/>
          <a:ext cx="2773000" cy="3580631"/>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32908729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8" grpId="0">
        <p:bldAsOne/>
      </p:bldGraphic>
      <p:bldGraphic spid="9" grpId="0">
        <p:bldAsOne/>
      </p:bldGraphic>
      <p:bldGraphic spid="10" grpId="0">
        <p:bldAsOne/>
      </p:bldGraphic>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17002C1-AB3E-45ED-858F-323AABC79478}"/>
              </a:ext>
            </a:extLst>
          </p:cNvPr>
          <p:cNvSpPr>
            <a:spLocks noGrp="1"/>
          </p:cNvSpPr>
          <p:nvPr>
            <p:ph type="title"/>
          </p:nvPr>
        </p:nvSpPr>
        <p:spPr/>
        <p:txBody>
          <a:bodyPr/>
          <a:lstStyle/>
          <a:p>
            <a:pPr algn="ctr"/>
            <a:r>
              <a:rPr lang="tr-TR" b="1" dirty="0"/>
              <a:t>ELEKTRONİK EKSİLTME</a:t>
            </a:r>
            <a:endParaRPr lang="tr-TR" dirty="0"/>
          </a:p>
        </p:txBody>
      </p:sp>
      <p:sp>
        <p:nvSpPr>
          <p:cNvPr id="3" name="İçerik Yer Tutucusu 2">
            <a:extLst>
              <a:ext uri="{FF2B5EF4-FFF2-40B4-BE49-F238E27FC236}">
                <a16:creationId xmlns:a16="http://schemas.microsoft.com/office/drawing/2014/main" xmlns="" id="{050957A4-2775-41A7-A3C6-1953993807B1}"/>
              </a:ext>
            </a:extLst>
          </p:cNvPr>
          <p:cNvSpPr>
            <a:spLocks noGrp="1"/>
          </p:cNvSpPr>
          <p:nvPr>
            <p:ph idx="1"/>
          </p:nvPr>
        </p:nvSpPr>
        <p:spPr>
          <a:xfrm>
            <a:off x="1685926" y="1885950"/>
            <a:ext cx="9639300" cy="4162425"/>
          </a:xfrm>
        </p:spPr>
        <p:txBody>
          <a:bodyPr>
            <a:normAutofit/>
          </a:bodyPr>
          <a:lstStyle/>
          <a:p>
            <a:r>
              <a:rPr lang="tr-TR" sz="3600" b="1" dirty="0">
                <a:solidFill>
                  <a:srgbClr val="FF0000"/>
                </a:solidFill>
              </a:rPr>
              <a:t>     E-eksiltme sona erdiğinde </a:t>
            </a:r>
            <a:r>
              <a:rPr lang="tr-TR" sz="3600" dirty="0"/>
              <a:t>isteklinin ekranında kendi teklif fiyatı ve sıra bilgisinin </a:t>
            </a:r>
            <a:r>
              <a:rPr lang="tr-TR" sz="3600" u="sng" dirty="0">
                <a:effectLst>
                  <a:outerShdw blurRad="38100" dist="38100" dir="2700000" algn="tl">
                    <a:srgbClr val="000000">
                      <a:alpha val="43137"/>
                    </a:srgbClr>
                  </a:outerShdw>
                </a:effectLst>
              </a:rPr>
              <a:t>hemen altında </a:t>
            </a:r>
            <a:r>
              <a:rPr lang="tr-TR" sz="3600" dirty="0"/>
              <a:t>ihaleye (ya da kısmı teklife açık ihale ise ilgili kısma) ilişkin </a:t>
            </a:r>
            <a:r>
              <a:rPr lang="tr-TR" sz="3600" b="1" dirty="0">
                <a:solidFill>
                  <a:srgbClr val="FF0000"/>
                </a:solidFill>
              </a:rPr>
              <a:t>yaklaşık maliyet tutarı </a:t>
            </a:r>
            <a:r>
              <a:rPr lang="tr-TR" sz="3600" dirty="0">
                <a:effectLst>
                  <a:outerShdw blurRad="38100" dist="38100" dir="2700000" algn="tl">
                    <a:srgbClr val="000000">
                      <a:alpha val="43137"/>
                    </a:srgbClr>
                  </a:outerShdw>
                </a:effectLst>
              </a:rPr>
              <a:t>otomatik olarak </a:t>
            </a:r>
            <a:r>
              <a:rPr lang="tr-TR" sz="3600" u="sng" dirty="0">
                <a:effectLst>
                  <a:outerShdw blurRad="38100" dist="38100" dir="2700000" algn="tl">
                    <a:srgbClr val="000000">
                      <a:alpha val="43137"/>
                    </a:srgbClr>
                  </a:outerShdw>
                </a:effectLst>
              </a:rPr>
              <a:t>EKAP tarafından belirtilecek.</a:t>
            </a:r>
          </a:p>
        </p:txBody>
      </p:sp>
      <p:sp>
        <p:nvSpPr>
          <p:cNvPr id="4" name="Slayt Numarası Yer Tutucusu 3">
            <a:extLst>
              <a:ext uri="{FF2B5EF4-FFF2-40B4-BE49-F238E27FC236}">
                <a16:creationId xmlns:a16="http://schemas.microsoft.com/office/drawing/2014/main" xmlns="" id="{EBD82A13-B67C-4619-918A-BBB5D5B16ED3}"/>
              </a:ext>
            </a:extLst>
          </p:cNvPr>
          <p:cNvSpPr>
            <a:spLocks noGrp="1"/>
          </p:cNvSpPr>
          <p:nvPr>
            <p:ph type="sldNum" sz="quarter" idx="12"/>
          </p:nvPr>
        </p:nvSpPr>
        <p:spPr/>
        <p:txBody>
          <a:bodyPr/>
          <a:lstStyle/>
          <a:p>
            <a:fld id="{DF1F79AB-9229-4814-A1F8-FDBD1522D16E}" type="slidenum">
              <a:rPr lang="tr-TR" smtClean="0">
                <a:solidFill>
                  <a:srgbClr val="E7DEC9">
                    <a:shade val="50000"/>
                    <a:satMod val="200000"/>
                  </a:srgbClr>
                </a:solidFill>
              </a:rPr>
              <a:pPr/>
              <a:t>184</a:t>
            </a:fld>
            <a:endParaRPr lang="tr-TR">
              <a:solidFill>
                <a:srgbClr val="E7DEC9">
                  <a:shade val="50000"/>
                  <a:satMod val="200000"/>
                </a:srgbClr>
              </a:solidFill>
            </a:endParaRPr>
          </a:p>
        </p:txBody>
      </p:sp>
    </p:spTree>
    <p:extLst>
      <p:ext uri="{BB962C8B-B14F-4D97-AF65-F5344CB8AC3E}">
        <p14:creationId xmlns:p14="http://schemas.microsoft.com/office/powerpoint/2010/main" val="3645300132"/>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17002C1-AB3E-45ED-858F-323AABC79478}"/>
              </a:ext>
            </a:extLst>
          </p:cNvPr>
          <p:cNvSpPr>
            <a:spLocks noGrp="1"/>
          </p:cNvSpPr>
          <p:nvPr>
            <p:ph type="title"/>
          </p:nvPr>
        </p:nvSpPr>
        <p:spPr/>
        <p:txBody>
          <a:bodyPr/>
          <a:lstStyle/>
          <a:p>
            <a:pPr algn="ctr"/>
            <a:r>
              <a:rPr lang="tr-TR" b="1" dirty="0"/>
              <a:t>ELEKTRONİK EKSİLTME</a:t>
            </a:r>
            <a:endParaRPr lang="tr-TR" dirty="0"/>
          </a:p>
        </p:txBody>
      </p:sp>
      <p:sp>
        <p:nvSpPr>
          <p:cNvPr id="3" name="İçerik Yer Tutucusu 2">
            <a:extLst>
              <a:ext uri="{FF2B5EF4-FFF2-40B4-BE49-F238E27FC236}">
                <a16:creationId xmlns:a16="http://schemas.microsoft.com/office/drawing/2014/main" xmlns="" id="{050957A4-2775-41A7-A3C6-1953993807B1}"/>
              </a:ext>
            </a:extLst>
          </p:cNvPr>
          <p:cNvSpPr>
            <a:spLocks noGrp="1"/>
          </p:cNvSpPr>
          <p:nvPr>
            <p:ph idx="1"/>
          </p:nvPr>
        </p:nvSpPr>
        <p:spPr>
          <a:xfrm>
            <a:off x="1685926" y="1885951"/>
            <a:ext cx="9639300" cy="3676650"/>
          </a:xfrm>
        </p:spPr>
        <p:txBody>
          <a:bodyPr>
            <a:normAutofit/>
          </a:bodyPr>
          <a:lstStyle/>
          <a:p>
            <a:r>
              <a:rPr lang="tr-TR" sz="3600" b="1" dirty="0">
                <a:solidFill>
                  <a:srgbClr val="FF0000"/>
                </a:solidFill>
              </a:rPr>
              <a:t>     </a:t>
            </a:r>
            <a:r>
              <a:rPr lang="tr-TR" sz="3600" dirty="0">
                <a:effectLst>
                  <a:outerShdw blurRad="38100" dist="38100" dir="2700000" algn="tl">
                    <a:srgbClr val="000000">
                      <a:alpha val="43137"/>
                    </a:srgbClr>
                  </a:outerShdw>
                </a:effectLst>
              </a:rPr>
              <a:t>İsteklilerin</a:t>
            </a:r>
            <a:r>
              <a:rPr lang="tr-TR" sz="3600" dirty="0"/>
              <a:t> </a:t>
            </a:r>
            <a:r>
              <a:rPr lang="tr-TR" sz="3600" dirty="0">
                <a:solidFill>
                  <a:srgbClr val="FF0000"/>
                </a:solidFill>
              </a:rPr>
              <a:t>elektronik eksiltmeye </a:t>
            </a:r>
            <a:r>
              <a:rPr lang="tr-TR" sz="3600" dirty="0"/>
              <a:t>katılması </a:t>
            </a:r>
            <a:r>
              <a:rPr lang="tr-TR" sz="3600" b="1" u="sng" dirty="0">
                <a:solidFill>
                  <a:srgbClr val="FF0000"/>
                </a:solidFill>
              </a:rPr>
              <a:t>zorunlu değildir. </a:t>
            </a:r>
            <a:r>
              <a:rPr lang="tr-TR" sz="3600" dirty="0"/>
              <a:t>Bu durumda; </a:t>
            </a:r>
          </a:p>
          <a:p>
            <a:pPr marL="82296" indent="0">
              <a:buNone/>
            </a:pPr>
            <a:r>
              <a:rPr lang="tr-TR" sz="3600" dirty="0"/>
              <a:t>       </a:t>
            </a:r>
            <a:r>
              <a:rPr lang="tr-TR" sz="3600" u="sng" dirty="0">
                <a:effectLst>
                  <a:outerShdw blurRad="38100" dist="38100" dir="2700000" algn="tl">
                    <a:srgbClr val="000000">
                      <a:alpha val="43137"/>
                    </a:srgbClr>
                  </a:outerShdw>
                </a:effectLst>
              </a:rPr>
              <a:t>İsteklilerin ilk teklif fiyatı son teklif fiyatı olacaktır.</a:t>
            </a:r>
          </a:p>
        </p:txBody>
      </p:sp>
      <p:sp>
        <p:nvSpPr>
          <p:cNvPr id="4" name="Slayt Numarası Yer Tutucusu 3">
            <a:extLst>
              <a:ext uri="{FF2B5EF4-FFF2-40B4-BE49-F238E27FC236}">
                <a16:creationId xmlns:a16="http://schemas.microsoft.com/office/drawing/2014/main" xmlns="" id="{EBD82A13-B67C-4619-918A-BBB5D5B16ED3}"/>
              </a:ext>
            </a:extLst>
          </p:cNvPr>
          <p:cNvSpPr>
            <a:spLocks noGrp="1"/>
          </p:cNvSpPr>
          <p:nvPr>
            <p:ph type="sldNum" sz="quarter" idx="12"/>
          </p:nvPr>
        </p:nvSpPr>
        <p:spPr/>
        <p:txBody>
          <a:bodyPr/>
          <a:lstStyle/>
          <a:p>
            <a:fld id="{DF1F79AB-9229-4814-A1F8-FDBD1522D16E}" type="slidenum">
              <a:rPr lang="tr-TR" smtClean="0">
                <a:solidFill>
                  <a:srgbClr val="E7DEC9">
                    <a:shade val="50000"/>
                    <a:satMod val="200000"/>
                  </a:srgbClr>
                </a:solidFill>
              </a:rPr>
              <a:pPr/>
              <a:t>185</a:t>
            </a:fld>
            <a:endParaRPr lang="tr-TR">
              <a:solidFill>
                <a:srgbClr val="E7DEC9">
                  <a:shade val="50000"/>
                  <a:satMod val="200000"/>
                </a:srgbClr>
              </a:solidFill>
            </a:endParaRPr>
          </a:p>
        </p:txBody>
      </p:sp>
    </p:spTree>
    <p:extLst>
      <p:ext uri="{BB962C8B-B14F-4D97-AF65-F5344CB8AC3E}">
        <p14:creationId xmlns:p14="http://schemas.microsoft.com/office/powerpoint/2010/main" val="3693872455"/>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17002C1-AB3E-45ED-858F-323AABC79478}"/>
              </a:ext>
            </a:extLst>
          </p:cNvPr>
          <p:cNvSpPr>
            <a:spLocks noGrp="1"/>
          </p:cNvSpPr>
          <p:nvPr>
            <p:ph type="title"/>
          </p:nvPr>
        </p:nvSpPr>
        <p:spPr/>
        <p:txBody>
          <a:bodyPr/>
          <a:lstStyle/>
          <a:p>
            <a:pPr algn="ctr"/>
            <a:r>
              <a:rPr lang="tr-TR" b="1" dirty="0"/>
              <a:t>ELEKTRONİK EKSİLTME</a:t>
            </a:r>
            <a:endParaRPr lang="tr-TR" dirty="0"/>
          </a:p>
        </p:txBody>
      </p:sp>
      <p:sp>
        <p:nvSpPr>
          <p:cNvPr id="3" name="İçerik Yer Tutucusu 2">
            <a:extLst>
              <a:ext uri="{FF2B5EF4-FFF2-40B4-BE49-F238E27FC236}">
                <a16:creationId xmlns:a16="http://schemas.microsoft.com/office/drawing/2014/main" xmlns="" id="{050957A4-2775-41A7-A3C6-1953993807B1}"/>
              </a:ext>
            </a:extLst>
          </p:cNvPr>
          <p:cNvSpPr>
            <a:spLocks noGrp="1"/>
          </p:cNvSpPr>
          <p:nvPr>
            <p:ph idx="1"/>
          </p:nvPr>
        </p:nvSpPr>
        <p:spPr>
          <a:xfrm>
            <a:off x="1543050" y="1647826"/>
            <a:ext cx="10315575" cy="4905374"/>
          </a:xfrm>
        </p:spPr>
        <p:txBody>
          <a:bodyPr>
            <a:normAutofit fontScale="92500"/>
          </a:bodyPr>
          <a:lstStyle/>
          <a:p>
            <a:r>
              <a:rPr lang="tr-TR" sz="3600" b="1" dirty="0"/>
              <a:t> </a:t>
            </a:r>
            <a:r>
              <a:rPr lang="tr-TR" sz="3600" dirty="0"/>
              <a:t>  Elektronik eksiltme süresince EKAP, </a:t>
            </a:r>
            <a:r>
              <a:rPr lang="tr-TR" sz="3600" b="1" dirty="0">
                <a:solidFill>
                  <a:srgbClr val="FF0000"/>
                </a:solidFill>
              </a:rPr>
              <a:t>sadece istekliler tarafından </a:t>
            </a:r>
            <a:r>
              <a:rPr lang="tr-TR" sz="3600" dirty="0"/>
              <a:t>kullanılabilecek, idarenin ekranı </a:t>
            </a:r>
            <a:r>
              <a:rPr lang="tr-TR" sz="3600" b="1" dirty="0">
                <a:solidFill>
                  <a:srgbClr val="FF0000"/>
                </a:solidFill>
              </a:rPr>
              <a:t>EKAP tarafından </a:t>
            </a:r>
            <a:r>
              <a:rPr lang="tr-TR" sz="3600" b="1" u="sng" dirty="0">
                <a:solidFill>
                  <a:srgbClr val="C00000"/>
                </a:solidFill>
              </a:rPr>
              <a:t>pasif konumda </a:t>
            </a:r>
            <a:r>
              <a:rPr lang="tr-TR" sz="3600" b="1" dirty="0">
                <a:solidFill>
                  <a:srgbClr val="FF0000"/>
                </a:solidFill>
              </a:rPr>
              <a:t>bekletilecek; </a:t>
            </a:r>
            <a:r>
              <a:rPr lang="tr-TR" sz="3600" dirty="0"/>
              <a:t>İdare isteklilerin eksiltme tutarlarına ve sıralarına ilişkin olarak hiçbir bilgi göremeyecek, ancak ve sadece </a:t>
            </a:r>
            <a:r>
              <a:rPr lang="tr-TR" sz="3600" dirty="0">
                <a:solidFill>
                  <a:srgbClr val="FF0000"/>
                </a:solidFill>
                <a:effectLst>
                  <a:outerShdw blurRad="38100" dist="38100" dir="2700000" algn="tl">
                    <a:srgbClr val="000000">
                      <a:alpha val="43137"/>
                    </a:srgbClr>
                  </a:outerShdw>
                </a:effectLst>
              </a:rPr>
              <a:t>sistemde sıkıntı olduğu bilgisi</a:t>
            </a:r>
            <a:r>
              <a:rPr lang="tr-TR" sz="3600" dirty="0"/>
              <a:t> kendisine iletildiğinde </a:t>
            </a:r>
            <a:r>
              <a:rPr lang="tr-TR" sz="3600" dirty="0">
                <a:solidFill>
                  <a:srgbClr val="FF0000"/>
                </a:solidFill>
                <a:effectLst>
                  <a:outerShdw blurRad="38100" dist="38100" dir="2700000" algn="tl">
                    <a:srgbClr val="000000">
                      <a:alpha val="43137"/>
                    </a:srgbClr>
                  </a:outerShdw>
                </a:effectLst>
              </a:rPr>
              <a:t>e-eksiltmenin </a:t>
            </a:r>
            <a:r>
              <a:rPr lang="tr-TR" sz="3600" dirty="0">
                <a:solidFill>
                  <a:srgbClr val="C00000"/>
                </a:solidFill>
                <a:effectLst>
                  <a:outerShdw blurRad="38100" dist="38100" dir="2700000" algn="tl">
                    <a:srgbClr val="000000">
                      <a:alpha val="43137"/>
                    </a:srgbClr>
                  </a:outerShdw>
                </a:effectLst>
              </a:rPr>
              <a:t>ertelenmesine</a:t>
            </a:r>
            <a:r>
              <a:rPr lang="tr-TR" sz="3600" dirty="0">
                <a:solidFill>
                  <a:srgbClr val="FF0000"/>
                </a:solidFill>
                <a:effectLst>
                  <a:outerShdw blurRad="38100" dist="38100" dir="2700000" algn="tl">
                    <a:srgbClr val="000000">
                      <a:alpha val="43137"/>
                    </a:srgbClr>
                  </a:outerShdw>
                </a:effectLst>
              </a:rPr>
              <a:t> karar verebilecek,</a:t>
            </a:r>
            <a:r>
              <a:rPr lang="tr-TR" sz="3600" dirty="0"/>
              <a:t> </a:t>
            </a:r>
          </a:p>
          <a:p>
            <a:r>
              <a:rPr lang="tr-TR" sz="3600" dirty="0"/>
              <a:t>   </a:t>
            </a:r>
            <a:r>
              <a:rPr lang="tr-TR" sz="3600" b="1" dirty="0">
                <a:solidFill>
                  <a:srgbClr val="FF0000"/>
                </a:solidFill>
              </a:rPr>
              <a:t>E-eksiltme sona erdiğinde </a:t>
            </a:r>
            <a:r>
              <a:rPr lang="tr-TR" sz="3600" dirty="0"/>
              <a:t>idare ekranı</a:t>
            </a:r>
          </a:p>
          <a:p>
            <a:pPr marL="82296" indent="0">
              <a:buNone/>
            </a:pPr>
            <a:r>
              <a:rPr lang="tr-TR" sz="3600" dirty="0"/>
              <a:t>   otomatik olarak </a:t>
            </a:r>
            <a:r>
              <a:rPr lang="tr-TR" sz="3600" dirty="0">
                <a:solidFill>
                  <a:srgbClr val="FF0000"/>
                </a:solidFill>
                <a:effectLst>
                  <a:outerShdw blurRad="38100" dist="38100" dir="2700000" algn="tl">
                    <a:srgbClr val="000000">
                      <a:alpha val="43137"/>
                    </a:srgbClr>
                  </a:outerShdw>
                </a:effectLst>
              </a:rPr>
              <a:t>EKAP tarafından aktif hale getirilecek</a:t>
            </a:r>
            <a:r>
              <a:rPr lang="tr-TR" sz="3600" b="1" dirty="0">
                <a:solidFill>
                  <a:srgbClr val="FF0000"/>
                </a:solidFill>
                <a:effectLst>
                  <a:outerShdw blurRad="38100" dist="38100" dir="2700000" algn="tl">
                    <a:srgbClr val="000000">
                      <a:alpha val="43137"/>
                    </a:srgbClr>
                  </a:outerShdw>
                </a:effectLst>
              </a:rPr>
              <a:t>.</a:t>
            </a:r>
          </a:p>
        </p:txBody>
      </p:sp>
      <p:sp>
        <p:nvSpPr>
          <p:cNvPr id="4" name="Slayt Numarası Yer Tutucusu 3">
            <a:extLst>
              <a:ext uri="{FF2B5EF4-FFF2-40B4-BE49-F238E27FC236}">
                <a16:creationId xmlns:a16="http://schemas.microsoft.com/office/drawing/2014/main" xmlns="" id="{EBD82A13-B67C-4619-918A-BBB5D5B16ED3}"/>
              </a:ext>
            </a:extLst>
          </p:cNvPr>
          <p:cNvSpPr>
            <a:spLocks noGrp="1"/>
          </p:cNvSpPr>
          <p:nvPr>
            <p:ph type="sldNum" sz="quarter" idx="12"/>
          </p:nvPr>
        </p:nvSpPr>
        <p:spPr/>
        <p:txBody>
          <a:bodyPr/>
          <a:lstStyle/>
          <a:p>
            <a:fld id="{DF1F79AB-9229-4814-A1F8-FDBD1522D16E}" type="slidenum">
              <a:rPr lang="tr-TR" smtClean="0">
                <a:solidFill>
                  <a:srgbClr val="E7DEC9">
                    <a:shade val="50000"/>
                    <a:satMod val="200000"/>
                  </a:srgbClr>
                </a:solidFill>
              </a:rPr>
              <a:pPr/>
              <a:t>186</a:t>
            </a:fld>
            <a:endParaRPr lang="tr-TR">
              <a:solidFill>
                <a:srgbClr val="E7DEC9">
                  <a:shade val="50000"/>
                  <a:satMod val="200000"/>
                </a:srgbClr>
              </a:solidFill>
            </a:endParaRPr>
          </a:p>
        </p:txBody>
      </p:sp>
    </p:spTree>
    <p:extLst>
      <p:ext uri="{BB962C8B-B14F-4D97-AF65-F5344CB8AC3E}">
        <p14:creationId xmlns:p14="http://schemas.microsoft.com/office/powerpoint/2010/main" val="2023941906"/>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17002C1-AB3E-45ED-858F-323AABC79478}"/>
              </a:ext>
            </a:extLst>
          </p:cNvPr>
          <p:cNvSpPr>
            <a:spLocks noGrp="1"/>
          </p:cNvSpPr>
          <p:nvPr>
            <p:ph type="title"/>
          </p:nvPr>
        </p:nvSpPr>
        <p:spPr/>
        <p:txBody>
          <a:bodyPr/>
          <a:lstStyle/>
          <a:p>
            <a:pPr algn="ctr"/>
            <a:r>
              <a:rPr lang="tr-TR" b="1" dirty="0"/>
              <a:t>ELEKTRONİK EKSİLTME</a:t>
            </a:r>
            <a:endParaRPr lang="tr-TR" dirty="0"/>
          </a:p>
        </p:txBody>
      </p:sp>
      <p:sp>
        <p:nvSpPr>
          <p:cNvPr id="3" name="İçerik Yer Tutucusu 2">
            <a:extLst>
              <a:ext uri="{FF2B5EF4-FFF2-40B4-BE49-F238E27FC236}">
                <a16:creationId xmlns:a16="http://schemas.microsoft.com/office/drawing/2014/main" xmlns="" id="{050957A4-2775-41A7-A3C6-1953993807B1}"/>
              </a:ext>
            </a:extLst>
          </p:cNvPr>
          <p:cNvSpPr>
            <a:spLocks noGrp="1"/>
          </p:cNvSpPr>
          <p:nvPr>
            <p:ph idx="1"/>
          </p:nvPr>
        </p:nvSpPr>
        <p:spPr>
          <a:xfrm>
            <a:off x="1752600" y="1912777"/>
            <a:ext cx="9858207" cy="3331028"/>
          </a:xfrm>
        </p:spPr>
        <p:txBody>
          <a:bodyPr>
            <a:normAutofit/>
          </a:bodyPr>
          <a:lstStyle/>
          <a:p>
            <a:r>
              <a:rPr lang="tr-TR" sz="3600" b="1" dirty="0"/>
              <a:t> </a:t>
            </a:r>
            <a:r>
              <a:rPr lang="tr-TR" sz="3600" dirty="0"/>
              <a:t>  Eksiltme sonucunda tekliflerin </a:t>
            </a:r>
            <a:r>
              <a:rPr lang="tr-TR" sz="3600" dirty="0">
                <a:effectLst>
                  <a:outerShdw blurRad="38100" dist="38100" dir="2700000" algn="tl">
                    <a:srgbClr val="000000">
                      <a:alpha val="43137"/>
                    </a:srgbClr>
                  </a:outerShdw>
                </a:effectLst>
              </a:rPr>
              <a:t>eşit olması halinde</a:t>
            </a:r>
          </a:p>
          <a:p>
            <a:pPr marL="0" indent="0">
              <a:buNone/>
            </a:pPr>
            <a:r>
              <a:rPr lang="tr-TR" sz="3600" dirty="0">
                <a:solidFill>
                  <a:srgbClr val="FF0000"/>
                </a:solidFill>
              </a:rPr>
              <a:t>    </a:t>
            </a:r>
            <a:r>
              <a:rPr lang="tr-TR" sz="3600" b="1" dirty="0">
                <a:solidFill>
                  <a:srgbClr val="FF0000"/>
                </a:solidFill>
              </a:rPr>
              <a:t>kura yöntemine başvurulur. </a:t>
            </a:r>
          </a:p>
          <a:p>
            <a:pPr marL="0" indent="0">
              <a:buNone/>
            </a:pPr>
            <a:endParaRPr lang="tr-TR" sz="3600" b="1" dirty="0">
              <a:solidFill>
                <a:srgbClr val="FF0000"/>
              </a:solidFill>
            </a:endParaRPr>
          </a:p>
          <a:p>
            <a:pPr marL="0" indent="0">
              <a:buNone/>
            </a:pPr>
            <a:endParaRPr lang="tr-TR" sz="3600" b="1" dirty="0">
              <a:solidFill>
                <a:srgbClr val="FF0000"/>
              </a:solidFill>
            </a:endParaRPr>
          </a:p>
        </p:txBody>
      </p:sp>
      <p:sp>
        <p:nvSpPr>
          <p:cNvPr id="4" name="Slayt Numarası Yer Tutucusu 3">
            <a:extLst>
              <a:ext uri="{FF2B5EF4-FFF2-40B4-BE49-F238E27FC236}">
                <a16:creationId xmlns:a16="http://schemas.microsoft.com/office/drawing/2014/main" xmlns="" id="{EBD82A13-B67C-4619-918A-BBB5D5B16ED3}"/>
              </a:ext>
            </a:extLst>
          </p:cNvPr>
          <p:cNvSpPr>
            <a:spLocks noGrp="1"/>
          </p:cNvSpPr>
          <p:nvPr>
            <p:ph type="sldNum" sz="quarter" idx="12"/>
          </p:nvPr>
        </p:nvSpPr>
        <p:spPr/>
        <p:txBody>
          <a:bodyPr/>
          <a:lstStyle/>
          <a:p>
            <a:fld id="{DF1F79AB-9229-4814-A1F8-FDBD1522D16E}" type="slidenum">
              <a:rPr lang="tr-TR" smtClean="0">
                <a:solidFill>
                  <a:srgbClr val="E7DEC9">
                    <a:shade val="50000"/>
                    <a:satMod val="200000"/>
                  </a:srgbClr>
                </a:solidFill>
              </a:rPr>
              <a:pPr/>
              <a:t>187</a:t>
            </a:fld>
            <a:endParaRPr lang="tr-TR">
              <a:solidFill>
                <a:srgbClr val="E7DEC9">
                  <a:shade val="50000"/>
                  <a:satMod val="200000"/>
                </a:srgbClr>
              </a:solidFill>
            </a:endParaRPr>
          </a:p>
        </p:txBody>
      </p:sp>
    </p:spTree>
    <p:extLst>
      <p:ext uri="{BB962C8B-B14F-4D97-AF65-F5344CB8AC3E}">
        <p14:creationId xmlns:p14="http://schemas.microsoft.com/office/powerpoint/2010/main" val="2448567096"/>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85F7D27D-242A-48F8-B22A-7A5B3AC6FE8D}"/>
              </a:ext>
            </a:extLst>
          </p:cNvPr>
          <p:cNvSpPr>
            <a:spLocks noGrp="1"/>
          </p:cNvSpPr>
          <p:nvPr>
            <p:ph type="title"/>
          </p:nvPr>
        </p:nvSpPr>
        <p:spPr/>
        <p:txBody>
          <a:bodyPr>
            <a:normAutofit/>
          </a:bodyPr>
          <a:lstStyle/>
          <a:p>
            <a:pPr algn="ctr"/>
            <a:r>
              <a:rPr lang="tr-TR" sz="4800" dirty="0"/>
              <a:t>-  Yeterlik Sistemi</a:t>
            </a:r>
          </a:p>
        </p:txBody>
      </p:sp>
      <p:sp>
        <p:nvSpPr>
          <p:cNvPr id="4" name="Slayt Numarası Yer Tutucusu 3">
            <a:extLst>
              <a:ext uri="{FF2B5EF4-FFF2-40B4-BE49-F238E27FC236}">
                <a16:creationId xmlns:a16="http://schemas.microsoft.com/office/drawing/2014/main" xmlns="" id="{4F3C6B93-D832-4709-B16D-588A1D8827CA}"/>
              </a:ext>
            </a:extLst>
          </p:cNvPr>
          <p:cNvSpPr>
            <a:spLocks noGrp="1"/>
          </p:cNvSpPr>
          <p:nvPr>
            <p:ph type="sldNum" sz="quarter" idx="12"/>
          </p:nvPr>
        </p:nvSpPr>
        <p:spPr/>
        <p:txBody>
          <a:bodyPr/>
          <a:lstStyle/>
          <a:p>
            <a:fld id="{DF1F79AB-9229-4814-A1F8-FDBD1522D16E}" type="slidenum">
              <a:rPr lang="tr-TR" smtClean="0"/>
              <a:t>188</a:t>
            </a:fld>
            <a:endParaRPr lang="tr-TR"/>
          </a:p>
        </p:txBody>
      </p:sp>
      <p:pic>
        <p:nvPicPr>
          <p:cNvPr id="5" name="Picture 2" descr="ihalelerin elektronik ortam ile ilgili gÃ¶rsel sonucu">
            <a:extLst>
              <a:ext uri="{FF2B5EF4-FFF2-40B4-BE49-F238E27FC236}">
                <a16:creationId xmlns:a16="http://schemas.microsoft.com/office/drawing/2014/main" xmlns="" id="{5F77D2EB-9334-4015-970E-EA92EC801F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1700" y="1876425"/>
            <a:ext cx="9180478" cy="4124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2351966"/>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8118104C-B085-4C83-9E81-70EDB53D1330}"/>
              </a:ext>
            </a:extLst>
          </p:cNvPr>
          <p:cNvSpPr>
            <a:spLocks noGrp="1"/>
          </p:cNvSpPr>
          <p:nvPr>
            <p:ph type="title"/>
          </p:nvPr>
        </p:nvSpPr>
        <p:spPr/>
        <p:txBody>
          <a:bodyPr>
            <a:normAutofit fontScale="90000"/>
          </a:bodyPr>
          <a:lstStyle/>
          <a:p>
            <a:pPr algn="ctr"/>
            <a:r>
              <a:rPr lang="tr-TR" b="1" dirty="0">
                <a:latin typeface="Times New Roman" panose="02020603050405020304" pitchFamily="18" charset="0"/>
                <a:cs typeface="Times New Roman" panose="02020603050405020304" pitchFamily="18" charset="0"/>
              </a:rPr>
              <a:t>19.06.2018 tarihli Resmi Gazetede yapılan değişiklikler</a:t>
            </a:r>
            <a:endParaRPr lang="tr-TR" dirty="0"/>
          </a:p>
        </p:txBody>
      </p:sp>
      <p:sp>
        <p:nvSpPr>
          <p:cNvPr id="3" name="İçerik Yer Tutucusu 2">
            <a:extLst>
              <a:ext uri="{FF2B5EF4-FFF2-40B4-BE49-F238E27FC236}">
                <a16:creationId xmlns:a16="http://schemas.microsoft.com/office/drawing/2014/main" xmlns="" id="{1FDF0BE9-6D7F-4F1F-AAAA-77EA487A796A}"/>
              </a:ext>
            </a:extLst>
          </p:cNvPr>
          <p:cNvSpPr>
            <a:spLocks noGrp="1"/>
          </p:cNvSpPr>
          <p:nvPr>
            <p:ph idx="1"/>
          </p:nvPr>
        </p:nvSpPr>
        <p:spPr>
          <a:xfrm>
            <a:off x="1685925" y="1734766"/>
            <a:ext cx="10342400" cy="4599359"/>
          </a:xfrm>
        </p:spPr>
        <p:txBody>
          <a:bodyPr>
            <a:normAutofit/>
          </a:bodyPr>
          <a:lstStyle/>
          <a:p>
            <a:r>
              <a:rPr lang="tr-TR" sz="3200" b="1" dirty="0"/>
              <a:t> </a:t>
            </a:r>
            <a:r>
              <a:rPr lang="tr-TR" dirty="0"/>
              <a:t> </a:t>
            </a:r>
            <a:r>
              <a:rPr lang="tr-TR" sz="2800" dirty="0">
                <a:solidFill>
                  <a:srgbClr val="002060"/>
                </a:solidFill>
              </a:rPr>
              <a:t> </a:t>
            </a:r>
            <a:r>
              <a:rPr lang="tr-TR" sz="2800" dirty="0">
                <a:solidFill>
                  <a:srgbClr val="002060"/>
                </a:solidFill>
                <a:effectLst>
                  <a:outerShdw blurRad="38100" dist="38100" dir="2700000" algn="tl">
                    <a:srgbClr val="000000">
                      <a:alpha val="43137"/>
                    </a:srgbClr>
                  </a:outerShdw>
                </a:effectLst>
              </a:rPr>
              <a:t>19.06.2018 tarihli Resmi Gazetede yayımlanan</a:t>
            </a:r>
          </a:p>
          <a:p>
            <a:pPr marL="0" indent="0">
              <a:buNone/>
            </a:pPr>
            <a:r>
              <a:rPr lang="tr-TR" sz="2800" dirty="0">
                <a:solidFill>
                  <a:srgbClr val="002060"/>
                </a:solidFill>
                <a:effectLst>
                  <a:outerShdw blurRad="38100" dist="38100" dir="2700000" algn="tl">
                    <a:srgbClr val="000000">
                      <a:alpha val="43137"/>
                    </a:srgbClr>
                  </a:outerShdw>
                </a:effectLst>
              </a:rPr>
              <a:t>       -  Yapım İşleri </a:t>
            </a:r>
            <a:r>
              <a:rPr lang="tr-TR" sz="2800" dirty="0">
                <a:solidFill>
                  <a:srgbClr val="002060"/>
                </a:solidFill>
              </a:rPr>
              <a:t>İhaleleri Uygulama Yönetmeliğinde Değişiklik Yapılmasına Dair Yönetmelik </a:t>
            </a:r>
            <a:r>
              <a:rPr lang="tr-TR" sz="2800" dirty="0">
                <a:solidFill>
                  <a:srgbClr val="002060"/>
                </a:solidFill>
                <a:effectLst>
                  <a:outerShdw blurRad="38100" dist="38100" dir="2700000" algn="tl">
                    <a:srgbClr val="000000">
                      <a:alpha val="43137"/>
                    </a:srgbClr>
                  </a:outerShdw>
                </a:effectLst>
              </a:rPr>
              <a:t>değişiklik ile </a:t>
            </a:r>
          </a:p>
          <a:p>
            <a:pPr marL="0" indent="0">
              <a:buNone/>
            </a:pPr>
            <a:r>
              <a:rPr lang="tr-TR" sz="2800" dirty="0">
                <a:solidFill>
                  <a:srgbClr val="002060"/>
                </a:solidFill>
                <a:effectLst>
                  <a:outerShdw blurRad="38100" dist="38100" dir="2700000" algn="tl">
                    <a:srgbClr val="000000">
                      <a:alpha val="43137"/>
                    </a:srgbClr>
                  </a:outerShdw>
                </a:effectLst>
              </a:rPr>
              <a:t>    </a:t>
            </a:r>
            <a:r>
              <a:rPr lang="tr-TR" sz="2800" dirty="0">
                <a:solidFill>
                  <a:srgbClr val="002060"/>
                </a:solidFill>
              </a:rPr>
              <a:t>Yeterlik sistemi kurulmak suretiyle</a:t>
            </a:r>
            <a:r>
              <a:rPr lang="tr-TR" sz="2800" dirty="0">
                <a:solidFill>
                  <a:srgbClr val="002060"/>
                </a:solidFill>
                <a:effectLst>
                  <a:outerShdw blurRad="38100" dist="38100" dir="2700000" algn="tl">
                    <a:srgbClr val="000000">
                      <a:alpha val="43137"/>
                    </a:srgbClr>
                  </a:outerShdw>
                </a:effectLst>
              </a:rPr>
              <a:t> </a:t>
            </a:r>
            <a:r>
              <a:rPr lang="tr-TR" sz="2800" dirty="0">
                <a:solidFill>
                  <a:srgbClr val="FF0000"/>
                </a:solidFill>
                <a:effectLst>
                  <a:outerShdw blurRad="38100" dist="38100" dir="2700000" algn="tl">
                    <a:srgbClr val="000000">
                      <a:alpha val="43137"/>
                    </a:srgbClr>
                  </a:outerShdw>
                </a:effectLst>
              </a:rPr>
              <a:t>yeterlik sistemi üzerinden </a:t>
            </a:r>
            <a:r>
              <a:rPr lang="tr-TR" sz="2800" dirty="0">
                <a:solidFill>
                  <a:srgbClr val="FF0000"/>
                </a:solidFill>
              </a:rPr>
              <a:t>yeterlik değerlendirmesi </a:t>
            </a:r>
            <a:r>
              <a:rPr lang="tr-TR" sz="2800" dirty="0">
                <a:solidFill>
                  <a:srgbClr val="002060"/>
                </a:solidFill>
              </a:rPr>
              <a:t>yapılması ve</a:t>
            </a:r>
          </a:p>
          <a:p>
            <a:pPr marL="0" indent="0">
              <a:buNone/>
            </a:pPr>
            <a:r>
              <a:rPr lang="tr-TR" sz="2800" dirty="0">
                <a:solidFill>
                  <a:srgbClr val="002060"/>
                </a:solidFill>
              </a:rPr>
              <a:t>   Buna bağlı olarak </a:t>
            </a:r>
            <a:r>
              <a:rPr lang="tr-TR" sz="2800" b="1" dirty="0">
                <a:solidFill>
                  <a:srgbClr val="FF0000"/>
                </a:solidFill>
              </a:rPr>
              <a:t>yeterlik sertifikası üzerinden </a:t>
            </a:r>
            <a:r>
              <a:rPr lang="tr-TR" sz="2800" dirty="0">
                <a:solidFill>
                  <a:srgbClr val="FF0000"/>
                </a:solidFill>
              </a:rPr>
              <a:t>e-ihale yapılması </a:t>
            </a:r>
            <a:r>
              <a:rPr lang="tr-TR" sz="2800" dirty="0">
                <a:solidFill>
                  <a:srgbClr val="002060"/>
                </a:solidFill>
              </a:rPr>
              <a:t>imkanı getirilecek ; ancak henüz uygulanmaya başlanmadı</a:t>
            </a:r>
          </a:p>
          <a:p>
            <a:pPr marL="0" indent="0">
              <a:buNone/>
            </a:pPr>
            <a:r>
              <a:rPr lang="tr-TR" sz="2800" dirty="0">
                <a:solidFill>
                  <a:srgbClr val="002060"/>
                </a:solidFill>
              </a:rPr>
              <a:t>  Bu hususa ilişkin Yönetmelik taslağı hazırlanmış ve idarelerin görüşüne sunulmuştur.</a:t>
            </a:r>
          </a:p>
        </p:txBody>
      </p:sp>
      <p:sp>
        <p:nvSpPr>
          <p:cNvPr id="4" name="Slayt Numarası Yer Tutucusu 3">
            <a:extLst>
              <a:ext uri="{FF2B5EF4-FFF2-40B4-BE49-F238E27FC236}">
                <a16:creationId xmlns:a16="http://schemas.microsoft.com/office/drawing/2014/main" xmlns="" id="{1AE7B41C-9966-4377-88D4-452435655AF1}"/>
              </a:ext>
            </a:extLst>
          </p:cNvPr>
          <p:cNvSpPr>
            <a:spLocks noGrp="1"/>
          </p:cNvSpPr>
          <p:nvPr>
            <p:ph type="sldNum" sz="quarter" idx="12"/>
          </p:nvPr>
        </p:nvSpPr>
        <p:spPr/>
        <p:txBody>
          <a:bodyPr/>
          <a:lstStyle/>
          <a:p>
            <a:fld id="{DF1F79AB-9229-4814-A1F8-FDBD1522D16E}" type="slidenum">
              <a:rPr lang="tr-TR" smtClean="0"/>
              <a:t>189</a:t>
            </a:fld>
            <a:endParaRPr lang="tr-TR"/>
          </a:p>
        </p:txBody>
      </p:sp>
    </p:spTree>
    <p:extLst>
      <p:ext uri="{BB962C8B-B14F-4D97-AF65-F5344CB8AC3E}">
        <p14:creationId xmlns:p14="http://schemas.microsoft.com/office/powerpoint/2010/main" val="20728320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42F354A6-E2BC-4264-8212-B9E7CF8298BE}"/>
              </a:ext>
            </a:extLst>
          </p:cNvPr>
          <p:cNvSpPr>
            <a:spLocks noGrp="1"/>
          </p:cNvSpPr>
          <p:nvPr>
            <p:ph type="title"/>
          </p:nvPr>
        </p:nvSpPr>
        <p:spPr/>
        <p:txBody>
          <a:bodyPr>
            <a:normAutofit fontScale="90000"/>
          </a:bodyPr>
          <a:lstStyle/>
          <a:p>
            <a:pPr algn="ctr"/>
            <a:r>
              <a:rPr lang="tr-TR" sz="3800" b="1" dirty="0">
                <a:latin typeface="Arial" panose="020B0604020202020204" pitchFamily="34" charset="0"/>
                <a:cs typeface="Arial" panose="020B0604020202020204" pitchFamily="34" charset="0"/>
              </a:rPr>
              <a:t>1-</a:t>
            </a:r>
            <a:r>
              <a:rPr lang="tr-TR" sz="3800" b="1" dirty="0"/>
              <a:t> İSTENECEK BELGELERİN AZALTILMASI</a:t>
            </a:r>
            <a:endParaRPr lang="tr-TR" sz="3800" dirty="0"/>
          </a:p>
        </p:txBody>
      </p:sp>
      <p:pic>
        <p:nvPicPr>
          <p:cNvPr id="6" name="Picture 2" descr="bÃ¼rokrasiyi azaltmak ile ilgili gÃ¶rsel sonucu"/>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800350" y="1685925"/>
            <a:ext cx="8048625" cy="4591050"/>
          </a:xfrm>
          <a:prstGeom prst="rect">
            <a:avLst/>
          </a:prstGeom>
          <a:noFill/>
          <a:extLst>
            <a:ext uri="{909E8E84-426E-40DD-AFC4-6F175D3DCCD1}">
              <a14:hiddenFill xmlns:a14="http://schemas.microsoft.com/office/drawing/2010/main">
                <a:solidFill>
                  <a:srgbClr val="FFFFFF"/>
                </a:solidFill>
              </a14:hiddenFill>
            </a:ext>
          </a:extLst>
        </p:spPr>
      </p:pic>
      <p:sp>
        <p:nvSpPr>
          <p:cNvPr id="4" name="Slayt Numarası Yer Tutucusu 3">
            <a:extLst>
              <a:ext uri="{FF2B5EF4-FFF2-40B4-BE49-F238E27FC236}">
                <a16:creationId xmlns:a16="http://schemas.microsoft.com/office/drawing/2014/main" xmlns="" id="{18C5231D-900A-459D-B27B-BF6015F0334B}"/>
              </a:ext>
            </a:extLst>
          </p:cNvPr>
          <p:cNvSpPr>
            <a:spLocks noGrp="1"/>
          </p:cNvSpPr>
          <p:nvPr>
            <p:ph type="sldNum" sz="quarter" idx="12"/>
          </p:nvPr>
        </p:nvSpPr>
        <p:spPr/>
        <p:txBody>
          <a:bodyPr/>
          <a:lstStyle/>
          <a:p>
            <a:fld id="{DF1F79AB-9229-4814-A1F8-FDBD1522D16E}" type="slidenum">
              <a:rPr lang="tr-TR" smtClean="0"/>
              <a:t>19</a:t>
            </a:fld>
            <a:endParaRPr lang="tr-TR"/>
          </a:p>
        </p:txBody>
      </p:sp>
    </p:spTree>
    <p:extLst>
      <p:ext uri="{BB962C8B-B14F-4D97-AF65-F5344CB8AC3E}">
        <p14:creationId xmlns:p14="http://schemas.microsoft.com/office/powerpoint/2010/main" val="369552928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E03906D0-352E-4015-8367-BBA75EC7A9AC}"/>
              </a:ext>
            </a:extLst>
          </p:cNvPr>
          <p:cNvSpPr>
            <a:spLocks noGrp="1"/>
          </p:cNvSpPr>
          <p:nvPr>
            <p:ph type="title"/>
          </p:nvPr>
        </p:nvSpPr>
        <p:spPr/>
        <p:txBody>
          <a:bodyPr>
            <a:normAutofit fontScale="90000"/>
          </a:bodyPr>
          <a:lstStyle/>
          <a:p>
            <a:pPr algn="ctr"/>
            <a:r>
              <a:rPr lang="tr-TR" b="1" dirty="0"/>
              <a:t>T.C </a:t>
            </a:r>
            <a:br>
              <a:rPr lang="tr-TR" b="1" dirty="0"/>
            </a:br>
            <a:r>
              <a:rPr lang="tr-TR" b="1" dirty="0"/>
              <a:t>KAMU İHALE KURUMU</a:t>
            </a:r>
            <a:endParaRPr lang="tr-TR" dirty="0"/>
          </a:p>
        </p:txBody>
      </p:sp>
      <p:sp>
        <p:nvSpPr>
          <p:cNvPr id="3" name="İçerik Yer Tutucusu 2">
            <a:extLst>
              <a:ext uri="{FF2B5EF4-FFF2-40B4-BE49-F238E27FC236}">
                <a16:creationId xmlns:a16="http://schemas.microsoft.com/office/drawing/2014/main" xmlns="" id="{03850B36-887B-4CE7-A199-D524BC28BCA8}"/>
              </a:ext>
            </a:extLst>
          </p:cNvPr>
          <p:cNvSpPr>
            <a:spLocks noGrp="1"/>
          </p:cNvSpPr>
          <p:nvPr>
            <p:ph idx="1"/>
          </p:nvPr>
        </p:nvSpPr>
        <p:spPr/>
        <p:txBody>
          <a:bodyPr/>
          <a:lstStyle/>
          <a:p>
            <a:pPr marL="0" indent="0">
              <a:buNone/>
            </a:pPr>
            <a:endParaRPr lang="tr-TR" sz="5400" dirty="0"/>
          </a:p>
          <a:p>
            <a:pPr marL="0" indent="0">
              <a:buNone/>
            </a:pPr>
            <a:endParaRPr lang="tr-TR" sz="5400" dirty="0"/>
          </a:p>
          <a:p>
            <a:pPr marL="0" indent="0" algn="ctr">
              <a:buNone/>
            </a:pPr>
            <a:r>
              <a:rPr lang="tr-TR" sz="5400" dirty="0"/>
              <a:t>TEŞEKKÜRLER</a:t>
            </a:r>
          </a:p>
          <a:p>
            <a:pPr marL="0" indent="0">
              <a:buNone/>
            </a:pPr>
            <a:endParaRPr lang="tr-TR" dirty="0"/>
          </a:p>
        </p:txBody>
      </p:sp>
      <p:sp>
        <p:nvSpPr>
          <p:cNvPr id="4" name="Slayt Numarası Yer Tutucusu 3">
            <a:extLst>
              <a:ext uri="{FF2B5EF4-FFF2-40B4-BE49-F238E27FC236}">
                <a16:creationId xmlns:a16="http://schemas.microsoft.com/office/drawing/2014/main" xmlns="" id="{6DEE3E5D-7B57-4B5A-AAF7-77F247246C33}"/>
              </a:ext>
            </a:extLst>
          </p:cNvPr>
          <p:cNvSpPr>
            <a:spLocks noGrp="1"/>
          </p:cNvSpPr>
          <p:nvPr>
            <p:ph type="sldNum" sz="quarter" idx="12"/>
          </p:nvPr>
        </p:nvSpPr>
        <p:spPr/>
        <p:txBody>
          <a:bodyPr/>
          <a:lstStyle/>
          <a:p>
            <a:fld id="{DF1F79AB-9229-4814-A1F8-FDBD1522D16E}" type="slidenum">
              <a:rPr lang="tr-TR" smtClean="0"/>
              <a:t>190</a:t>
            </a:fld>
            <a:endParaRPr lang="tr-TR"/>
          </a:p>
        </p:txBody>
      </p:sp>
      <p:pic>
        <p:nvPicPr>
          <p:cNvPr id="5" name="Picture 3" descr="bina1">
            <a:extLst>
              <a:ext uri="{FF2B5EF4-FFF2-40B4-BE49-F238E27FC236}">
                <a16:creationId xmlns:a16="http://schemas.microsoft.com/office/drawing/2014/main" xmlns="" id="{7B556A90-BD0B-4E1A-9E54-E8D05FECF9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20324" y="66674"/>
            <a:ext cx="1876425" cy="1524001"/>
          </a:xfrm>
          <a:prstGeom prst="rect">
            <a:avLst/>
          </a:prstGeom>
          <a:noFill/>
          <a:ln>
            <a:noFill/>
          </a:ln>
          <a:effectLst>
            <a:outerShdw dist="107763"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8082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63332431-8DC9-49AD-9EA6-649BF7B24CD1}"/>
              </a:ext>
            </a:extLst>
          </p:cNvPr>
          <p:cNvSpPr>
            <a:spLocks noGrp="1"/>
          </p:cNvSpPr>
          <p:nvPr>
            <p:ph type="ctrTitle"/>
          </p:nvPr>
        </p:nvSpPr>
        <p:spPr>
          <a:xfrm>
            <a:off x="1524000" y="635743"/>
            <a:ext cx="7610668" cy="2303400"/>
          </a:xfrm>
        </p:spPr>
        <p:txBody>
          <a:bodyPr>
            <a:noAutofit/>
          </a:bodyPr>
          <a:lstStyle/>
          <a:p>
            <a:pPr algn="ctr"/>
            <a:r>
              <a:rPr lang="tr-TR" sz="4600" b="1" dirty="0">
                <a:latin typeface="Times New Roman" panose="02020603050405020304" pitchFamily="18" charset="0"/>
                <a:cs typeface="Times New Roman" panose="02020603050405020304" pitchFamily="18" charset="0"/>
              </a:rPr>
              <a:t>İHALE İŞLEMLERİNİN ELEKTRONİK ORTAMA TAŞINMASI PROJESİ</a:t>
            </a:r>
          </a:p>
        </p:txBody>
      </p:sp>
      <p:sp>
        <p:nvSpPr>
          <p:cNvPr id="3" name="Alt Başlık 2">
            <a:extLst>
              <a:ext uri="{FF2B5EF4-FFF2-40B4-BE49-F238E27FC236}">
                <a16:creationId xmlns:a16="http://schemas.microsoft.com/office/drawing/2014/main" xmlns="" id="{6F0C2AEC-CE9A-462B-979D-C7185F690774}"/>
              </a:ext>
            </a:extLst>
          </p:cNvPr>
          <p:cNvSpPr>
            <a:spLocks noGrp="1"/>
          </p:cNvSpPr>
          <p:nvPr>
            <p:ph type="subTitle" idx="1"/>
          </p:nvPr>
        </p:nvSpPr>
        <p:spPr>
          <a:xfrm>
            <a:off x="2590801" y="4228178"/>
            <a:ext cx="9144000" cy="1768862"/>
          </a:xfrm>
        </p:spPr>
        <p:txBody>
          <a:bodyPr>
            <a:normAutofit fontScale="92500" lnSpcReduction="10000"/>
          </a:bodyPr>
          <a:lstStyle/>
          <a:p>
            <a:r>
              <a:rPr lang="tr-TR" dirty="0"/>
              <a:t>			</a:t>
            </a:r>
            <a:endParaRPr lang="tr-TR" dirty="0">
              <a:solidFill>
                <a:schemeClr val="tx1"/>
              </a:solidFill>
            </a:endParaRPr>
          </a:p>
          <a:p>
            <a:r>
              <a:rPr lang="tr-TR" dirty="0">
                <a:solidFill>
                  <a:schemeClr val="tx1"/>
                </a:solidFill>
              </a:rPr>
              <a:t>		</a:t>
            </a:r>
          </a:p>
          <a:p>
            <a:pPr algn="r"/>
            <a:r>
              <a:rPr lang="tr-TR" sz="3200" dirty="0">
                <a:solidFill>
                  <a:schemeClr val="tx1"/>
                </a:solidFill>
              </a:rPr>
              <a:t>Kamu İhale Sisteminde Elektronik Dönüşüm</a:t>
            </a:r>
          </a:p>
          <a:p>
            <a:pPr algn="r"/>
            <a:r>
              <a:rPr lang="tr-TR" dirty="0">
                <a:solidFill>
                  <a:srgbClr val="FF0000"/>
                </a:solidFill>
              </a:rPr>
              <a:t>(İhalelerin Fiziki Ortamdan Elektronik Ortama Taşınması)</a:t>
            </a:r>
          </a:p>
        </p:txBody>
      </p:sp>
      <p:pic>
        <p:nvPicPr>
          <p:cNvPr id="4" name="Picture 3" descr="bina1">
            <a:extLst>
              <a:ext uri="{FF2B5EF4-FFF2-40B4-BE49-F238E27FC236}">
                <a16:creationId xmlns:a16="http://schemas.microsoft.com/office/drawing/2014/main" xmlns="" id="{EE1C88A0-280B-49BB-84FC-0C765B86A8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7976" y="635743"/>
            <a:ext cx="2506825" cy="2378045"/>
          </a:xfrm>
          <a:prstGeom prst="rect">
            <a:avLst/>
          </a:prstGeom>
          <a:noFill/>
          <a:ln>
            <a:noFill/>
          </a:ln>
          <a:effectLst>
            <a:outerShdw dist="107763"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48988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C4C38168-FFF7-4EED-8EAD-5636CB3F8962}"/>
              </a:ext>
            </a:extLst>
          </p:cNvPr>
          <p:cNvSpPr>
            <a:spLocks noGrp="1"/>
          </p:cNvSpPr>
          <p:nvPr>
            <p:ph type="title"/>
          </p:nvPr>
        </p:nvSpPr>
        <p:spPr/>
        <p:txBody>
          <a:bodyPr>
            <a:noAutofit/>
          </a:bodyPr>
          <a:lstStyle/>
          <a:p>
            <a:pPr algn="ctr"/>
            <a:r>
              <a:rPr lang="tr-TR" sz="3200" b="1" dirty="0"/>
              <a:t>İSTENECEK BELGELERİN AZALTILMASI</a:t>
            </a:r>
          </a:p>
        </p:txBody>
      </p:sp>
      <p:sp>
        <p:nvSpPr>
          <p:cNvPr id="3" name="İçerik Yer Tutucusu 2">
            <a:extLst>
              <a:ext uri="{FF2B5EF4-FFF2-40B4-BE49-F238E27FC236}">
                <a16:creationId xmlns:a16="http://schemas.microsoft.com/office/drawing/2014/main" xmlns="" id="{A90CFB7D-E831-4C43-8F61-897F13D18872}"/>
              </a:ext>
            </a:extLst>
          </p:cNvPr>
          <p:cNvSpPr>
            <a:spLocks noGrp="1"/>
          </p:cNvSpPr>
          <p:nvPr>
            <p:ph idx="1"/>
          </p:nvPr>
        </p:nvSpPr>
        <p:spPr>
          <a:xfrm>
            <a:off x="1647825" y="1638300"/>
            <a:ext cx="10263759" cy="4976255"/>
          </a:xfrm>
        </p:spPr>
        <p:txBody>
          <a:bodyPr>
            <a:normAutofit/>
          </a:bodyPr>
          <a:lstStyle/>
          <a:p>
            <a:pPr marL="0" indent="0">
              <a:buNone/>
            </a:pPr>
            <a:r>
              <a:rPr lang="tr-TR" sz="4400" b="1" dirty="0">
                <a:solidFill>
                  <a:srgbClr val="7030A0"/>
                </a:solidFill>
                <a:effectLst>
                  <a:outerShdw blurRad="38100" dist="38100" dir="2700000" algn="tl">
                    <a:srgbClr val="000000">
                      <a:alpha val="43137"/>
                    </a:srgbClr>
                  </a:outerShdw>
                </a:effectLst>
              </a:rPr>
              <a:t>   Amaç:</a:t>
            </a:r>
          </a:p>
          <a:p>
            <a:pPr marL="0" indent="0">
              <a:buNone/>
            </a:pPr>
            <a:endParaRPr lang="tr-TR" sz="1200" b="1" dirty="0">
              <a:solidFill>
                <a:srgbClr val="7030A0"/>
              </a:solidFill>
              <a:effectLst>
                <a:outerShdw blurRad="38100" dist="38100" dir="2700000" algn="tl">
                  <a:srgbClr val="000000">
                    <a:alpha val="43137"/>
                  </a:srgbClr>
                </a:outerShdw>
              </a:effectLst>
            </a:endParaRPr>
          </a:p>
          <a:p>
            <a:r>
              <a:rPr lang="tr-TR" sz="3600" dirty="0" smtClean="0">
                <a:solidFill>
                  <a:schemeClr val="tx1"/>
                </a:solidFill>
                <a:latin typeface="Arial" panose="020B0604020202020204" pitchFamily="34" charset="0"/>
                <a:cs typeface="Arial" panose="020B0604020202020204" pitchFamily="34" charset="0"/>
              </a:rPr>
              <a:t> Klasik </a:t>
            </a:r>
            <a:r>
              <a:rPr lang="tr-TR" sz="3600" dirty="0">
                <a:solidFill>
                  <a:schemeClr val="tx1"/>
                </a:solidFill>
                <a:latin typeface="Arial" panose="020B0604020202020204" pitchFamily="34" charset="0"/>
                <a:cs typeface="Arial" panose="020B0604020202020204" pitchFamily="34" charset="0"/>
              </a:rPr>
              <a:t>(</a:t>
            </a:r>
            <a:r>
              <a:rPr lang="tr-TR" sz="3600" b="1" dirty="0">
                <a:solidFill>
                  <a:schemeClr val="tx1"/>
                </a:solidFill>
                <a:latin typeface="Arial" panose="020B0604020202020204" pitchFamily="34" charset="0"/>
                <a:cs typeface="Arial" panose="020B0604020202020204" pitchFamily="34" charset="0"/>
              </a:rPr>
              <a:t>fiziki ortamda</a:t>
            </a:r>
            <a:r>
              <a:rPr lang="tr-TR" sz="3600" dirty="0">
                <a:solidFill>
                  <a:schemeClr val="tx1"/>
                </a:solidFill>
                <a:latin typeface="Arial" panose="020B0604020202020204" pitchFamily="34" charset="0"/>
                <a:cs typeface="Arial" panose="020B0604020202020204" pitchFamily="34" charset="0"/>
              </a:rPr>
              <a:t>) yapılan ihalelerde,</a:t>
            </a:r>
          </a:p>
          <a:p>
            <a:pPr marL="0" indent="0">
              <a:buNone/>
            </a:pPr>
            <a:r>
              <a:rPr lang="tr-TR" sz="3600" dirty="0">
                <a:solidFill>
                  <a:schemeClr val="tx1"/>
                </a:solidFill>
                <a:latin typeface="Arial" panose="020B0604020202020204" pitchFamily="34" charset="0"/>
                <a:cs typeface="Arial" panose="020B0604020202020204" pitchFamily="34" charset="0"/>
              </a:rPr>
              <a:t>   </a:t>
            </a:r>
            <a:r>
              <a:rPr lang="tr-TR" sz="3600" dirty="0" smtClean="0">
                <a:solidFill>
                  <a:schemeClr val="tx1"/>
                </a:solidFill>
                <a:latin typeface="Arial" panose="020B0604020202020204" pitchFamily="34" charset="0"/>
                <a:cs typeface="Arial" panose="020B0604020202020204" pitchFamily="34" charset="0"/>
              </a:rPr>
              <a:t> </a:t>
            </a:r>
            <a:r>
              <a:rPr lang="tr-TR"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Katılım </a:t>
            </a:r>
            <a:r>
              <a:rPr lang="tr-TR"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ve </a:t>
            </a:r>
            <a:r>
              <a:rPr lang="tr-TR" sz="360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Yeterlik şartlarının </a:t>
            </a:r>
            <a:r>
              <a:rPr lang="tr-TR" sz="36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tevsikinin </a:t>
            </a:r>
            <a:endParaRPr lang="tr-TR" sz="360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buNone/>
            </a:pPr>
            <a:r>
              <a:rPr lang="tr-TR" sz="3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3600" b="1" dirty="0" smtClean="0">
                <a:solidFill>
                  <a:srgbClr val="FF0000"/>
                </a:solidFill>
                <a:latin typeface="Arial" panose="020B0604020202020204" pitchFamily="34" charset="0"/>
                <a:cs typeface="Arial" panose="020B0604020202020204" pitchFamily="34" charset="0"/>
              </a:rPr>
              <a:t>‘kolaylaştırılması’ </a:t>
            </a:r>
            <a:r>
              <a:rPr lang="tr-TR" sz="3600" dirty="0" smtClean="0"/>
              <a:t> </a:t>
            </a:r>
            <a:r>
              <a:rPr lang="tr-TR" sz="3800" b="1" u="sng" dirty="0" smtClean="0"/>
              <a:t>hedeflenmektedir.</a:t>
            </a:r>
          </a:p>
          <a:p>
            <a:pPr marL="0" indent="0">
              <a:buNone/>
            </a:pPr>
            <a:endParaRPr lang="tr-TR" sz="3600" dirty="0"/>
          </a:p>
          <a:p>
            <a:r>
              <a:rPr lang="tr-TR" sz="3600" dirty="0" smtClean="0">
                <a:latin typeface="Arial" panose="020B0604020202020204" pitchFamily="34" charset="0"/>
                <a:cs typeface="Arial" panose="020B0604020202020204" pitchFamily="34" charset="0"/>
              </a:rPr>
              <a:t> Katılım </a:t>
            </a:r>
            <a:r>
              <a:rPr lang="tr-TR" sz="3600" dirty="0">
                <a:latin typeface="Arial" panose="020B0604020202020204" pitchFamily="34" charset="0"/>
                <a:cs typeface="Arial" panose="020B0604020202020204" pitchFamily="34" charset="0"/>
              </a:rPr>
              <a:t>ve yeterlik kriterlerinin</a:t>
            </a:r>
          </a:p>
          <a:p>
            <a:pPr marL="0" indent="0">
              <a:buNone/>
            </a:pPr>
            <a:r>
              <a:rPr lang="tr-TR" sz="3600" dirty="0">
                <a:latin typeface="Arial" panose="020B0604020202020204" pitchFamily="34" charset="0"/>
                <a:cs typeface="Arial" panose="020B0604020202020204" pitchFamily="34" charset="0"/>
              </a:rPr>
              <a:t> </a:t>
            </a:r>
            <a:r>
              <a:rPr lang="tr-TR" sz="3600" dirty="0" smtClean="0">
                <a:latin typeface="Arial" panose="020B0604020202020204" pitchFamily="34" charset="0"/>
                <a:cs typeface="Arial" panose="020B0604020202020204" pitchFamily="34" charset="0"/>
              </a:rPr>
              <a:t>  </a:t>
            </a:r>
            <a:r>
              <a:rPr lang="tr-TR" sz="3800" b="1" dirty="0">
                <a:latin typeface="Arial" panose="020B0604020202020204" pitchFamily="34" charset="0"/>
                <a:cs typeface="Arial" panose="020B0604020202020204" pitchFamily="34" charset="0"/>
              </a:rPr>
              <a:t>'</a:t>
            </a:r>
            <a:r>
              <a:rPr lang="tr-TR" sz="3800" b="1" dirty="0" smtClean="0">
                <a:latin typeface="Arial" panose="020B0604020202020204" pitchFamily="34" charset="0"/>
                <a:cs typeface="Arial" panose="020B0604020202020204" pitchFamily="34" charset="0"/>
              </a:rPr>
              <a:t>azaltılması'</a:t>
            </a:r>
            <a:r>
              <a:rPr lang="tr-TR" sz="3800" dirty="0" smtClean="0">
                <a:latin typeface="Arial" panose="020B0604020202020204" pitchFamily="34" charset="0"/>
                <a:cs typeface="Arial" panose="020B0604020202020204" pitchFamily="34" charset="0"/>
              </a:rPr>
              <a:t> </a:t>
            </a:r>
            <a:r>
              <a:rPr lang="tr-TR" sz="3800" b="1" u="sng" dirty="0">
                <a:latin typeface="Arial" panose="020B0604020202020204" pitchFamily="34" charset="0"/>
                <a:cs typeface="Arial" panose="020B0604020202020204" pitchFamily="34" charset="0"/>
              </a:rPr>
              <a:t>hedeflenmemektedir.</a:t>
            </a:r>
            <a:endParaRPr lang="tr-TR" sz="3800" dirty="0"/>
          </a:p>
          <a:p>
            <a:pPr marL="0" indent="0">
              <a:buNone/>
            </a:pPr>
            <a:endParaRPr lang="tr-TR" sz="3600" dirty="0"/>
          </a:p>
        </p:txBody>
      </p:sp>
      <p:sp>
        <p:nvSpPr>
          <p:cNvPr id="6" name="Slayt Numarası Yer Tutucusu 5">
            <a:extLst>
              <a:ext uri="{FF2B5EF4-FFF2-40B4-BE49-F238E27FC236}">
                <a16:creationId xmlns:a16="http://schemas.microsoft.com/office/drawing/2014/main" xmlns="" id="{5617869F-4265-4DE9-A9B8-2A7A7E373F5D}"/>
              </a:ext>
            </a:extLst>
          </p:cNvPr>
          <p:cNvSpPr>
            <a:spLocks noGrp="1"/>
          </p:cNvSpPr>
          <p:nvPr>
            <p:ph type="sldNum" sz="quarter" idx="12"/>
          </p:nvPr>
        </p:nvSpPr>
        <p:spPr/>
        <p:txBody>
          <a:bodyPr/>
          <a:lstStyle/>
          <a:p>
            <a:fld id="{DF1F79AB-9229-4814-A1F8-FDBD1522D16E}" type="slidenum">
              <a:rPr lang="tr-TR" smtClean="0"/>
              <a:t>20</a:t>
            </a:fld>
            <a:endParaRPr lang="tr-TR"/>
          </a:p>
        </p:txBody>
      </p:sp>
    </p:spTree>
    <p:extLst>
      <p:ext uri="{BB962C8B-B14F-4D97-AF65-F5344CB8AC3E}">
        <p14:creationId xmlns:p14="http://schemas.microsoft.com/office/powerpoint/2010/main" val="39348711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47E8AADD-9AA4-46BC-ADC8-040B45DB808E}"/>
              </a:ext>
            </a:extLst>
          </p:cNvPr>
          <p:cNvSpPr>
            <a:spLocks noGrp="1"/>
          </p:cNvSpPr>
          <p:nvPr>
            <p:ph type="title"/>
          </p:nvPr>
        </p:nvSpPr>
        <p:spPr>
          <a:xfrm>
            <a:off x="1533524" y="487523"/>
            <a:ext cx="10525125" cy="793103"/>
          </a:xfrm>
        </p:spPr>
        <p:txBody>
          <a:bodyPr>
            <a:normAutofit/>
          </a:bodyPr>
          <a:lstStyle/>
          <a:p>
            <a:pPr algn="ctr"/>
            <a:r>
              <a:rPr lang="tr-TR" sz="3200" b="1" dirty="0"/>
              <a:t>İSTENECEK BELGELERİN AZALTILMASI</a:t>
            </a:r>
          </a:p>
        </p:txBody>
      </p:sp>
      <p:sp>
        <p:nvSpPr>
          <p:cNvPr id="3" name="İçerik Yer Tutucusu 2">
            <a:extLst>
              <a:ext uri="{FF2B5EF4-FFF2-40B4-BE49-F238E27FC236}">
                <a16:creationId xmlns:a16="http://schemas.microsoft.com/office/drawing/2014/main" xmlns="" id="{5ED46583-333E-4F44-ACD9-809619F5D67F}"/>
              </a:ext>
            </a:extLst>
          </p:cNvPr>
          <p:cNvSpPr>
            <a:spLocks noGrp="1"/>
          </p:cNvSpPr>
          <p:nvPr>
            <p:ph idx="1"/>
          </p:nvPr>
        </p:nvSpPr>
        <p:spPr>
          <a:xfrm>
            <a:off x="1581149" y="1676401"/>
            <a:ext cx="10477499" cy="4562030"/>
          </a:xfrm>
        </p:spPr>
        <p:txBody>
          <a:bodyPr>
            <a:normAutofit/>
          </a:bodyPr>
          <a:lstStyle/>
          <a:p>
            <a:r>
              <a:rPr lang="tr-TR" sz="3600" dirty="0"/>
              <a:t>      Bu doğrultuda, </a:t>
            </a:r>
          </a:p>
          <a:p>
            <a:pPr marL="82296" indent="0">
              <a:buNone/>
            </a:pPr>
            <a:r>
              <a:rPr lang="tr-TR" sz="3600" b="1" dirty="0"/>
              <a:t>    </a:t>
            </a:r>
            <a:r>
              <a:rPr lang="tr-TR" sz="3600" b="1" u="sng" dirty="0">
                <a:solidFill>
                  <a:srgbClr val="C00000"/>
                </a:solidFill>
                <a:effectLst>
                  <a:outerShdw blurRad="38100" dist="38100" dir="2700000" algn="tl">
                    <a:srgbClr val="000000">
                      <a:alpha val="43137"/>
                    </a:srgbClr>
                  </a:outerShdw>
                </a:effectLst>
              </a:rPr>
              <a:t>fiziki ortamda</a:t>
            </a:r>
            <a:r>
              <a:rPr lang="tr-TR" sz="3600" b="1" dirty="0">
                <a:solidFill>
                  <a:srgbClr val="C00000"/>
                </a:solidFill>
                <a:effectLst>
                  <a:outerShdw blurRad="38100" dist="38100" dir="2700000" algn="tl">
                    <a:srgbClr val="000000">
                      <a:alpha val="43137"/>
                    </a:srgbClr>
                  </a:outerShdw>
                </a:effectLst>
              </a:rPr>
              <a:t> </a:t>
            </a:r>
            <a:r>
              <a:rPr lang="tr-TR" sz="3600" dirty="0"/>
              <a:t>yapılan ihalelerde</a:t>
            </a:r>
          </a:p>
          <a:p>
            <a:pPr marL="82296" indent="0">
              <a:buNone/>
            </a:pPr>
            <a:r>
              <a:rPr lang="tr-TR" sz="3600" b="1" dirty="0"/>
              <a:t>    'katılım ve yeterlik </a:t>
            </a:r>
            <a:r>
              <a:rPr lang="tr-TR" sz="3600" b="1" dirty="0" err="1"/>
              <a:t>kriter'lerine</a:t>
            </a:r>
            <a:r>
              <a:rPr lang="tr-TR" sz="3600" b="1" dirty="0"/>
              <a:t> </a:t>
            </a:r>
            <a:r>
              <a:rPr lang="tr-TR" sz="3600" dirty="0"/>
              <a:t>ilişkin belgelerin</a:t>
            </a:r>
          </a:p>
          <a:p>
            <a:pPr marL="82296" indent="0">
              <a:buNone/>
            </a:pPr>
            <a:r>
              <a:rPr lang="tr-TR" sz="3600" b="1" dirty="0"/>
              <a:t>    istekliler tarafından </a:t>
            </a:r>
            <a:r>
              <a:rPr lang="tr-TR" sz="3600" dirty="0"/>
              <a:t>teklif dosyaları kapsamında</a:t>
            </a:r>
          </a:p>
          <a:p>
            <a:pPr marL="82296" indent="0">
              <a:buNone/>
            </a:pPr>
            <a:r>
              <a:rPr lang="tr-TR" sz="3600" dirty="0">
                <a:effectLst>
                  <a:outerShdw blurRad="38100" dist="38100" dir="2700000" algn="tl">
                    <a:srgbClr val="000000">
                      <a:alpha val="43137"/>
                    </a:srgbClr>
                  </a:outerShdw>
                </a:effectLst>
              </a:rPr>
              <a:t>    </a:t>
            </a:r>
            <a:r>
              <a:rPr lang="tr-TR" sz="3600" u="sng" dirty="0" smtClean="0">
                <a:effectLst>
                  <a:outerShdw blurRad="38100" dist="38100" dir="2700000" algn="tl">
                    <a:srgbClr val="000000">
                      <a:alpha val="43137"/>
                    </a:srgbClr>
                  </a:outerShdw>
                </a:effectLst>
              </a:rPr>
              <a:t>sunulması </a:t>
            </a:r>
            <a:r>
              <a:rPr lang="tr-TR" sz="3600" u="sng" dirty="0">
                <a:effectLst>
                  <a:outerShdw blurRad="38100" dist="38100" dir="2700000" algn="tl">
                    <a:srgbClr val="000000">
                      <a:alpha val="43137"/>
                    </a:srgbClr>
                  </a:outerShdw>
                </a:effectLst>
              </a:rPr>
              <a:t>zorunluluğu </a:t>
            </a:r>
            <a:r>
              <a:rPr lang="tr-TR" sz="3600" b="1" u="sng" dirty="0">
                <a:solidFill>
                  <a:srgbClr val="FF0000"/>
                </a:solidFill>
                <a:effectLst>
                  <a:outerShdw blurRad="38100" dist="38100" dir="2700000" algn="tl">
                    <a:srgbClr val="000000">
                      <a:alpha val="43137"/>
                    </a:srgbClr>
                  </a:outerShdw>
                </a:effectLst>
              </a:rPr>
              <a:t>ortadan kaldırılmaktadır.</a:t>
            </a:r>
          </a:p>
          <a:p>
            <a:endParaRPr lang="tr-TR" dirty="0"/>
          </a:p>
          <a:p>
            <a:pPr algn="just"/>
            <a:r>
              <a:rPr lang="tr-TR" sz="2000" b="1" dirty="0">
                <a:solidFill>
                  <a:srgbClr val="7030A0"/>
                </a:solidFill>
                <a:effectLst>
                  <a:outerShdw blurRad="38100" dist="38100" dir="2700000" algn="tl">
                    <a:srgbClr val="000000">
                      <a:alpha val="43137"/>
                    </a:srgbClr>
                  </a:outerShdw>
                </a:effectLst>
              </a:rPr>
              <a:t>   </a:t>
            </a:r>
            <a:r>
              <a:rPr lang="tr-TR" sz="2000" dirty="0">
                <a:solidFill>
                  <a:schemeClr val="tx1"/>
                </a:solidFill>
                <a:latin typeface="Arial" panose="020B0604020202020204" pitchFamily="34" charset="0"/>
                <a:cs typeface="Arial" panose="020B0604020202020204" pitchFamily="34" charset="0"/>
              </a:rPr>
              <a:t>Dayanak: MAİUY mad. 29/son</a:t>
            </a:r>
          </a:p>
          <a:p>
            <a:pPr algn="just"/>
            <a:r>
              <a:rPr lang="tr-TR" sz="2000" dirty="0">
                <a:solidFill>
                  <a:schemeClr val="tx1"/>
                </a:solidFill>
                <a:latin typeface="Arial" panose="020B0604020202020204" pitchFamily="34" charset="0"/>
                <a:cs typeface="Arial" panose="020B0604020202020204" pitchFamily="34" charset="0"/>
              </a:rPr>
              <a:t>   HAİUY ve YİİUY mad. 31/son</a:t>
            </a:r>
          </a:p>
        </p:txBody>
      </p:sp>
      <p:sp>
        <p:nvSpPr>
          <p:cNvPr id="6" name="Slayt Numarası Yer Tutucusu 5">
            <a:extLst>
              <a:ext uri="{FF2B5EF4-FFF2-40B4-BE49-F238E27FC236}">
                <a16:creationId xmlns:a16="http://schemas.microsoft.com/office/drawing/2014/main" xmlns="" id="{CA08DFBD-B3CE-4A0C-A51F-9782EFCB2E45}"/>
              </a:ext>
            </a:extLst>
          </p:cNvPr>
          <p:cNvSpPr>
            <a:spLocks noGrp="1"/>
          </p:cNvSpPr>
          <p:nvPr>
            <p:ph type="sldNum" sz="quarter" idx="12"/>
          </p:nvPr>
        </p:nvSpPr>
        <p:spPr/>
        <p:txBody>
          <a:bodyPr/>
          <a:lstStyle/>
          <a:p>
            <a:fld id="{DF1F79AB-9229-4814-A1F8-FDBD1522D16E}" type="slidenum">
              <a:rPr lang="tr-TR" smtClean="0"/>
              <a:t>21</a:t>
            </a:fld>
            <a:endParaRPr lang="tr-TR"/>
          </a:p>
        </p:txBody>
      </p:sp>
    </p:spTree>
    <p:extLst>
      <p:ext uri="{BB962C8B-B14F-4D97-AF65-F5344CB8AC3E}">
        <p14:creationId xmlns:p14="http://schemas.microsoft.com/office/powerpoint/2010/main" val="26648258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AE2F4F28-52DE-4D83-9A8B-FB5149CD503B}"/>
              </a:ext>
            </a:extLst>
          </p:cNvPr>
          <p:cNvSpPr>
            <a:spLocks noGrp="1"/>
          </p:cNvSpPr>
          <p:nvPr>
            <p:ph type="title"/>
          </p:nvPr>
        </p:nvSpPr>
        <p:spPr/>
        <p:txBody>
          <a:bodyPr>
            <a:normAutofit/>
          </a:bodyPr>
          <a:lstStyle/>
          <a:p>
            <a:pPr algn="ctr"/>
            <a:r>
              <a:rPr lang="tr-TR" sz="3800" b="1" dirty="0"/>
              <a:t>İSTENECEK BELGELERİN AZALTILMASI</a:t>
            </a:r>
            <a:endParaRPr lang="tr-TR" sz="3800" dirty="0"/>
          </a:p>
        </p:txBody>
      </p:sp>
      <p:sp>
        <p:nvSpPr>
          <p:cNvPr id="3" name="İçerik Yer Tutucusu 2">
            <a:extLst>
              <a:ext uri="{FF2B5EF4-FFF2-40B4-BE49-F238E27FC236}">
                <a16:creationId xmlns:a16="http://schemas.microsoft.com/office/drawing/2014/main" xmlns="" id="{1BB13DF3-9E4D-43AD-93F9-FC103B95F9DC}"/>
              </a:ext>
            </a:extLst>
          </p:cNvPr>
          <p:cNvSpPr>
            <a:spLocks noGrp="1"/>
          </p:cNvSpPr>
          <p:nvPr>
            <p:ph idx="1"/>
          </p:nvPr>
        </p:nvSpPr>
        <p:spPr>
          <a:xfrm>
            <a:off x="1533525" y="1314450"/>
            <a:ext cx="10506075" cy="5467350"/>
          </a:xfrm>
        </p:spPr>
        <p:txBody>
          <a:bodyPr>
            <a:normAutofit/>
          </a:bodyPr>
          <a:lstStyle/>
          <a:p>
            <a:pPr marL="0" indent="0">
              <a:buNone/>
            </a:pPr>
            <a:r>
              <a:rPr lang="tr-TR" sz="3000" b="1" dirty="0">
                <a:solidFill>
                  <a:srgbClr val="7030A0"/>
                </a:solidFill>
                <a:effectLst>
                  <a:outerShdw blurRad="38100" dist="38100" dir="2700000" algn="tl">
                    <a:srgbClr val="000000">
                      <a:alpha val="43137"/>
                    </a:srgbClr>
                  </a:outerShdw>
                </a:effectLst>
              </a:rPr>
              <a:t>    </a:t>
            </a:r>
            <a:r>
              <a:rPr lang="tr-TR" sz="3800" b="1" dirty="0">
                <a:solidFill>
                  <a:srgbClr val="7030A0"/>
                </a:solidFill>
                <a:effectLst>
                  <a:outerShdw blurRad="38100" dist="38100" dir="2700000" algn="tl">
                    <a:srgbClr val="000000">
                      <a:alpha val="43137"/>
                    </a:srgbClr>
                  </a:outerShdw>
                </a:effectLst>
              </a:rPr>
              <a:t>Nasıl?</a:t>
            </a:r>
          </a:p>
          <a:p>
            <a:pPr marL="0" indent="0">
              <a:buNone/>
            </a:pPr>
            <a:endParaRPr lang="tr-TR" sz="900" b="1" dirty="0">
              <a:solidFill>
                <a:srgbClr val="7030A0"/>
              </a:solidFill>
              <a:effectLst>
                <a:outerShdw blurRad="38100" dist="38100" dir="2700000" algn="tl">
                  <a:srgbClr val="000000">
                    <a:alpha val="43137"/>
                  </a:srgbClr>
                </a:outerShdw>
              </a:effectLst>
            </a:endParaRPr>
          </a:p>
          <a:p>
            <a:r>
              <a:rPr lang="tr-TR" sz="3000" b="1" dirty="0"/>
              <a:t> EKAP </a:t>
            </a:r>
            <a:r>
              <a:rPr lang="tr-TR" sz="3000" dirty="0"/>
              <a:t>veya</a:t>
            </a:r>
          </a:p>
          <a:p>
            <a:r>
              <a:rPr lang="tr-TR" sz="3000" b="1" dirty="0"/>
              <a:t> Diğer kamu kurum ve kuruluşları </a:t>
            </a:r>
            <a:r>
              <a:rPr lang="tr-TR" sz="3000" dirty="0"/>
              <a:t>ile</a:t>
            </a:r>
          </a:p>
          <a:p>
            <a:r>
              <a:rPr lang="tr-TR" sz="3000" b="1" dirty="0"/>
              <a:t> Kamu kurumu niteliğindeki meslek kuruluşları</a:t>
            </a:r>
            <a:r>
              <a:rPr lang="tr-TR" sz="3000" dirty="0"/>
              <a:t>nın</a:t>
            </a:r>
          </a:p>
          <a:p>
            <a:pPr marL="0" indent="0">
              <a:buNone/>
            </a:pPr>
            <a:r>
              <a:rPr lang="tr-TR" sz="3000" b="1" dirty="0">
                <a:solidFill>
                  <a:srgbClr val="FF0000"/>
                </a:solidFill>
              </a:rPr>
              <a:t>   </a:t>
            </a:r>
            <a:r>
              <a:rPr lang="tr-TR" sz="3000" b="1" dirty="0">
                <a:solidFill>
                  <a:srgbClr val="C00000"/>
                </a:solidFill>
              </a:rPr>
              <a:t>internet siteleri üzerinden</a:t>
            </a:r>
            <a:r>
              <a:rPr lang="tr-TR" sz="3000" b="1" dirty="0">
                <a:solidFill>
                  <a:srgbClr val="FF0000"/>
                </a:solidFill>
              </a:rPr>
              <a:t> </a:t>
            </a:r>
            <a:r>
              <a:rPr lang="tr-TR" sz="3600" b="1" u="sng" dirty="0">
                <a:solidFill>
                  <a:srgbClr val="002060"/>
                </a:solidFill>
                <a:effectLst>
                  <a:outerShdw blurRad="38100" dist="38100" dir="2700000" algn="tl">
                    <a:srgbClr val="000000">
                      <a:alpha val="43137"/>
                    </a:srgbClr>
                  </a:outerShdw>
                </a:effectLst>
              </a:rPr>
              <a:t>"sorgulanmak suretiyle"</a:t>
            </a:r>
          </a:p>
          <a:p>
            <a:pPr marL="0" indent="0">
              <a:buNone/>
            </a:pPr>
            <a:r>
              <a:rPr lang="tr-TR" sz="3000" dirty="0">
                <a:solidFill>
                  <a:schemeClr val="tx1"/>
                </a:solidFill>
              </a:rPr>
              <a:t>   </a:t>
            </a:r>
            <a:r>
              <a:rPr lang="tr-TR" sz="3000" b="1" u="sng" dirty="0">
                <a:solidFill>
                  <a:srgbClr val="FF0000"/>
                </a:solidFill>
                <a:effectLst>
                  <a:outerShdw blurRad="38100" dist="38100" dir="2700000" algn="tl">
                    <a:srgbClr val="000000">
                      <a:alpha val="43137"/>
                    </a:srgbClr>
                  </a:outerShdw>
                </a:effectLst>
              </a:rPr>
              <a:t>'temin veya teyit edilebilen' </a:t>
            </a:r>
          </a:p>
          <a:p>
            <a:pPr marL="0" indent="0">
              <a:buNone/>
            </a:pPr>
            <a:r>
              <a:rPr lang="tr-TR" sz="3000" b="1" dirty="0">
                <a:solidFill>
                  <a:srgbClr val="FF0000"/>
                </a:solidFill>
                <a:effectLst>
                  <a:outerShdw blurRad="38100" dist="38100" dir="2700000" algn="tl">
                    <a:srgbClr val="000000">
                      <a:alpha val="43137"/>
                    </a:srgbClr>
                  </a:outerShdw>
                </a:effectLst>
              </a:rPr>
              <a:t>    </a:t>
            </a:r>
            <a:r>
              <a:rPr lang="tr-TR" sz="3000" dirty="0">
                <a:effectLst>
                  <a:outerShdw blurRad="38100" dist="38100" dir="2700000" algn="tl">
                    <a:srgbClr val="000000">
                      <a:alpha val="43137"/>
                    </a:srgbClr>
                  </a:outerShdw>
                </a:effectLst>
              </a:rPr>
              <a:t>katılım ve yeterlik kriterlerine ilişkin belgelere</a:t>
            </a:r>
          </a:p>
          <a:p>
            <a:pPr marL="0" indent="0">
              <a:buNone/>
            </a:pPr>
            <a:r>
              <a:rPr lang="tr-TR" sz="3000" dirty="0">
                <a:effectLst>
                  <a:outerShdw blurRad="38100" dist="38100" dir="2700000" algn="tl">
                    <a:srgbClr val="000000">
                      <a:alpha val="43137"/>
                    </a:srgbClr>
                  </a:outerShdw>
                </a:effectLst>
              </a:rPr>
              <a:t>    </a:t>
            </a:r>
            <a:r>
              <a:rPr lang="tr-TR" sz="3000" dirty="0"/>
              <a:t>yönelik olarak bu imkan kullanılabilecektir.</a:t>
            </a:r>
          </a:p>
        </p:txBody>
      </p:sp>
      <p:sp>
        <p:nvSpPr>
          <p:cNvPr id="6" name="Slayt Numarası Yer Tutucusu 5">
            <a:extLst>
              <a:ext uri="{FF2B5EF4-FFF2-40B4-BE49-F238E27FC236}">
                <a16:creationId xmlns:a16="http://schemas.microsoft.com/office/drawing/2014/main" xmlns="" id="{1BF6975D-6636-4D9C-98C4-781142EEC485}"/>
              </a:ext>
            </a:extLst>
          </p:cNvPr>
          <p:cNvSpPr>
            <a:spLocks noGrp="1"/>
          </p:cNvSpPr>
          <p:nvPr>
            <p:ph type="sldNum" sz="quarter" idx="12"/>
          </p:nvPr>
        </p:nvSpPr>
        <p:spPr/>
        <p:txBody>
          <a:bodyPr/>
          <a:lstStyle/>
          <a:p>
            <a:fld id="{DF1F79AB-9229-4814-A1F8-FDBD1522D16E}" type="slidenum">
              <a:rPr lang="tr-TR" smtClean="0"/>
              <a:t>22</a:t>
            </a:fld>
            <a:endParaRPr lang="tr-TR"/>
          </a:p>
        </p:txBody>
      </p:sp>
    </p:spTree>
    <p:extLst>
      <p:ext uri="{BB962C8B-B14F-4D97-AF65-F5344CB8AC3E}">
        <p14:creationId xmlns:p14="http://schemas.microsoft.com/office/powerpoint/2010/main" val="10800484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7DB1CAF8-9381-4BB3-8272-C52E9FE7E4C4}"/>
              </a:ext>
            </a:extLst>
          </p:cNvPr>
          <p:cNvSpPr>
            <a:spLocks noGrp="1"/>
          </p:cNvSpPr>
          <p:nvPr>
            <p:ph type="title"/>
          </p:nvPr>
        </p:nvSpPr>
        <p:spPr/>
        <p:txBody>
          <a:bodyPr>
            <a:normAutofit/>
          </a:bodyPr>
          <a:lstStyle/>
          <a:p>
            <a:pPr algn="ctr"/>
            <a:r>
              <a:rPr lang="tr-TR" sz="3800" b="1" dirty="0"/>
              <a:t>İSTENECEK BELGELERİN AZALTILMASI</a:t>
            </a:r>
            <a:endParaRPr lang="tr-TR" sz="3800" dirty="0"/>
          </a:p>
        </p:txBody>
      </p:sp>
      <p:sp>
        <p:nvSpPr>
          <p:cNvPr id="3" name="İçerik Yer Tutucusu 2">
            <a:extLst>
              <a:ext uri="{FF2B5EF4-FFF2-40B4-BE49-F238E27FC236}">
                <a16:creationId xmlns:a16="http://schemas.microsoft.com/office/drawing/2014/main" xmlns="" id="{B72C7133-DE1E-4500-B6CD-8957EC85360D}"/>
              </a:ext>
            </a:extLst>
          </p:cNvPr>
          <p:cNvSpPr>
            <a:spLocks noGrp="1"/>
          </p:cNvSpPr>
          <p:nvPr>
            <p:ph idx="1"/>
          </p:nvPr>
        </p:nvSpPr>
        <p:spPr>
          <a:xfrm>
            <a:off x="1371600" y="1417639"/>
            <a:ext cx="10722864" cy="5364162"/>
          </a:xfrm>
        </p:spPr>
        <p:txBody>
          <a:bodyPr>
            <a:normAutofit fontScale="85000" lnSpcReduction="20000"/>
          </a:bodyPr>
          <a:lstStyle/>
          <a:p>
            <a:pPr marL="0" indent="0">
              <a:buNone/>
            </a:pPr>
            <a:r>
              <a:rPr lang="tr-TR" sz="3800" b="1" dirty="0">
                <a:solidFill>
                  <a:srgbClr val="7030A0"/>
                </a:solidFill>
                <a:effectLst>
                  <a:outerShdw blurRad="38100" dist="38100" dir="2700000" algn="tl">
                    <a:srgbClr val="000000">
                      <a:alpha val="43137"/>
                    </a:srgbClr>
                  </a:outerShdw>
                </a:effectLst>
              </a:rPr>
              <a:t>   </a:t>
            </a:r>
            <a:r>
              <a:rPr lang="tr-TR" sz="4500" b="1" dirty="0">
                <a:solidFill>
                  <a:srgbClr val="7030A0"/>
                </a:solidFill>
                <a:effectLst>
                  <a:outerShdw blurRad="38100" dist="38100" dir="2700000" algn="tl">
                    <a:srgbClr val="000000">
                      <a:alpha val="43137"/>
                    </a:srgbClr>
                  </a:outerShdw>
                </a:effectLst>
              </a:rPr>
              <a:t>Neden?</a:t>
            </a:r>
          </a:p>
          <a:p>
            <a:pPr marL="0" indent="0">
              <a:buNone/>
            </a:pPr>
            <a:endParaRPr lang="tr-TR" sz="1100" b="1" dirty="0">
              <a:solidFill>
                <a:srgbClr val="7030A0"/>
              </a:solidFill>
              <a:effectLst>
                <a:outerShdw blurRad="38100" dist="38100" dir="2700000" algn="tl">
                  <a:srgbClr val="000000">
                    <a:alpha val="43137"/>
                  </a:srgbClr>
                </a:outerShdw>
              </a:effectLst>
            </a:endParaRPr>
          </a:p>
          <a:p>
            <a:pPr>
              <a:spcAft>
                <a:spcPts val="600"/>
              </a:spcAft>
            </a:pPr>
            <a:r>
              <a:rPr lang="tr-TR" sz="3000" b="1" dirty="0"/>
              <a:t>  </a:t>
            </a:r>
            <a:r>
              <a:rPr lang="tr-TR" sz="3000" b="1" u="sng" dirty="0"/>
              <a:t>Elektronik ortamda</a:t>
            </a:r>
          </a:p>
          <a:p>
            <a:pPr marL="82296" indent="0">
              <a:spcAft>
                <a:spcPts val="600"/>
              </a:spcAft>
              <a:buNone/>
            </a:pPr>
            <a:r>
              <a:rPr lang="tr-TR" sz="3000" b="1" dirty="0">
                <a:solidFill>
                  <a:srgbClr val="C00000"/>
                </a:solidFill>
              </a:rPr>
              <a:t>  Düzenlenen</a:t>
            </a:r>
            <a:r>
              <a:rPr lang="tr-TR" sz="3000" b="1" dirty="0"/>
              <a:t> veya</a:t>
            </a:r>
            <a:r>
              <a:rPr lang="tr-TR" sz="3000" b="1" dirty="0">
                <a:solidFill>
                  <a:srgbClr val="C00000"/>
                </a:solidFill>
              </a:rPr>
              <a:t> Teyidi yapılabilen</a:t>
            </a:r>
            <a:r>
              <a:rPr lang="tr-TR" sz="3000" b="1" dirty="0"/>
              <a:t> belgeler için</a:t>
            </a:r>
          </a:p>
          <a:p>
            <a:pPr marL="82296" indent="0">
              <a:spcAft>
                <a:spcPts val="600"/>
              </a:spcAft>
              <a:buNone/>
            </a:pPr>
            <a:r>
              <a:rPr lang="tr-TR" sz="3000" b="1" dirty="0"/>
              <a:t>   </a:t>
            </a:r>
            <a:r>
              <a:rPr lang="tr-TR" sz="3000" dirty="0"/>
              <a:t>(iş deneyim belgesi, geçici teminat mektubu, bilanço, gelir tablosu,…)</a:t>
            </a:r>
          </a:p>
          <a:p>
            <a:pPr marL="0" indent="0">
              <a:spcAft>
                <a:spcPts val="600"/>
              </a:spcAft>
              <a:buNone/>
            </a:pPr>
            <a:r>
              <a:rPr lang="tr-TR" sz="3000" b="1" dirty="0"/>
              <a:t>   İstekliler ve idareler açısından</a:t>
            </a:r>
          </a:p>
          <a:p>
            <a:pPr marL="0" indent="0">
              <a:spcAft>
                <a:spcPts val="600"/>
              </a:spcAft>
              <a:buNone/>
            </a:pPr>
            <a:r>
              <a:rPr lang="tr-TR" sz="3000" b="1" dirty="0"/>
              <a:t>   </a:t>
            </a:r>
            <a:r>
              <a:rPr lang="tr-TR" sz="3600" b="1" u="sng" dirty="0">
                <a:solidFill>
                  <a:srgbClr val="FF0000"/>
                </a:solidFill>
                <a:effectLst>
                  <a:outerShdw blurRad="38100" dist="38100" dir="2700000" algn="tl">
                    <a:srgbClr val="000000">
                      <a:alpha val="43137"/>
                    </a:srgbClr>
                  </a:outerShdw>
                </a:effectLst>
              </a:rPr>
              <a:t>"Belgelerin sunuluş </a:t>
            </a:r>
            <a:r>
              <a:rPr lang="tr-TR" sz="3600" b="1" u="sng" dirty="0" err="1">
                <a:solidFill>
                  <a:srgbClr val="FF0000"/>
                </a:solidFill>
                <a:effectLst>
                  <a:outerShdw blurRad="38100" dist="38100" dir="2700000" algn="tl">
                    <a:srgbClr val="000000">
                      <a:alpha val="43137"/>
                    </a:srgbClr>
                  </a:outerShdw>
                </a:effectLst>
              </a:rPr>
              <a:t>şekli"</a:t>
            </a:r>
            <a:r>
              <a:rPr lang="tr-TR" sz="3000" b="1" dirty="0" err="1">
                <a:solidFill>
                  <a:srgbClr val="FF0000"/>
                </a:solidFill>
              </a:rPr>
              <a:t>ne</a:t>
            </a:r>
            <a:r>
              <a:rPr lang="tr-TR" sz="3000" b="1" dirty="0">
                <a:solidFill>
                  <a:srgbClr val="FF0000"/>
                </a:solidFill>
              </a:rPr>
              <a:t> </a:t>
            </a:r>
            <a:r>
              <a:rPr lang="tr-TR" sz="2900" b="1" dirty="0">
                <a:solidFill>
                  <a:srgbClr val="C00000"/>
                </a:solidFill>
              </a:rPr>
              <a:t>yönelik şartları </a:t>
            </a:r>
            <a:r>
              <a:rPr lang="tr-TR" sz="2700" b="1" dirty="0"/>
              <a:t>kolaylaştırmak,</a:t>
            </a:r>
          </a:p>
          <a:p>
            <a:pPr marL="0" indent="0">
              <a:buNone/>
            </a:pPr>
            <a:endParaRPr lang="tr-TR" sz="1600" b="1" dirty="0"/>
          </a:p>
          <a:p>
            <a:pPr>
              <a:spcAft>
                <a:spcPts val="600"/>
              </a:spcAft>
            </a:pPr>
            <a:r>
              <a:rPr lang="tr-TR" sz="3000" b="1" dirty="0"/>
              <a:t>   İhaleye katılımda</a:t>
            </a:r>
          </a:p>
          <a:p>
            <a:pPr marL="82296" indent="0">
              <a:spcAft>
                <a:spcPts val="600"/>
              </a:spcAft>
              <a:buNone/>
            </a:pPr>
            <a:r>
              <a:rPr lang="tr-TR" sz="3000" b="1" dirty="0"/>
              <a:t>   İsteklilerce </a:t>
            </a:r>
            <a:r>
              <a:rPr lang="tr-TR" sz="3000" b="1" u="sng" dirty="0"/>
              <a:t>sunulacak belge sayısının azaltılması</a:t>
            </a:r>
            <a:r>
              <a:rPr lang="tr-TR" sz="3000" b="1" dirty="0"/>
              <a:t> suretiyle</a:t>
            </a:r>
          </a:p>
          <a:p>
            <a:pPr marL="82296" indent="0">
              <a:spcAft>
                <a:spcPts val="600"/>
              </a:spcAft>
              <a:buNone/>
            </a:pPr>
            <a:r>
              <a:rPr lang="tr-TR" sz="3000" b="1" dirty="0"/>
              <a:t>      </a:t>
            </a:r>
            <a:r>
              <a:rPr lang="tr-TR" sz="3000" b="1" dirty="0">
                <a:solidFill>
                  <a:srgbClr val="FF0000"/>
                </a:solidFill>
              </a:rPr>
              <a:t>idarelerce yapılacak</a:t>
            </a:r>
          </a:p>
          <a:p>
            <a:pPr marL="82296" indent="0">
              <a:spcAft>
                <a:spcPts val="600"/>
              </a:spcAft>
              <a:buNone/>
            </a:pPr>
            <a:r>
              <a:rPr lang="tr-TR" sz="3000" b="1" dirty="0">
                <a:solidFill>
                  <a:srgbClr val="FF0000"/>
                </a:solidFill>
              </a:rPr>
              <a:t>   </a:t>
            </a:r>
            <a:r>
              <a:rPr lang="tr-TR" sz="3600" b="1" u="sng" dirty="0">
                <a:solidFill>
                  <a:srgbClr val="FF0000"/>
                </a:solidFill>
                <a:effectLst>
                  <a:outerShdw blurRad="38100" dist="38100" dir="2700000" algn="tl">
                    <a:srgbClr val="000000">
                      <a:alpha val="43137"/>
                    </a:srgbClr>
                  </a:outerShdw>
                </a:effectLst>
              </a:rPr>
              <a:t>"teklif değerlendirmesini"</a:t>
            </a:r>
            <a:r>
              <a:rPr lang="tr-TR" sz="3600" b="1" dirty="0">
                <a:solidFill>
                  <a:srgbClr val="FF0000"/>
                </a:solidFill>
              </a:rPr>
              <a:t> </a:t>
            </a:r>
            <a:r>
              <a:rPr lang="tr-TR" sz="3000" b="1" dirty="0"/>
              <a:t>kolaylaştırmak</a:t>
            </a:r>
          </a:p>
        </p:txBody>
      </p:sp>
      <p:sp>
        <p:nvSpPr>
          <p:cNvPr id="6" name="Slayt Numarası Yer Tutucusu 5">
            <a:extLst>
              <a:ext uri="{FF2B5EF4-FFF2-40B4-BE49-F238E27FC236}">
                <a16:creationId xmlns:a16="http://schemas.microsoft.com/office/drawing/2014/main" xmlns="" id="{CCC0C952-7912-46E0-A281-116FA78822E5}"/>
              </a:ext>
            </a:extLst>
          </p:cNvPr>
          <p:cNvSpPr>
            <a:spLocks noGrp="1"/>
          </p:cNvSpPr>
          <p:nvPr>
            <p:ph type="sldNum" sz="quarter" idx="12"/>
          </p:nvPr>
        </p:nvSpPr>
        <p:spPr/>
        <p:txBody>
          <a:bodyPr/>
          <a:lstStyle/>
          <a:p>
            <a:fld id="{DF1F79AB-9229-4814-A1F8-FDBD1522D16E}" type="slidenum">
              <a:rPr lang="tr-TR" smtClean="0"/>
              <a:t>23</a:t>
            </a:fld>
            <a:endParaRPr lang="tr-TR"/>
          </a:p>
        </p:txBody>
      </p:sp>
    </p:spTree>
    <p:extLst>
      <p:ext uri="{BB962C8B-B14F-4D97-AF65-F5344CB8AC3E}">
        <p14:creationId xmlns:p14="http://schemas.microsoft.com/office/powerpoint/2010/main" val="16879711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981200" y="445463"/>
            <a:ext cx="9572625" cy="868987"/>
          </a:xfrm>
        </p:spPr>
        <p:txBody>
          <a:bodyPr>
            <a:noAutofit/>
          </a:bodyPr>
          <a:lstStyle/>
          <a:p>
            <a:pPr algn="ctr"/>
            <a:r>
              <a:rPr lang="tr-TR" b="1" dirty="0"/>
              <a:t>Belgelerin Sunuluş Şekli</a:t>
            </a:r>
          </a:p>
        </p:txBody>
      </p:sp>
      <p:pic>
        <p:nvPicPr>
          <p:cNvPr id="17410" name="Picture 2" descr="belgelerin sunuluÅ Åekli elektronil ile ilgili gÃ¶rsel sonucu">
            <a:extLst>
              <a:ext uri="{FF2B5EF4-FFF2-40B4-BE49-F238E27FC236}">
                <a16:creationId xmlns:a16="http://schemas.microsoft.com/office/drawing/2014/main" xmlns="" id="{A6FADF34-CFEC-435E-8E47-CC6301829F6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43126" y="1638300"/>
            <a:ext cx="9248774" cy="4682962"/>
          </a:xfrm>
          <a:prstGeom prst="rect">
            <a:avLst/>
          </a:prstGeom>
          <a:noFill/>
          <a:extLst>
            <a:ext uri="{909E8E84-426E-40DD-AFC4-6F175D3DCCD1}">
              <a14:hiddenFill xmlns:a14="http://schemas.microsoft.com/office/drawing/2010/main">
                <a:solidFill>
                  <a:srgbClr val="FFFFFF"/>
                </a:solidFill>
              </a14:hiddenFill>
            </a:ext>
          </a:extLst>
        </p:spPr>
      </p:pic>
      <p:sp>
        <p:nvSpPr>
          <p:cNvPr id="4" name="Slayt Numarası Yer Tutucusu 3"/>
          <p:cNvSpPr>
            <a:spLocks noGrp="1"/>
          </p:cNvSpPr>
          <p:nvPr>
            <p:ph type="sldNum" sz="quarter" idx="12"/>
          </p:nvPr>
        </p:nvSpPr>
        <p:spPr/>
        <p:txBody>
          <a:bodyPr/>
          <a:lstStyle/>
          <a:p>
            <a:fld id="{65D1667E-97D1-415F-85A7-DC9470BE7DB2}" type="slidenum">
              <a:rPr lang="tr-TR" smtClean="0"/>
              <a:t>24</a:t>
            </a:fld>
            <a:endParaRPr lang="tr-TR"/>
          </a:p>
        </p:txBody>
      </p:sp>
    </p:spTree>
    <p:extLst>
      <p:ext uri="{BB962C8B-B14F-4D97-AF65-F5344CB8AC3E}">
        <p14:creationId xmlns:p14="http://schemas.microsoft.com/office/powerpoint/2010/main" val="2577776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140C4605-EE58-482D-A5DE-1DB495424FAD}"/>
              </a:ext>
            </a:extLst>
          </p:cNvPr>
          <p:cNvSpPr>
            <a:spLocks noGrp="1"/>
          </p:cNvSpPr>
          <p:nvPr>
            <p:ph type="title"/>
          </p:nvPr>
        </p:nvSpPr>
        <p:spPr>
          <a:xfrm>
            <a:off x="1600200" y="404198"/>
            <a:ext cx="9745436" cy="875846"/>
          </a:xfrm>
        </p:spPr>
        <p:txBody>
          <a:bodyPr/>
          <a:lstStyle/>
          <a:p>
            <a:pPr algn="ctr"/>
            <a:r>
              <a:rPr lang="tr-TR" b="1" dirty="0"/>
              <a:t>Belgelerin Sunuluş Şekli</a:t>
            </a:r>
            <a:endParaRPr lang="tr-TR" dirty="0"/>
          </a:p>
        </p:txBody>
      </p:sp>
      <p:sp>
        <p:nvSpPr>
          <p:cNvPr id="3" name="İçerik Yer Tutucusu 2">
            <a:extLst>
              <a:ext uri="{FF2B5EF4-FFF2-40B4-BE49-F238E27FC236}">
                <a16:creationId xmlns:a16="http://schemas.microsoft.com/office/drawing/2014/main" xmlns="" id="{C4FE497A-6382-4322-837B-663EB86FB98E}"/>
              </a:ext>
            </a:extLst>
          </p:cNvPr>
          <p:cNvSpPr>
            <a:spLocks noGrp="1"/>
          </p:cNvSpPr>
          <p:nvPr>
            <p:ph idx="1"/>
          </p:nvPr>
        </p:nvSpPr>
        <p:spPr>
          <a:xfrm>
            <a:off x="1590674" y="1460665"/>
            <a:ext cx="10020133" cy="5192062"/>
          </a:xfrm>
        </p:spPr>
        <p:txBody>
          <a:bodyPr>
            <a:normAutofit/>
          </a:bodyPr>
          <a:lstStyle/>
          <a:p>
            <a:pPr marL="0" indent="0" algn="just">
              <a:buNone/>
            </a:pPr>
            <a:r>
              <a:rPr lang="tr-TR" sz="3000" dirty="0"/>
              <a:t>      </a:t>
            </a:r>
            <a:r>
              <a:rPr lang="tr-TR" sz="2800" dirty="0"/>
              <a:t>İhaleye katılım ve yeterlik kriterlerine </a:t>
            </a:r>
            <a:r>
              <a:rPr lang="tr-TR" sz="2800" dirty="0" smtClean="0"/>
              <a:t>ilişkin olarak sunulacak</a:t>
            </a:r>
          </a:p>
          <a:p>
            <a:pPr marL="0" indent="0" algn="just">
              <a:buNone/>
            </a:pPr>
            <a:r>
              <a:rPr lang="tr-TR" sz="3000" dirty="0"/>
              <a:t> </a:t>
            </a:r>
            <a:r>
              <a:rPr lang="tr-TR" sz="3000" dirty="0" smtClean="0"/>
              <a:t> </a:t>
            </a:r>
            <a:r>
              <a:rPr lang="tr-TR" sz="3000" dirty="0">
                <a:effectLst>
                  <a:outerShdw blurRad="38100" dist="38100" dir="2700000" algn="tl">
                    <a:srgbClr val="000000">
                      <a:alpha val="43137"/>
                    </a:srgbClr>
                  </a:outerShdw>
                </a:effectLst>
              </a:rPr>
              <a:t>"</a:t>
            </a:r>
            <a:r>
              <a:rPr lang="tr-TR" dirty="0">
                <a:effectLst>
                  <a:outerShdw blurRad="38100" dist="38100" dir="2700000" algn="tl">
                    <a:srgbClr val="000000">
                      <a:alpha val="43137"/>
                    </a:srgbClr>
                  </a:outerShdw>
                </a:effectLst>
              </a:rPr>
              <a:t>belgelerin veya bu belgelerde yer alan </a:t>
            </a:r>
            <a:r>
              <a:rPr lang="tr-TR" dirty="0" err="1" smtClean="0">
                <a:effectLst>
                  <a:outerShdw blurRad="38100" dist="38100" dir="2700000" algn="tl">
                    <a:srgbClr val="000000">
                      <a:alpha val="43137"/>
                    </a:srgbClr>
                  </a:outerShdw>
                </a:effectLst>
              </a:rPr>
              <a:t>bilgiler"</a:t>
            </a:r>
            <a:r>
              <a:rPr lang="tr-TR" sz="3000" dirty="0" err="1" smtClean="0">
                <a:effectLst>
                  <a:outerShdw blurRad="38100" dist="38100" dir="2700000" algn="tl">
                    <a:srgbClr val="000000">
                      <a:alpha val="43137"/>
                    </a:srgbClr>
                  </a:outerShdw>
                </a:effectLst>
              </a:rPr>
              <a:t>in</a:t>
            </a:r>
            <a:r>
              <a:rPr lang="tr-TR" sz="3000" dirty="0">
                <a:effectLst>
                  <a:outerShdw blurRad="38100" dist="38100" dir="2700000" algn="tl">
                    <a:srgbClr val="000000">
                      <a:alpha val="43137"/>
                    </a:srgbClr>
                  </a:outerShdw>
                </a:effectLst>
              </a:rPr>
              <a:t>,</a:t>
            </a:r>
          </a:p>
          <a:p>
            <a:pPr marL="0" indent="0" algn="just">
              <a:buNone/>
            </a:pPr>
            <a:r>
              <a:rPr lang="tr-TR" sz="3000" dirty="0"/>
              <a:t>     - </a:t>
            </a:r>
            <a:r>
              <a:rPr lang="tr-TR" sz="3000" b="1" dirty="0">
                <a:solidFill>
                  <a:schemeClr val="accent5">
                    <a:lumMod val="50000"/>
                  </a:schemeClr>
                </a:solidFill>
              </a:rPr>
              <a:t>"EKAP" üzerinden </a:t>
            </a:r>
            <a:r>
              <a:rPr lang="tr-TR" sz="3000" dirty="0"/>
              <a:t>veya</a:t>
            </a:r>
          </a:p>
          <a:p>
            <a:pPr marL="0" indent="0" algn="just">
              <a:buNone/>
            </a:pPr>
            <a:r>
              <a:rPr lang="tr-TR" sz="3000" dirty="0"/>
              <a:t>     - </a:t>
            </a:r>
            <a:r>
              <a:rPr lang="tr-TR" sz="3000" b="1" dirty="0">
                <a:solidFill>
                  <a:schemeClr val="accent5">
                    <a:lumMod val="50000"/>
                  </a:schemeClr>
                </a:solidFill>
              </a:rPr>
              <a:t>Kamu kurum ve kuruluşları </a:t>
            </a:r>
            <a:r>
              <a:rPr lang="tr-TR" sz="3000" dirty="0"/>
              <a:t>ile</a:t>
            </a:r>
          </a:p>
          <a:p>
            <a:pPr marL="0" indent="0" algn="just">
              <a:buNone/>
            </a:pPr>
            <a:r>
              <a:rPr lang="tr-TR" sz="3000" dirty="0"/>
              <a:t>     - </a:t>
            </a:r>
            <a:r>
              <a:rPr lang="tr-TR" sz="3000" b="1" dirty="0">
                <a:solidFill>
                  <a:schemeClr val="accent5">
                    <a:lumMod val="50000"/>
                  </a:schemeClr>
                </a:solidFill>
              </a:rPr>
              <a:t>Kamu kurumu niteliğindeki meslek kuruluşlarının</a:t>
            </a:r>
          </a:p>
          <a:p>
            <a:pPr marL="0" indent="0" algn="just">
              <a:buNone/>
            </a:pPr>
            <a:r>
              <a:rPr lang="tr-TR" sz="3000" dirty="0"/>
              <a:t>      </a:t>
            </a:r>
            <a:r>
              <a:rPr lang="tr-TR" sz="3000" b="1" dirty="0"/>
              <a:t>"</a:t>
            </a:r>
            <a:r>
              <a:rPr lang="tr-TR" sz="3000" b="1" u="sng" dirty="0">
                <a:effectLst>
                  <a:outerShdw blurRad="38100" dist="38100" dir="2700000" algn="tl">
                    <a:srgbClr val="000000">
                      <a:alpha val="43137"/>
                    </a:srgbClr>
                  </a:outerShdw>
                </a:effectLst>
              </a:rPr>
              <a:t>internet siteleri" üzerinden</a:t>
            </a:r>
            <a:r>
              <a:rPr lang="tr-TR" sz="3000" b="1" dirty="0"/>
              <a:t> </a:t>
            </a:r>
            <a:r>
              <a:rPr lang="tr-TR" sz="3500" b="1" dirty="0">
                <a:solidFill>
                  <a:srgbClr val="FF0000"/>
                </a:solidFill>
              </a:rPr>
              <a:t>'temin edilebilmesi' </a:t>
            </a:r>
            <a:r>
              <a:rPr lang="tr-TR" sz="3000" dirty="0">
                <a:effectLst>
                  <a:outerShdw blurRad="38100" dist="38100" dir="2700000" algn="tl">
                    <a:srgbClr val="000000">
                      <a:alpha val="43137"/>
                    </a:srgbClr>
                  </a:outerShdw>
                </a:effectLst>
              </a:rPr>
              <a:t>veya bu bilgilerin </a:t>
            </a:r>
            <a:r>
              <a:rPr lang="tr-TR" sz="3500" b="1" dirty="0">
                <a:solidFill>
                  <a:srgbClr val="FF0000"/>
                </a:solidFill>
              </a:rPr>
              <a:t>'teyidinin yapılabilmesi' </a:t>
            </a:r>
            <a:r>
              <a:rPr lang="tr-TR" sz="3000" dirty="0"/>
              <a:t>durumunda,</a:t>
            </a:r>
          </a:p>
          <a:p>
            <a:pPr marL="0" indent="0" algn="just">
              <a:buNone/>
            </a:pPr>
            <a:r>
              <a:rPr lang="tr-TR" sz="3000" dirty="0"/>
              <a:t>      bu belgeler için </a:t>
            </a:r>
            <a:r>
              <a:rPr lang="tr-TR" sz="3000" b="1" u="sng" dirty="0">
                <a:solidFill>
                  <a:srgbClr val="C00000"/>
                </a:solidFill>
                <a:effectLst>
                  <a:outerShdw blurRad="38100" dist="38100" dir="2700000" algn="tl">
                    <a:srgbClr val="000000">
                      <a:alpha val="43137"/>
                    </a:srgbClr>
                  </a:outerShdw>
                </a:effectLst>
              </a:rPr>
              <a:t>"belgelerin sunuluş </a:t>
            </a:r>
            <a:r>
              <a:rPr lang="tr-TR" sz="3000" b="1" u="sng" dirty="0" err="1">
                <a:solidFill>
                  <a:srgbClr val="C00000"/>
                </a:solidFill>
                <a:effectLst>
                  <a:outerShdw blurRad="38100" dist="38100" dir="2700000" algn="tl">
                    <a:srgbClr val="000000">
                      <a:alpha val="43137"/>
                    </a:srgbClr>
                  </a:outerShdw>
                </a:effectLst>
              </a:rPr>
              <a:t>şekli"</a:t>
            </a:r>
            <a:r>
              <a:rPr lang="tr-TR" sz="3000" b="1" u="sng" dirty="0" err="1">
                <a:solidFill>
                  <a:srgbClr val="C00000"/>
                </a:solidFill>
              </a:rPr>
              <a:t>ne</a:t>
            </a:r>
            <a:r>
              <a:rPr lang="tr-TR" sz="3000" b="1" u="sng" dirty="0">
                <a:solidFill>
                  <a:srgbClr val="C00000"/>
                </a:solidFill>
              </a:rPr>
              <a:t> ilişkin şartlar aranmaz.</a:t>
            </a:r>
          </a:p>
        </p:txBody>
      </p:sp>
      <p:sp>
        <p:nvSpPr>
          <p:cNvPr id="6" name="Slayt Numarası Yer Tutucusu 5">
            <a:extLst>
              <a:ext uri="{FF2B5EF4-FFF2-40B4-BE49-F238E27FC236}">
                <a16:creationId xmlns:a16="http://schemas.microsoft.com/office/drawing/2014/main" xmlns="" id="{0009437E-62D3-45D2-BA74-16B0DD8AC31F}"/>
              </a:ext>
            </a:extLst>
          </p:cNvPr>
          <p:cNvSpPr>
            <a:spLocks noGrp="1"/>
          </p:cNvSpPr>
          <p:nvPr>
            <p:ph type="sldNum" sz="quarter" idx="12"/>
          </p:nvPr>
        </p:nvSpPr>
        <p:spPr/>
        <p:txBody>
          <a:bodyPr/>
          <a:lstStyle/>
          <a:p>
            <a:fld id="{DF1F79AB-9229-4814-A1F8-FDBD1522D16E}" type="slidenum">
              <a:rPr lang="tr-TR" smtClean="0">
                <a:solidFill>
                  <a:srgbClr val="E7DEC9">
                    <a:shade val="50000"/>
                    <a:satMod val="200000"/>
                  </a:srgbClr>
                </a:solidFill>
              </a:rPr>
              <a:pPr/>
              <a:t>25</a:t>
            </a:fld>
            <a:endParaRPr lang="tr-TR">
              <a:solidFill>
                <a:srgbClr val="E7DEC9">
                  <a:shade val="50000"/>
                  <a:satMod val="200000"/>
                </a:srgbClr>
              </a:solidFill>
            </a:endParaRPr>
          </a:p>
        </p:txBody>
      </p:sp>
    </p:spTree>
    <p:extLst>
      <p:ext uri="{BB962C8B-B14F-4D97-AF65-F5344CB8AC3E}">
        <p14:creationId xmlns:p14="http://schemas.microsoft.com/office/powerpoint/2010/main" val="12658236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140C4605-EE58-482D-A5DE-1DB495424FAD}"/>
              </a:ext>
            </a:extLst>
          </p:cNvPr>
          <p:cNvSpPr>
            <a:spLocks noGrp="1"/>
          </p:cNvSpPr>
          <p:nvPr>
            <p:ph type="title"/>
          </p:nvPr>
        </p:nvSpPr>
        <p:spPr>
          <a:xfrm>
            <a:off x="1600200" y="404198"/>
            <a:ext cx="9745436" cy="875846"/>
          </a:xfrm>
        </p:spPr>
        <p:txBody>
          <a:bodyPr/>
          <a:lstStyle/>
          <a:p>
            <a:pPr algn="ctr"/>
            <a:r>
              <a:rPr lang="tr-TR" b="1" dirty="0"/>
              <a:t>Belgelerin Sunuluş Şekli</a:t>
            </a:r>
            <a:endParaRPr lang="tr-TR" dirty="0"/>
          </a:p>
        </p:txBody>
      </p:sp>
      <p:sp>
        <p:nvSpPr>
          <p:cNvPr id="3" name="İçerik Yer Tutucusu 2">
            <a:extLst>
              <a:ext uri="{FF2B5EF4-FFF2-40B4-BE49-F238E27FC236}">
                <a16:creationId xmlns:a16="http://schemas.microsoft.com/office/drawing/2014/main" xmlns="" id="{C4FE497A-6382-4322-837B-663EB86FB98E}"/>
              </a:ext>
            </a:extLst>
          </p:cNvPr>
          <p:cNvSpPr>
            <a:spLocks noGrp="1"/>
          </p:cNvSpPr>
          <p:nvPr>
            <p:ph idx="1"/>
          </p:nvPr>
        </p:nvSpPr>
        <p:spPr>
          <a:xfrm>
            <a:off x="1401288" y="1341912"/>
            <a:ext cx="10693176" cy="5310815"/>
          </a:xfrm>
        </p:spPr>
        <p:txBody>
          <a:bodyPr>
            <a:normAutofit/>
          </a:bodyPr>
          <a:lstStyle/>
          <a:p>
            <a:pPr marL="82296" indent="0">
              <a:buNone/>
            </a:pPr>
            <a:r>
              <a:rPr lang="tr-TR" sz="3000" dirty="0"/>
              <a:t>      </a:t>
            </a:r>
            <a:r>
              <a:rPr lang="tr-TR" sz="4000" b="1" u="sng" dirty="0">
                <a:solidFill>
                  <a:srgbClr val="7030A0"/>
                </a:solidFill>
                <a:latin typeface="Times New Roman" panose="02020603050405020304" pitchFamily="18" charset="0"/>
                <a:cs typeface="Times New Roman" panose="02020603050405020304" pitchFamily="18" charset="0"/>
              </a:rPr>
              <a:t>Nasıl Yapılacak</a:t>
            </a:r>
            <a:r>
              <a:rPr lang="tr-TR" sz="4000" b="1" dirty="0">
                <a:solidFill>
                  <a:srgbClr val="7030A0"/>
                </a:solidFill>
                <a:latin typeface="Times New Roman" panose="02020603050405020304" pitchFamily="18" charset="0"/>
                <a:cs typeface="Times New Roman" panose="02020603050405020304" pitchFamily="18" charset="0"/>
              </a:rPr>
              <a:t>?</a:t>
            </a:r>
          </a:p>
          <a:p>
            <a:pPr marL="82296" indent="0">
              <a:buNone/>
            </a:pPr>
            <a:endParaRPr lang="tr-TR" sz="1300" b="1" dirty="0">
              <a:solidFill>
                <a:srgbClr val="C00000"/>
              </a:solidFill>
              <a:latin typeface="Times New Roman" panose="02020603050405020304" pitchFamily="18" charset="0"/>
              <a:cs typeface="Times New Roman" panose="02020603050405020304" pitchFamily="18" charset="0"/>
            </a:endParaRPr>
          </a:p>
          <a:p>
            <a:pPr>
              <a:spcAft>
                <a:spcPts val="600"/>
              </a:spcAft>
            </a:pPr>
            <a:r>
              <a:rPr lang="tr-TR" sz="2800" dirty="0"/>
              <a:t>   </a:t>
            </a:r>
            <a:r>
              <a:rPr lang="tr-TR" dirty="0">
                <a:latin typeface="Times New Roman" panose="02020603050405020304" pitchFamily="18" charset="0"/>
                <a:cs typeface="Times New Roman" panose="02020603050405020304" pitchFamily="18" charset="0"/>
              </a:rPr>
              <a:t>Bu doğrultuda</a:t>
            </a:r>
          </a:p>
          <a:p>
            <a:pPr marL="0" indent="0">
              <a:spcAft>
                <a:spcPts val="600"/>
              </a:spcAft>
              <a:buNone/>
            </a:pPr>
            <a:r>
              <a:rPr lang="tr-TR" dirty="0">
                <a:latin typeface="Times New Roman" panose="02020603050405020304" pitchFamily="18" charset="0"/>
                <a:cs typeface="Times New Roman" panose="02020603050405020304" pitchFamily="18" charset="0"/>
              </a:rPr>
              <a:t>     19.06.2018 tarihinde yapılan değişiklik ile</a:t>
            </a:r>
          </a:p>
          <a:p>
            <a:pPr marL="0" indent="0">
              <a:buNone/>
            </a:pPr>
            <a:r>
              <a:rPr lang="tr-TR" b="1" dirty="0">
                <a:latin typeface="Times New Roman" panose="02020603050405020304" pitchFamily="18" charset="0"/>
                <a:cs typeface="Times New Roman" panose="02020603050405020304" pitchFamily="18" charset="0"/>
              </a:rPr>
              <a:t>     </a:t>
            </a:r>
            <a:r>
              <a:rPr lang="tr-TR" b="1" dirty="0">
                <a:solidFill>
                  <a:srgbClr val="002060"/>
                </a:solidFill>
              </a:rPr>
              <a:t>İhale Uygulama Yönetmelikleri </a:t>
            </a:r>
            <a:r>
              <a:rPr lang="tr-TR" dirty="0">
                <a:solidFill>
                  <a:srgbClr val="002060"/>
                </a:solidFill>
              </a:rPr>
              <a:t>ekine</a:t>
            </a:r>
          </a:p>
          <a:p>
            <a:pPr marL="0" indent="0">
              <a:buNone/>
            </a:pPr>
            <a:r>
              <a:rPr lang="tr-TR" b="1" dirty="0"/>
              <a:t>          </a:t>
            </a:r>
            <a:r>
              <a:rPr lang="tr-TR" sz="2800" b="1" dirty="0"/>
              <a:t>‘ </a:t>
            </a:r>
            <a:r>
              <a:rPr lang="tr-TR" sz="2800" b="1" u="sng" dirty="0"/>
              <a:t>internet ortamında sorgulaması yapılabilen </a:t>
            </a:r>
          </a:p>
          <a:p>
            <a:pPr marL="0" indent="0">
              <a:buNone/>
            </a:pPr>
            <a:r>
              <a:rPr lang="tr-TR" sz="2800" b="1" dirty="0"/>
              <a:t>            'katılım ve yeterlik </a:t>
            </a:r>
            <a:r>
              <a:rPr lang="tr-TR" sz="2800" b="1" dirty="0" err="1"/>
              <a:t>kriter'lerine</a:t>
            </a:r>
            <a:r>
              <a:rPr lang="tr-TR" sz="2800" b="1" dirty="0"/>
              <a:t> </a:t>
            </a:r>
            <a:r>
              <a:rPr lang="tr-TR" sz="2800" dirty="0"/>
              <a:t>ilişkin belgelerin belirtildiği ’</a:t>
            </a:r>
            <a:endParaRPr lang="tr-TR" sz="2800" dirty="0">
              <a:solidFill>
                <a:srgbClr val="002060"/>
              </a:solidFill>
            </a:endParaRPr>
          </a:p>
          <a:p>
            <a:pPr marL="0" indent="0" algn="just">
              <a:buNone/>
            </a:pPr>
            <a:r>
              <a:rPr lang="tr-TR" b="1" dirty="0">
                <a:solidFill>
                  <a:srgbClr val="002060"/>
                </a:solidFill>
                <a:effectLst>
                  <a:outerShdw blurRad="38100" dist="38100" dir="2700000" algn="tl">
                    <a:srgbClr val="000000">
                      <a:alpha val="43137"/>
                    </a:srgbClr>
                  </a:outerShdw>
                </a:effectLst>
              </a:rPr>
              <a:t>      </a:t>
            </a:r>
            <a:r>
              <a:rPr lang="tr-TR" sz="3900" b="1" dirty="0">
                <a:solidFill>
                  <a:srgbClr val="FF0000"/>
                </a:solidFill>
                <a:effectLst>
                  <a:outerShdw blurRad="38100" dist="38100" dir="2700000" algn="tl">
                    <a:srgbClr val="000000">
                      <a:alpha val="43137"/>
                    </a:srgbClr>
                  </a:outerShdw>
                </a:effectLst>
              </a:rPr>
              <a:t>«Sunulmayacak Belgeler Tablosu»</a:t>
            </a:r>
          </a:p>
          <a:p>
            <a:pPr marL="0" indent="0" algn="just">
              <a:buNone/>
            </a:pPr>
            <a:r>
              <a:rPr lang="tr-TR" b="1" dirty="0">
                <a:solidFill>
                  <a:srgbClr val="002060"/>
                </a:solidFill>
              </a:rPr>
              <a:t>      </a:t>
            </a:r>
            <a:r>
              <a:rPr lang="tr-TR" u="sng" dirty="0">
                <a:solidFill>
                  <a:srgbClr val="002060"/>
                </a:solidFill>
              </a:rPr>
              <a:t>standart formu </a:t>
            </a:r>
            <a:r>
              <a:rPr lang="tr-TR" b="1" u="sng" dirty="0">
                <a:solidFill>
                  <a:srgbClr val="002060"/>
                </a:solidFill>
              </a:rPr>
              <a:t>eklenmiştir.</a:t>
            </a:r>
          </a:p>
        </p:txBody>
      </p:sp>
      <p:sp>
        <p:nvSpPr>
          <p:cNvPr id="6" name="Slayt Numarası Yer Tutucusu 5">
            <a:extLst>
              <a:ext uri="{FF2B5EF4-FFF2-40B4-BE49-F238E27FC236}">
                <a16:creationId xmlns:a16="http://schemas.microsoft.com/office/drawing/2014/main" xmlns="" id="{0009437E-62D3-45D2-BA74-16B0DD8AC31F}"/>
              </a:ext>
            </a:extLst>
          </p:cNvPr>
          <p:cNvSpPr>
            <a:spLocks noGrp="1"/>
          </p:cNvSpPr>
          <p:nvPr>
            <p:ph type="sldNum" sz="quarter" idx="12"/>
          </p:nvPr>
        </p:nvSpPr>
        <p:spPr/>
        <p:txBody>
          <a:bodyPr/>
          <a:lstStyle/>
          <a:p>
            <a:fld id="{DF1F79AB-9229-4814-A1F8-FDBD1522D16E}" type="slidenum">
              <a:rPr lang="tr-TR" smtClean="0">
                <a:solidFill>
                  <a:srgbClr val="E7DEC9">
                    <a:shade val="50000"/>
                    <a:satMod val="200000"/>
                  </a:srgbClr>
                </a:solidFill>
              </a:rPr>
              <a:pPr/>
              <a:t>26</a:t>
            </a:fld>
            <a:endParaRPr lang="tr-TR">
              <a:solidFill>
                <a:srgbClr val="E7DEC9">
                  <a:shade val="50000"/>
                  <a:satMod val="200000"/>
                </a:srgbClr>
              </a:solidFill>
            </a:endParaRPr>
          </a:p>
        </p:txBody>
      </p:sp>
    </p:spTree>
    <p:extLst>
      <p:ext uri="{BB962C8B-B14F-4D97-AF65-F5344CB8AC3E}">
        <p14:creationId xmlns:p14="http://schemas.microsoft.com/office/powerpoint/2010/main" val="17848622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7FF31D69-51D0-4DC3-B07C-35A633E528AF}"/>
              </a:ext>
            </a:extLst>
          </p:cNvPr>
          <p:cNvSpPr>
            <a:spLocks noGrp="1"/>
          </p:cNvSpPr>
          <p:nvPr>
            <p:ph type="title"/>
          </p:nvPr>
        </p:nvSpPr>
        <p:spPr>
          <a:xfrm>
            <a:off x="1657350" y="76200"/>
            <a:ext cx="9696450" cy="446314"/>
          </a:xfrm>
        </p:spPr>
        <p:txBody>
          <a:bodyPr>
            <a:normAutofit fontScale="90000"/>
          </a:bodyPr>
          <a:lstStyle/>
          <a:p>
            <a:pPr algn="ctr"/>
            <a:r>
              <a:rPr lang="tr-TR" sz="3200" b="1" dirty="0">
                <a:cs typeface="Times New Roman" panose="02020603050405020304" pitchFamily="18" charset="0"/>
              </a:rPr>
              <a:t>SUNULMAYACAK BELGELER TABLOSU</a:t>
            </a:r>
            <a:endParaRPr lang="tr-TR" sz="3200" dirty="0"/>
          </a:p>
        </p:txBody>
      </p:sp>
      <p:graphicFrame>
        <p:nvGraphicFramePr>
          <p:cNvPr id="4" name="İçerik Yer Tutucusu 3">
            <a:extLst>
              <a:ext uri="{FF2B5EF4-FFF2-40B4-BE49-F238E27FC236}">
                <a16:creationId xmlns:a16="http://schemas.microsoft.com/office/drawing/2014/main" xmlns="" id="{5AFB5DD5-A992-4AAE-8A10-CC609B9E2A00}"/>
              </a:ext>
            </a:extLst>
          </p:cNvPr>
          <p:cNvGraphicFramePr>
            <a:graphicFrameLocks noGrp="1"/>
          </p:cNvGraphicFramePr>
          <p:nvPr>
            <p:ph idx="1"/>
            <p:extLst>
              <p:ext uri="{D42A27DB-BD31-4B8C-83A1-F6EECF244321}">
                <p14:modId xmlns:p14="http://schemas.microsoft.com/office/powerpoint/2010/main" val="124953745"/>
              </p:ext>
            </p:extLst>
          </p:nvPr>
        </p:nvGraphicFramePr>
        <p:xfrm>
          <a:off x="1490601" y="546265"/>
          <a:ext cx="10449118" cy="6305019"/>
        </p:xfrm>
        <a:graphic>
          <a:graphicData uri="http://schemas.openxmlformats.org/drawingml/2006/table">
            <a:tbl>
              <a:tblPr firstRow="1" firstCol="1" bandRow="1">
                <a:tableStyleId>{5C22544A-7EE6-4342-B048-85BDC9FD1C3A}</a:tableStyleId>
              </a:tblPr>
              <a:tblGrid>
                <a:gridCol w="5456464">
                  <a:extLst>
                    <a:ext uri="{9D8B030D-6E8A-4147-A177-3AD203B41FA5}">
                      <a16:colId xmlns:a16="http://schemas.microsoft.com/office/drawing/2014/main" xmlns="" val="2773968920"/>
                    </a:ext>
                  </a:extLst>
                </a:gridCol>
                <a:gridCol w="2280063">
                  <a:extLst>
                    <a:ext uri="{9D8B030D-6E8A-4147-A177-3AD203B41FA5}">
                      <a16:colId xmlns:a16="http://schemas.microsoft.com/office/drawing/2014/main" xmlns="" val="2920617520"/>
                    </a:ext>
                  </a:extLst>
                </a:gridCol>
                <a:gridCol w="997527">
                  <a:extLst>
                    <a:ext uri="{9D8B030D-6E8A-4147-A177-3AD203B41FA5}">
                      <a16:colId xmlns:a16="http://schemas.microsoft.com/office/drawing/2014/main" xmlns="" val="863680126"/>
                    </a:ext>
                  </a:extLst>
                </a:gridCol>
                <a:gridCol w="1715064">
                  <a:extLst>
                    <a:ext uri="{9D8B030D-6E8A-4147-A177-3AD203B41FA5}">
                      <a16:colId xmlns:a16="http://schemas.microsoft.com/office/drawing/2014/main" xmlns="" val="705892193"/>
                    </a:ext>
                  </a:extLst>
                </a:gridCol>
              </a:tblGrid>
              <a:tr h="1300309">
                <a:tc gridSpan="4">
                  <a:txBody>
                    <a:bodyPr/>
                    <a:lstStyle/>
                    <a:p>
                      <a:pPr algn="ctr" hangingPunct="0">
                        <a:lnSpc>
                          <a:spcPct val="107000"/>
                        </a:lnSpc>
                        <a:spcAft>
                          <a:spcPts val="0"/>
                        </a:spcAft>
                        <a:tabLst>
                          <a:tab pos="359410" algn="l"/>
                        </a:tabLst>
                      </a:pPr>
                      <a:r>
                        <a:rPr lang="tr-TR" sz="300" dirty="0">
                          <a:effectLst/>
                        </a:rPr>
                        <a:t> </a:t>
                      </a:r>
                      <a:endParaRPr lang="tr-TR" sz="700" dirty="0">
                        <a:effectLst/>
                      </a:endParaRPr>
                    </a:p>
                    <a:p>
                      <a:pPr algn="ctr" hangingPunct="0">
                        <a:lnSpc>
                          <a:spcPct val="107000"/>
                        </a:lnSpc>
                        <a:spcAft>
                          <a:spcPts val="0"/>
                        </a:spcAft>
                        <a:tabLst>
                          <a:tab pos="359410" algn="l"/>
                        </a:tabLst>
                      </a:pPr>
                      <a:r>
                        <a:rPr lang="tr-TR" sz="1200" dirty="0">
                          <a:effectLst/>
                        </a:rPr>
                        <a:t>SUNULMAYACAK BELGELER TABLOSU</a:t>
                      </a:r>
                    </a:p>
                    <a:p>
                      <a:pPr algn="ctr" hangingPunct="0">
                        <a:lnSpc>
                          <a:spcPct val="107000"/>
                        </a:lnSpc>
                        <a:spcAft>
                          <a:spcPts val="0"/>
                        </a:spcAft>
                        <a:tabLst>
                          <a:tab pos="359410" algn="l"/>
                        </a:tabLst>
                      </a:pPr>
                      <a:r>
                        <a:rPr lang="tr-TR" sz="300" dirty="0">
                          <a:effectLst/>
                        </a:rPr>
                        <a:t> </a:t>
                      </a:r>
                      <a:endParaRPr lang="tr-TR" sz="700" dirty="0">
                        <a:effectLst/>
                      </a:endParaRPr>
                    </a:p>
                    <a:p>
                      <a:pPr algn="ctr" hangingPunct="0">
                        <a:lnSpc>
                          <a:spcPct val="107000"/>
                        </a:lnSpc>
                        <a:spcAft>
                          <a:spcPts val="0"/>
                        </a:spcAft>
                      </a:pPr>
                      <a:r>
                        <a:rPr lang="tr-TR" sz="1200" dirty="0">
                          <a:effectLst/>
                        </a:rPr>
                        <a:t>[Teklif verilen kısım:………..]</a:t>
                      </a:r>
                    </a:p>
                    <a:p>
                      <a:pPr algn="ctr" hangingPunct="0">
                        <a:lnSpc>
                          <a:spcPct val="107000"/>
                        </a:lnSpc>
                        <a:spcAft>
                          <a:spcPts val="0"/>
                        </a:spcAft>
                        <a:tabLst>
                          <a:tab pos="359410" algn="l"/>
                        </a:tabLst>
                      </a:pPr>
                      <a:r>
                        <a:rPr lang="tr-TR" sz="300" dirty="0">
                          <a:effectLst/>
                        </a:rPr>
                        <a:t> </a:t>
                      </a:r>
                      <a:endParaRPr lang="tr-TR" sz="700" dirty="0">
                        <a:effectLst/>
                      </a:endParaRPr>
                    </a:p>
                    <a:p>
                      <a:pPr algn="ctr" hangingPunct="0">
                        <a:lnSpc>
                          <a:spcPct val="107000"/>
                        </a:lnSpc>
                        <a:spcAft>
                          <a:spcPts val="0"/>
                        </a:spcAft>
                        <a:tabLst>
                          <a:tab pos="359410" algn="l"/>
                        </a:tabLst>
                      </a:pPr>
                      <a:r>
                        <a:rPr lang="tr-TR" sz="1200" dirty="0">
                          <a:effectLst/>
                        </a:rPr>
                        <a:t>(Bu tablonun kısmi teklife açık ihalelerde her bir kısım için, ortak girişimlerin katıldığı ihalelerde ise her bir ortak tarafından ayrı ayrı doldurulması gerekmektedir.)</a:t>
                      </a:r>
                    </a:p>
                    <a:p>
                      <a:pPr hangingPunct="0">
                        <a:lnSpc>
                          <a:spcPct val="107000"/>
                        </a:lnSpc>
                        <a:spcAft>
                          <a:spcPts val="0"/>
                        </a:spcAft>
                      </a:pPr>
                      <a:r>
                        <a:rPr lang="tr-TR" sz="100" dirty="0">
                          <a:effectLst/>
                        </a:rPr>
                        <a:t> </a:t>
                      </a:r>
                    </a:p>
                    <a:p>
                      <a:pPr algn="ctr" hangingPunct="0">
                        <a:lnSpc>
                          <a:spcPct val="107000"/>
                        </a:lnSpc>
                        <a:spcAft>
                          <a:spcPts val="0"/>
                        </a:spcAft>
                        <a:tabLst>
                          <a:tab pos="359410" algn="l"/>
                        </a:tabLst>
                      </a:pPr>
                      <a:r>
                        <a:rPr lang="tr-TR" sz="1200" u="sng" dirty="0">
                          <a:effectLst/>
                        </a:rPr>
                        <a:t>Bu tabloda </a:t>
                      </a:r>
                      <a:r>
                        <a:rPr lang="tr-TR" sz="1500" u="sng" dirty="0">
                          <a:solidFill>
                            <a:schemeClr val="tx1">
                              <a:lumMod val="95000"/>
                              <a:lumOff val="5000"/>
                            </a:schemeClr>
                          </a:solidFill>
                          <a:effectLst/>
                        </a:rPr>
                        <a:t>teyit bilgisi belirtilen belgeler </a:t>
                      </a:r>
                      <a:r>
                        <a:rPr lang="tr-TR" sz="1200" u="sng" dirty="0">
                          <a:effectLst/>
                        </a:rPr>
                        <a:t>başvuru veya teklif zarfında sunulmayacaktır.</a:t>
                      </a:r>
                      <a:endParaRPr lang="tr-TR" sz="1200" dirty="0">
                        <a:effectLst/>
                      </a:endParaRPr>
                    </a:p>
                    <a:p>
                      <a:pPr hangingPunct="0">
                        <a:lnSpc>
                          <a:spcPct val="107000"/>
                        </a:lnSpc>
                        <a:spcAft>
                          <a:spcPts val="0"/>
                        </a:spcAft>
                      </a:pPr>
                      <a:r>
                        <a:rPr lang="tr-TR" sz="700" dirty="0">
                          <a:effectLst/>
                        </a:rPr>
                        <a:t> </a:t>
                      </a:r>
                      <a:endParaRPr lang="tr-TR" sz="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523" marR="42523" marT="0" marB="0"/>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xmlns="" val="3569552237"/>
                  </a:ext>
                </a:extLst>
              </a:tr>
              <a:tr h="187857">
                <a:tc>
                  <a:txBody>
                    <a:bodyPr/>
                    <a:lstStyle/>
                    <a:p>
                      <a:pPr hangingPunct="0">
                        <a:lnSpc>
                          <a:spcPct val="107000"/>
                        </a:lnSpc>
                        <a:spcAft>
                          <a:spcPts val="0"/>
                        </a:spcAft>
                      </a:pPr>
                      <a:r>
                        <a:rPr lang="tr-TR" sz="1200" dirty="0">
                          <a:effectLst/>
                        </a:rPr>
                        <a:t>[ADAYIN/İSTEKLİNİN/ORTAĞIN] ADI-SOYADI/TİCARET UNVANI</a:t>
                      </a: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523" marR="42523" marT="0" marB="0"/>
                </a:tc>
                <a:tc gridSpan="3">
                  <a:txBody>
                    <a:bodyPr/>
                    <a:lstStyle/>
                    <a:p>
                      <a:pPr algn="just" hangingPunct="0">
                        <a:lnSpc>
                          <a:spcPct val="107000"/>
                        </a:lnSpc>
                        <a:spcAft>
                          <a:spcPts val="0"/>
                        </a:spcAft>
                      </a:pPr>
                      <a:r>
                        <a:rPr lang="tr-TR" sz="700" dirty="0">
                          <a:effectLst/>
                        </a:rPr>
                        <a:t> </a:t>
                      </a:r>
                      <a:endParaRPr lang="tr-TR" sz="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523" marR="42523" marT="0" marB="0"/>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xmlns="" val="2354122212"/>
                  </a:ext>
                </a:extLst>
              </a:tr>
              <a:tr h="201940">
                <a:tc>
                  <a:txBody>
                    <a:bodyPr/>
                    <a:lstStyle/>
                    <a:p>
                      <a:pPr algn="ctr" hangingPunct="0">
                        <a:lnSpc>
                          <a:spcPct val="107000"/>
                        </a:lnSpc>
                        <a:spcAft>
                          <a:spcPts val="0"/>
                        </a:spcAft>
                      </a:pPr>
                      <a:r>
                        <a:rPr lang="tr-TR" sz="1200" dirty="0">
                          <a:effectLst/>
                        </a:rPr>
                        <a:t>İHALEYE KATILMAK İÇİN GEREKEN BELGE ADI</a:t>
                      </a: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523" marR="42523" marT="0" marB="0"/>
                </a:tc>
                <a:tc>
                  <a:txBody>
                    <a:bodyPr/>
                    <a:lstStyle/>
                    <a:p>
                      <a:pPr algn="ctr" hangingPunct="0">
                        <a:lnSpc>
                          <a:spcPct val="107000"/>
                        </a:lnSpc>
                        <a:spcAft>
                          <a:spcPts val="0"/>
                        </a:spcAft>
                      </a:pPr>
                      <a:r>
                        <a:rPr lang="tr-TR" sz="1200" dirty="0">
                          <a:effectLst/>
                        </a:rPr>
                        <a:t>TEYİT KRİTERİ </a:t>
                      </a: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523" marR="42523" marT="0" marB="0"/>
                </a:tc>
                <a:tc>
                  <a:txBody>
                    <a:bodyPr/>
                    <a:lstStyle/>
                    <a:p>
                      <a:pPr algn="ctr" hangingPunct="0">
                        <a:lnSpc>
                          <a:spcPct val="107000"/>
                        </a:lnSpc>
                        <a:spcAft>
                          <a:spcPts val="0"/>
                        </a:spcAft>
                      </a:pPr>
                      <a:r>
                        <a:rPr lang="tr-TR" sz="1200" dirty="0">
                          <a:effectLst/>
                        </a:rPr>
                        <a:t>TEYİT BİLGİSİ</a:t>
                      </a: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523" marR="42523" marT="0" marB="0"/>
                </a:tc>
                <a:tc>
                  <a:txBody>
                    <a:bodyPr/>
                    <a:lstStyle/>
                    <a:p>
                      <a:pPr algn="ctr" hangingPunct="0">
                        <a:lnSpc>
                          <a:spcPct val="107000"/>
                        </a:lnSpc>
                        <a:spcAft>
                          <a:spcPts val="0"/>
                        </a:spcAft>
                      </a:pPr>
                      <a:r>
                        <a:rPr lang="tr-TR" sz="1200">
                          <a:effectLst/>
                        </a:rPr>
                        <a:t>TEYİT ADRESİ</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523" marR="42523" marT="0" marB="0"/>
                </a:tc>
                <a:extLst>
                  <a:ext uri="{0D108BD9-81ED-4DB2-BD59-A6C34878D82A}">
                    <a16:rowId xmlns:a16="http://schemas.microsoft.com/office/drawing/2014/main" xmlns="" val="1652139976"/>
                  </a:ext>
                </a:extLst>
              </a:tr>
              <a:tr h="485430">
                <a:tc>
                  <a:txBody>
                    <a:bodyPr/>
                    <a:lstStyle/>
                    <a:p>
                      <a:pPr marL="0" marR="0" lvl="0" indent="0" algn="just" defTabSz="914400" rtl="0" eaLnBrk="1" fontAlgn="auto" latinLnBrk="0" hangingPunct="0">
                        <a:lnSpc>
                          <a:spcPct val="107000"/>
                        </a:lnSpc>
                        <a:spcBef>
                          <a:spcPts val="0"/>
                        </a:spcBef>
                        <a:spcAft>
                          <a:spcPts val="0"/>
                        </a:spcAft>
                        <a:buClrTx/>
                        <a:buSzTx/>
                        <a:buFontTx/>
                        <a:buNone/>
                        <a:tabLst/>
                        <a:defRPr/>
                      </a:pPr>
                      <a:r>
                        <a:rPr lang="tr-TR" sz="1200" dirty="0">
                          <a:solidFill>
                            <a:schemeClr val="tx1"/>
                          </a:solidFill>
                          <a:effectLst/>
                        </a:rPr>
                        <a:t>Bilanço</a:t>
                      </a:r>
                    </a:p>
                    <a:p>
                      <a:pPr algn="just" hangingPunct="0">
                        <a:lnSpc>
                          <a:spcPct val="107000"/>
                        </a:lnSpc>
                        <a:spcAft>
                          <a:spcPts val="0"/>
                        </a:spcAft>
                      </a:pPr>
                      <a:r>
                        <a:rPr lang="tr-TR" sz="1200" dirty="0">
                          <a:effectLst/>
                        </a:rPr>
                        <a:t>İdari Şartnamenin … maddesi</a:t>
                      </a: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523" marR="42523" marT="0" marB="0"/>
                </a:tc>
                <a:tc>
                  <a:txBody>
                    <a:bodyPr/>
                    <a:lstStyle/>
                    <a:p>
                      <a:pPr>
                        <a:lnSpc>
                          <a:spcPct val="107000"/>
                        </a:lnSpc>
                        <a:spcAft>
                          <a:spcPts val="800"/>
                        </a:spcAft>
                      </a:pPr>
                      <a:r>
                        <a:rPr kumimoji="0" lang="tr-TR" sz="1200" kern="1200" dirty="0">
                          <a:solidFill>
                            <a:srgbClr val="002060"/>
                          </a:solidFill>
                          <a:effectLst/>
                          <a:latin typeface="Calibri"/>
                          <a:ea typeface="+mn-ea"/>
                          <a:cs typeface="Times New Roman"/>
                        </a:rPr>
                        <a:t>EKAP üzerinde hangi yıl/yılların </a:t>
                      </a:r>
                      <a:r>
                        <a:rPr kumimoji="0" lang="tr-TR" sz="1200" kern="1200" dirty="0">
                          <a:solidFill>
                            <a:srgbClr val="002060"/>
                          </a:solidFill>
                          <a:effectLst/>
                          <a:latin typeface="Calibri"/>
                          <a:cs typeface="Times New Roman"/>
                        </a:rPr>
                        <a:t>Bilançosu Kullanılacağı</a:t>
                      </a:r>
                      <a:endParaRPr kumimoji="0" lang="tr-TR" sz="1200" kern="1200" dirty="0">
                        <a:solidFill>
                          <a:srgbClr val="002060"/>
                        </a:solidFill>
                        <a:effectLst/>
                        <a:latin typeface="Calibri"/>
                        <a:ea typeface="Calibri" panose="020F0502020204030204" pitchFamily="34" charset="0"/>
                        <a:cs typeface="Times New Roman"/>
                      </a:endParaRPr>
                    </a:p>
                  </a:txBody>
                  <a:tcPr marL="57150" marR="57150" marT="57150" marB="57150" anchor="ctr"/>
                </a:tc>
                <a:tc>
                  <a:txBody>
                    <a:bodyPr/>
                    <a:lstStyle/>
                    <a:p>
                      <a:pPr marL="0" marR="0" lvl="0" indent="0" algn="just" defTabSz="914400" rtl="0" eaLnBrk="1" fontAlgn="auto" latinLnBrk="0" hangingPunct="0">
                        <a:lnSpc>
                          <a:spcPct val="107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...İstekli tarafından…</a:t>
                      </a:r>
                    </a:p>
                  </a:txBody>
                  <a:tcPr marL="42523" marR="42523"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tr-TR" sz="1200" kern="1200" noProof="0" dirty="0">
                          <a:solidFill>
                            <a:srgbClr val="C00000"/>
                          </a:solidFill>
                          <a:effectLst/>
                          <a:latin typeface="Calibri"/>
                          <a:ea typeface="+mn-ea"/>
                          <a:cs typeface="Times New Roman"/>
                        </a:rPr>
                        <a:t>www.ekap.gov.tr</a:t>
                      </a:r>
                    </a:p>
                  </a:txBody>
                  <a:tcPr marL="42523" marR="42523" marT="0" marB="0"/>
                </a:tc>
                <a:extLst>
                  <a:ext uri="{0D108BD9-81ED-4DB2-BD59-A6C34878D82A}">
                    <a16:rowId xmlns:a16="http://schemas.microsoft.com/office/drawing/2014/main" xmlns="" val="1308743129"/>
                  </a:ext>
                </a:extLst>
              </a:tr>
              <a:tr h="485430">
                <a:tc>
                  <a:txBody>
                    <a:bodyPr/>
                    <a:lstStyle/>
                    <a:p>
                      <a:pPr algn="just" hangingPunct="0">
                        <a:lnSpc>
                          <a:spcPct val="107000"/>
                        </a:lnSpc>
                        <a:spcAft>
                          <a:spcPts val="0"/>
                        </a:spcAft>
                      </a:pPr>
                      <a:r>
                        <a:rPr lang="tr-TR" sz="1200" dirty="0">
                          <a:solidFill>
                            <a:schemeClr val="tx1"/>
                          </a:solidFill>
                          <a:effectLst/>
                        </a:rPr>
                        <a:t>Gelir Tablosu</a:t>
                      </a:r>
                    </a:p>
                    <a:p>
                      <a:pPr algn="just" hangingPunct="0">
                        <a:lnSpc>
                          <a:spcPct val="107000"/>
                        </a:lnSpc>
                        <a:spcAft>
                          <a:spcPts val="0"/>
                        </a:spcAft>
                      </a:pPr>
                      <a:r>
                        <a:rPr lang="tr-TR" sz="1200" dirty="0">
                          <a:effectLst/>
                        </a:rPr>
                        <a:t>İdari Şartnamenin … maddesi</a:t>
                      </a: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523" marR="42523" marT="0" marB="0"/>
                </a:tc>
                <a:tc>
                  <a:txBody>
                    <a:bodyPr/>
                    <a:lstStyle/>
                    <a:p>
                      <a:pPr>
                        <a:lnSpc>
                          <a:spcPct val="107000"/>
                        </a:lnSpc>
                        <a:spcAft>
                          <a:spcPts val="800"/>
                        </a:spcAft>
                      </a:pPr>
                      <a:r>
                        <a:rPr kumimoji="0" lang="tr-TR" sz="1200" kern="1200" dirty="0">
                          <a:solidFill>
                            <a:srgbClr val="002060"/>
                          </a:solidFill>
                          <a:effectLst/>
                          <a:latin typeface="Calibri"/>
                          <a:ea typeface="+mn-ea"/>
                          <a:cs typeface="Times New Roman"/>
                        </a:rPr>
                        <a:t>EKAP üzerinde hangi yıl/yılların </a:t>
                      </a:r>
                      <a:r>
                        <a:rPr kumimoji="0" lang="tr-TR" sz="1200" kern="1200" dirty="0">
                          <a:solidFill>
                            <a:srgbClr val="002060"/>
                          </a:solidFill>
                          <a:effectLst/>
                          <a:latin typeface="Calibri"/>
                          <a:cs typeface="Times New Roman"/>
                        </a:rPr>
                        <a:t>Gelir Tablosu Kullanılacağı</a:t>
                      </a:r>
                      <a:endParaRPr kumimoji="0" lang="tr-TR" sz="1200" kern="1200" dirty="0">
                        <a:solidFill>
                          <a:srgbClr val="002060"/>
                        </a:solidFill>
                        <a:effectLst/>
                        <a:latin typeface="Calibri"/>
                        <a:ea typeface="Calibri" panose="020F0502020204030204" pitchFamily="34" charset="0"/>
                        <a:cs typeface="Times New Roman"/>
                      </a:endParaRPr>
                    </a:p>
                  </a:txBody>
                  <a:tcPr marL="57150" marR="57150" marT="57150" marB="57150" anchor="ctr"/>
                </a:tc>
                <a:tc>
                  <a:txBody>
                    <a:bodyPr/>
                    <a:lstStyle/>
                    <a:p>
                      <a:pPr marL="0" marR="0" lvl="0" indent="0" algn="just" defTabSz="914400" rtl="0" eaLnBrk="1" fontAlgn="auto" latinLnBrk="0" hangingPunct="0">
                        <a:lnSpc>
                          <a:spcPct val="107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...İstekli tarafından…</a:t>
                      </a:r>
                    </a:p>
                  </a:txBody>
                  <a:tcPr marL="42523" marR="42523"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tr-TR" sz="1200" kern="1200" noProof="0" dirty="0">
                          <a:solidFill>
                            <a:srgbClr val="C00000"/>
                          </a:solidFill>
                          <a:effectLst/>
                          <a:latin typeface="Calibri"/>
                          <a:ea typeface="+mn-ea"/>
                          <a:cs typeface="Times New Roman"/>
                        </a:rPr>
                        <a:t>www.ekap.gov.tr</a:t>
                      </a:r>
                    </a:p>
                  </a:txBody>
                  <a:tcPr marL="42523" marR="42523" marT="0" marB="0"/>
                </a:tc>
                <a:extLst>
                  <a:ext uri="{0D108BD9-81ED-4DB2-BD59-A6C34878D82A}">
                    <a16:rowId xmlns:a16="http://schemas.microsoft.com/office/drawing/2014/main" xmlns="" val="2122584190"/>
                  </a:ext>
                </a:extLst>
              </a:tr>
              <a:tr h="414284">
                <a:tc>
                  <a:txBody>
                    <a:bodyPr/>
                    <a:lstStyle/>
                    <a:p>
                      <a:pPr algn="just" hangingPunct="0">
                        <a:lnSpc>
                          <a:spcPct val="107000"/>
                        </a:lnSpc>
                        <a:spcAft>
                          <a:spcPts val="0"/>
                        </a:spcAft>
                      </a:pPr>
                      <a:r>
                        <a:rPr lang="tr-TR" sz="1200" dirty="0">
                          <a:solidFill>
                            <a:schemeClr val="tx1"/>
                          </a:solidFill>
                          <a:effectLst/>
                        </a:rPr>
                        <a:t>İş Deneyim Belgesi</a:t>
                      </a:r>
                    </a:p>
                    <a:p>
                      <a:pPr algn="just" hangingPunct="0">
                        <a:lnSpc>
                          <a:spcPct val="107000"/>
                        </a:lnSpc>
                        <a:spcAft>
                          <a:spcPts val="0"/>
                        </a:spcAft>
                      </a:pPr>
                      <a:r>
                        <a:rPr lang="tr-TR" sz="1200" dirty="0">
                          <a:effectLst/>
                        </a:rPr>
                        <a:t>İdari Şartnamenin … maddesi</a:t>
                      </a: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523" marR="42523" marT="0" marB="0"/>
                </a:tc>
                <a:tc>
                  <a:txBody>
                    <a:bodyPr/>
                    <a:lstStyle/>
                    <a:p>
                      <a:pPr marL="0" marR="0" indent="0" algn="just" defTabSz="914400" rtl="0" eaLnBrk="1" fontAlgn="auto" latinLnBrk="0" hangingPunct="0">
                        <a:lnSpc>
                          <a:spcPct val="107000"/>
                        </a:lnSpc>
                        <a:spcBef>
                          <a:spcPts val="0"/>
                        </a:spcBef>
                        <a:spcAft>
                          <a:spcPts val="0"/>
                        </a:spcAft>
                        <a:buClrTx/>
                        <a:buSzTx/>
                        <a:buFontTx/>
                        <a:buNone/>
                        <a:tabLst/>
                        <a:defRPr/>
                      </a:pPr>
                      <a:r>
                        <a:rPr lang="tr-TR" sz="1200" dirty="0">
                          <a:solidFill>
                            <a:srgbClr val="002060"/>
                          </a:solidFill>
                          <a:effectLst/>
                          <a:latin typeface="Calibri"/>
                          <a:ea typeface="Calibri"/>
                          <a:cs typeface="Times New Roman"/>
                        </a:rPr>
                        <a:t>Belgeye EKAP tarafından verilen Sayı</a:t>
                      </a:r>
                    </a:p>
                  </a:txBody>
                  <a:tcPr marL="42523" marR="42523" marT="0" marB="0"/>
                </a:tc>
                <a:tc>
                  <a:txBody>
                    <a:bodyPr/>
                    <a:lstStyle/>
                    <a:p>
                      <a:pPr algn="just" hangingPunct="0">
                        <a:lnSpc>
                          <a:spcPct val="107000"/>
                        </a:lnSpc>
                        <a:spcAft>
                          <a:spcPts val="0"/>
                        </a:spcAft>
                      </a:pPr>
                      <a:r>
                        <a:rPr lang="tr-TR"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...İstekli</a:t>
                      </a:r>
                      <a:r>
                        <a:rPr lang="tr-TR" sz="1200" baseline="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tarafından…</a:t>
                      </a:r>
                      <a:endParaRPr lang="tr-TR"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523" marR="42523" marT="0" marB="0"/>
                </a:tc>
                <a:tc>
                  <a:txBody>
                    <a:bodyPr/>
                    <a:lstStyle/>
                    <a:p>
                      <a:pPr marL="0" marR="0" indent="0" algn="l" defTabSz="914400" rtl="0" eaLnBrk="1" fontAlgn="auto" latinLnBrk="0" hangingPunct="0">
                        <a:lnSpc>
                          <a:spcPct val="107000"/>
                        </a:lnSpc>
                        <a:spcBef>
                          <a:spcPts val="0"/>
                        </a:spcBef>
                        <a:spcAft>
                          <a:spcPts val="0"/>
                        </a:spcAft>
                        <a:buClrTx/>
                        <a:buSzTx/>
                        <a:buFontTx/>
                        <a:buNone/>
                        <a:tabLst/>
                        <a:defRPr/>
                      </a:pPr>
                      <a:r>
                        <a:rPr lang="tr-TR" sz="1200" dirty="0">
                          <a:solidFill>
                            <a:srgbClr val="C00000"/>
                          </a:solidFill>
                          <a:effectLst/>
                          <a:latin typeface="Calibri"/>
                          <a:ea typeface="Calibri"/>
                          <a:cs typeface="Times New Roman"/>
                        </a:rPr>
                        <a:t>www.ekap.gov.tr</a:t>
                      </a:r>
                    </a:p>
                  </a:txBody>
                  <a:tcPr marL="42523" marR="42523" marT="0" marB="0"/>
                </a:tc>
                <a:extLst>
                  <a:ext uri="{0D108BD9-81ED-4DB2-BD59-A6C34878D82A}">
                    <a16:rowId xmlns:a16="http://schemas.microsoft.com/office/drawing/2014/main" xmlns="" val="10005"/>
                  </a:ext>
                </a:extLst>
              </a:tr>
              <a:tr h="751428">
                <a:tc>
                  <a:txBody>
                    <a:bodyPr/>
                    <a:lstStyle/>
                    <a:p>
                      <a:pPr algn="just" hangingPunct="0">
                        <a:lnSpc>
                          <a:spcPct val="107000"/>
                        </a:lnSpc>
                        <a:spcAft>
                          <a:spcPts val="0"/>
                        </a:spcAft>
                      </a:pPr>
                      <a:r>
                        <a:rPr lang="tr-TR" sz="1200" dirty="0">
                          <a:solidFill>
                            <a:schemeClr val="tx1"/>
                          </a:solidFill>
                          <a:effectLst/>
                        </a:rPr>
                        <a:t>Geçici Teminat Mektubu</a:t>
                      </a:r>
                    </a:p>
                    <a:p>
                      <a:pPr algn="just" hangingPunct="0">
                        <a:lnSpc>
                          <a:spcPct val="107000"/>
                        </a:lnSpc>
                        <a:spcAft>
                          <a:spcPts val="0"/>
                        </a:spcAft>
                      </a:pPr>
                      <a:r>
                        <a:rPr lang="tr-TR" sz="1200" dirty="0">
                          <a:effectLst/>
                        </a:rPr>
                        <a:t>İdari Şartnamenin … maddesi </a:t>
                      </a:r>
                    </a:p>
                    <a:p>
                      <a:pPr algn="just" hangingPunct="0">
                        <a:lnSpc>
                          <a:spcPct val="107000"/>
                        </a:lnSpc>
                        <a:spcAft>
                          <a:spcPts val="0"/>
                        </a:spcAft>
                      </a:pPr>
                      <a:r>
                        <a:rPr lang="tr-TR" sz="1200" dirty="0">
                          <a:effectLst/>
                        </a:rPr>
                        <a:t>(Geçici teminat mektubunun Elektronik İhale Uygulama Yönetmeliğinin 21 inci maddesinin ikinci fıkrasına uygun olarak alınması durumunda)</a:t>
                      </a:r>
                    </a:p>
                  </a:txBody>
                  <a:tcPr marL="42523" marR="42523" marT="0" marB="0"/>
                </a:tc>
                <a:tc>
                  <a:txBody>
                    <a:bodyPr/>
                    <a:lstStyle/>
                    <a:p>
                      <a:pPr algn="just" hangingPunct="0">
                        <a:lnSpc>
                          <a:spcPct val="107000"/>
                        </a:lnSpc>
                        <a:spcAft>
                          <a:spcPts val="0"/>
                        </a:spcAft>
                      </a:pPr>
                      <a:r>
                        <a:rPr kumimoji="0" lang="tr-TR" sz="1200" b="0" i="0" kern="1200" dirty="0">
                          <a:solidFill>
                            <a:srgbClr val="002060"/>
                          </a:solidFill>
                          <a:effectLst/>
                          <a:latin typeface="+mn-lt"/>
                          <a:ea typeface="+mn-ea"/>
                          <a:cs typeface="+mn-cs"/>
                        </a:rPr>
                        <a:t>Geçici Teminat Mektubunun Ayırt Edici Numarası</a:t>
                      </a:r>
                      <a:endParaRPr lang="tr-TR" sz="1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523" marR="42523" marT="0" marB="0"/>
                </a:tc>
                <a:tc>
                  <a:txBody>
                    <a:bodyPr/>
                    <a:lstStyle/>
                    <a:p>
                      <a:pPr marL="0" marR="0" indent="0" algn="just" defTabSz="914400" rtl="0" eaLnBrk="1" fontAlgn="auto" latinLnBrk="0" hangingPunct="0">
                        <a:lnSpc>
                          <a:spcPct val="107000"/>
                        </a:lnSpc>
                        <a:spcBef>
                          <a:spcPts val="0"/>
                        </a:spcBef>
                        <a:spcAft>
                          <a:spcPts val="0"/>
                        </a:spcAft>
                        <a:buClrTx/>
                        <a:buSzTx/>
                        <a:buFontTx/>
                        <a:buNone/>
                        <a:tabLst/>
                        <a:defRPr/>
                      </a:pPr>
                      <a:r>
                        <a:rPr lang="tr-TR"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...İstekli</a:t>
                      </a:r>
                      <a:r>
                        <a:rPr lang="tr-TR" sz="1200" baseline="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tarafından</a:t>
                      </a:r>
                    </a:p>
                    <a:p>
                      <a:pPr marL="0" marR="0" indent="0" algn="just" defTabSz="914400" rtl="0" eaLnBrk="1" fontAlgn="auto" latinLnBrk="0" hangingPunct="0">
                        <a:lnSpc>
                          <a:spcPct val="107000"/>
                        </a:lnSpc>
                        <a:spcBef>
                          <a:spcPts val="0"/>
                        </a:spcBef>
                        <a:spcAft>
                          <a:spcPts val="0"/>
                        </a:spcAft>
                        <a:buClrTx/>
                        <a:buSzTx/>
                        <a:buFontTx/>
                        <a:buNone/>
                        <a:tabLst/>
                        <a:defRPr/>
                      </a:pPr>
                      <a:r>
                        <a:rPr lang="tr-TR" sz="1200" baseline="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doldurulacak</a:t>
                      </a:r>
                    </a:p>
                  </a:txBody>
                  <a:tcPr marL="42523" marR="42523" marT="0" marB="0"/>
                </a:tc>
                <a:tc>
                  <a:txBody>
                    <a:bodyPr/>
                    <a:lstStyle/>
                    <a:p>
                      <a:pPr marL="0" marR="0" indent="0" algn="l" defTabSz="914400" rtl="0" eaLnBrk="1" fontAlgn="auto" latinLnBrk="0" hangingPunct="0">
                        <a:lnSpc>
                          <a:spcPct val="107000"/>
                        </a:lnSpc>
                        <a:spcBef>
                          <a:spcPts val="0"/>
                        </a:spcBef>
                        <a:spcAft>
                          <a:spcPts val="0"/>
                        </a:spcAft>
                        <a:buClrTx/>
                        <a:buSzTx/>
                        <a:buFontTx/>
                        <a:buNone/>
                        <a:tabLst/>
                        <a:defRPr/>
                      </a:pPr>
                      <a:r>
                        <a:rPr lang="tr-TR" sz="1200" dirty="0">
                          <a:solidFill>
                            <a:srgbClr val="C00000"/>
                          </a:solidFill>
                          <a:effectLst/>
                          <a:latin typeface="Calibri"/>
                          <a:ea typeface="Calibri"/>
                          <a:cs typeface="Times New Roman"/>
                        </a:rPr>
                        <a:t>www.ekap.gov.tr</a:t>
                      </a:r>
                    </a:p>
                  </a:txBody>
                  <a:tcPr marL="42523" marR="42523" marT="0" marB="0"/>
                </a:tc>
                <a:extLst>
                  <a:ext uri="{0D108BD9-81ED-4DB2-BD59-A6C34878D82A}">
                    <a16:rowId xmlns:a16="http://schemas.microsoft.com/office/drawing/2014/main" xmlns="" val="10006"/>
                  </a:ext>
                </a:extLst>
              </a:tr>
              <a:tr h="563571">
                <a:tc>
                  <a:txBody>
                    <a:bodyPr/>
                    <a:lstStyle/>
                    <a:p>
                      <a:pPr marL="0" algn="just" rtl="0" eaLnBrk="1" latinLnBrk="0" hangingPunct="0">
                        <a:lnSpc>
                          <a:spcPct val="107000"/>
                        </a:lnSpc>
                        <a:spcAft>
                          <a:spcPts val="0"/>
                        </a:spcAft>
                      </a:pPr>
                      <a:r>
                        <a:rPr kumimoji="0" lang="tr-TR" sz="1200" b="1" kern="1200" dirty="0">
                          <a:solidFill>
                            <a:schemeClr val="tx1"/>
                          </a:solidFill>
                          <a:effectLst/>
                          <a:latin typeface="+mn-lt"/>
                          <a:ea typeface="+mn-ea"/>
                          <a:cs typeface="+mn-cs"/>
                        </a:rPr>
                        <a:t>Türkiye Ticaret Sicili Gazetesi</a:t>
                      </a:r>
                    </a:p>
                  </a:txBody>
                  <a:tcPr marL="42523" marR="42523" marT="0" marB="0"/>
                </a:tc>
                <a:tc>
                  <a:txBody>
                    <a:bodyPr/>
                    <a:lstStyle/>
                    <a:p>
                      <a:pPr marL="0" marR="0" indent="0" algn="just" defTabSz="914400" rtl="0" eaLnBrk="1" fontAlgn="auto" latinLnBrk="0" hangingPunct="0">
                        <a:lnSpc>
                          <a:spcPct val="107000"/>
                        </a:lnSpc>
                        <a:spcBef>
                          <a:spcPts val="0"/>
                        </a:spcBef>
                        <a:spcAft>
                          <a:spcPts val="0"/>
                        </a:spcAft>
                        <a:buClrTx/>
                        <a:buSzTx/>
                        <a:buFontTx/>
                        <a:buNone/>
                        <a:tabLst/>
                        <a:defRPr/>
                      </a:pPr>
                      <a:r>
                        <a:rPr kumimoji="0" lang="tr-TR" sz="1200" b="0" i="0" kern="1200" dirty="0">
                          <a:solidFill>
                            <a:srgbClr val="002060"/>
                          </a:solidFill>
                          <a:effectLst/>
                          <a:latin typeface="+mn-lt"/>
                          <a:ea typeface="+mn-ea"/>
                          <a:cs typeface="+mn-cs"/>
                        </a:rPr>
                        <a:t>Sicil Numarası, Sicil Müdürlüğü, Ticaret Sicili Gazete/Gazetelerinin Tarih ve Sayısı ile Sayfa Numarası</a:t>
                      </a:r>
                    </a:p>
                  </a:txBody>
                  <a:tcPr marL="42523" marR="42523" marT="0" marB="0"/>
                </a:tc>
                <a:tc>
                  <a:txBody>
                    <a:bodyPr/>
                    <a:lstStyle/>
                    <a:p>
                      <a:pPr marL="0" marR="0" indent="0" algn="just" defTabSz="914400" rtl="0" eaLnBrk="1" fontAlgn="auto" latinLnBrk="0" hangingPunct="0">
                        <a:lnSpc>
                          <a:spcPct val="107000"/>
                        </a:lnSpc>
                        <a:spcBef>
                          <a:spcPts val="0"/>
                        </a:spcBef>
                        <a:spcAft>
                          <a:spcPts val="0"/>
                        </a:spcAft>
                        <a:buClrTx/>
                        <a:buSzTx/>
                        <a:buFontTx/>
                        <a:buNone/>
                        <a:tabLst/>
                        <a:defRPr/>
                      </a:pPr>
                      <a:r>
                        <a:rPr lang="tr-TR"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...İstekli</a:t>
                      </a:r>
                      <a:r>
                        <a:rPr lang="tr-TR" sz="1200" baseline="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tarafından doldurulacak</a:t>
                      </a: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523" marR="42523" marT="0" marB="0"/>
                </a:tc>
                <a:tc>
                  <a:txBody>
                    <a:bodyPr/>
                    <a:lstStyle/>
                    <a:p>
                      <a:pPr marL="0" marR="0" indent="0" algn="l" defTabSz="914400" rtl="0" eaLnBrk="1" fontAlgn="auto" latinLnBrk="0" hangingPunct="0">
                        <a:lnSpc>
                          <a:spcPct val="107000"/>
                        </a:lnSpc>
                        <a:spcBef>
                          <a:spcPts val="0"/>
                        </a:spcBef>
                        <a:spcAft>
                          <a:spcPts val="0"/>
                        </a:spcAft>
                        <a:buClrTx/>
                        <a:buSzTx/>
                        <a:buFontTx/>
                        <a:buNone/>
                        <a:tabLst/>
                        <a:defRPr/>
                      </a:pPr>
                      <a:r>
                        <a:rPr kumimoji="0" lang="tr-TR" sz="1200" kern="1200" dirty="0">
                          <a:solidFill>
                            <a:srgbClr val="C00000"/>
                          </a:solidFill>
                          <a:effectLst/>
                          <a:latin typeface="Calibri"/>
                          <a:ea typeface="Calibri"/>
                          <a:cs typeface="Times New Roman"/>
                        </a:rPr>
                        <a:t> www.ticaretsicil.gov.tr</a:t>
                      </a:r>
                    </a:p>
                  </a:txBody>
                  <a:tcPr marL="42523" marR="42523" marT="0" marB="0"/>
                </a:tc>
                <a:extLst>
                  <a:ext uri="{0D108BD9-81ED-4DB2-BD59-A6C34878D82A}">
                    <a16:rowId xmlns:a16="http://schemas.microsoft.com/office/drawing/2014/main" xmlns="" val="309033784"/>
                  </a:ext>
                </a:extLst>
              </a:tr>
              <a:tr h="414284">
                <a:tc>
                  <a:txBody>
                    <a:bodyPr/>
                    <a:lstStyle/>
                    <a:p>
                      <a:pPr marL="0" algn="just" rtl="0" eaLnBrk="1" latinLnBrk="0" hangingPunct="0">
                        <a:lnSpc>
                          <a:spcPct val="107000"/>
                        </a:lnSpc>
                        <a:spcAft>
                          <a:spcPts val="0"/>
                        </a:spcAft>
                      </a:pPr>
                      <a:r>
                        <a:rPr kumimoji="0" lang="tr-TR" sz="1200" b="1" kern="1200" dirty="0">
                          <a:solidFill>
                            <a:schemeClr val="tx1"/>
                          </a:solidFill>
                          <a:effectLst/>
                          <a:latin typeface="+mn-lt"/>
                          <a:ea typeface="+mn-ea"/>
                          <a:cs typeface="+mn-cs"/>
                        </a:rPr>
                        <a:t>TÜRKAK Tarafından Akredite Edilen Belgeler</a:t>
                      </a:r>
                    </a:p>
                  </a:txBody>
                  <a:tcPr marL="42523" marR="42523" marT="0" marB="0"/>
                </a:tc>
                <a:tc>
                  <a:txBody>
                    <a:bodyPr/>
                    <a:lstStyle/>
                    <a:p>
                      <a:pPr marL="0" marR="0" indent="0" algn="just" defTabSz="914400" rtl="0" eaLnBrk="1" fontAlgn="auto" latinLnBrk="0" hangingPunct="0">
                        <a:lnSpc>
                          <a:spcPct val="107000"/>
                        </a:lnSpc>
                        <a:spcBef>
                          <a:spcPts val="0"/>
                        </a:spcBef>
                        <a:spcAft>
                          <a:spcPts val="0"/>
                        </a:spcAft>
                        <a:buClrTx/>
                        <a:buSzTx/>
                        <a:buFontTx/>
                        <a:buNone/>
                        <a:tabLst/>
                        <a:defRPr/>
                      </a:pPr>
                      <a:r>
                        <a:rPr kumimoji="0" lang="tr-TR" sz="1200" b="0" i="0" kern="1200" dirty="0">
                          <a:solidFill>
                            <a:srgbClr val="002060"/>
                          </a:solidFill>
                          <a:effectLst/>
                          <a:latin typeface="+mn-lt"/>
                          <a:ea typeface="+mn-ea"/>
                          <a:cs typeface="+mn-cs"/>
                        </a:rPr>
                        <a:t>TÜRKAK Belge Doğrulama Sistemi Numarası</a:t>
                      </a:r>
                    </a:p>
                  </a:txBody>
                  <a:tcPr marL="42523" marR="42523" marT="0" marB="0"/>
                </a:tc>
                <a:tc>
                  <a:txBody>
                    <a:bodyPr/>
                    <a:lstStyle/>
                    <a:p>
                      <a:pPr marL="0" marR="0" indent="0" algn="just" defTabSz="914400" rtl="0" eaLnBrk="1" fontAlgn="auto" latinLnBrk="0" hangingPunct="0">
                        <a:lnSpc>
                          <a:spcPct val="107000"/>
                        </a:lnSpc>
                        <a:spcBef>
                          <a:spcPts val="0"/>
                        </a:spcBef>
                        <a:spcAft>
                          <a:spcPts val="0"/>
                        </a:spcAft>
                        <a:buClrTx/>
                        <a:buSzTx/>
                        <a:buFontTx/>
                        <a:buNone/>
                        <a:tabLst/>
                        <a:defRPr/>
                      </a:pPr>
                      <a:r>
                        <a:rPr lang="tr-TR"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...İstekli</a:t>
                      </a:r>
                      <a:r>
                        <a:rPr lang="tr-TR" sz="1200" baseline="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tarafından…</a:t>
                      </a:r>
                      <a:endParaRPr lang="tr-TR"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523" marR="42523" marT="0" marB="0"/>
                </a:tc>
                <a:tc>
                  <a:txBody>
                    <a:bodyPr/>
                    <a:lstStyle/>
                    <a:p>
                      <a:pPr marL="0" marR="0" indent="0" algn="l" defTabSz="914400" rtl="0" eaLnBrk="1" fontAlgn="auto" latinLnBrk="0" hangingPunct="0">
                        <a:lnSpc>
                          <a:spcPct val="107000"/>
                        </a:lnSpc>
                        <a:spcBef>
                          <a:spcPts val="0"/>
                        </a:spcBef>
                        <a:spcAft>
                          <a:spcPts val="0"/>
                        </a:spcAft>
                        <a:buClrTx/>
                        <a:buSzTx/>
                        <a:buFontTx/>
                        <a:buNone/>
                        <a:tabLst/>
                        <a:defRPr/>
                      </a:pPr>
                      <a:r>
                        <a:rPr kumimoji="0" lang="tr-TR" sz="1200" kern="1200" dirty="0">
                          <a:solidFill>
                            <a:srgbClr val="C00000"/>
                          </a:solidFill>
                          <a:effectLst/>
                          <a:latin typeface="Calibri"/>
                          <a:ea typeface="Calibri"/>
                          <a:cs typeface="Times New Roman"/>
                        </a:rPr>
                        <a:t>tbds.turkak.org.tr</a:t>
                      </a:r>
                    </a:p>
                  </a:txBody>
                  <a:tcPr marL="42523" marR="42523" marT="0" marB="0"/>
                </a:tc>
                <a:extLst>
                  <a:ext uri="{0D108BD9-81ED-4DB2-BD59-A6C34878D82A}">
                    <a16:rowId xmlns:a16="http://schemas.microsoft.com/office/drawing/2014/main" xmlns="" val="10008"/>
                  </a:ext>
                </a:extLst>
              </a:tr>
              <a:tr h="414284">
                <a:tc>
                  <a:txBody>
                    <a:bodyPr/>
                    <a:lstStyle/>
                    <a:p>
                      <a:pPr marL="0" algn="just" rtl="0" eaLnBrk="1" latinLnBrk="0" hangingPunct="0">
                        <a:lnSpc>
                          <a:spcPct val="107000"/>
                        </a:lnSpc>
                        <a:spcAft>
                          <a:spcPts val="0"/>
                        </a:spcAft>
                      </a:pPr>
                      <a:r>
                        <a:rPr kumimoji="0" lang="tr-TR" sz="1200" b="1" kern="1200" dirty="0">
                          <a:solidFill>
                            <a:schemeClr val="tx1"/>
                          </a:solidFill>
                          <a:effectLst/>
                          <a:latin typeface="+mn-lt"/>
                          <a:ea typeface="+mn-ea"/>
                          <a:cs typeface="+mn-cs"/>
                        </a:rPr>
                        <a:t>TSE Belgesi</a:t>
                      </a:r>
                    </a:p>
                  </a:txBody>
                  <a:tcPr marL="42523" marR="42523" marT="0" marB="0"/>
                </a:tc>
                <a:tc>
                  <a:txBody>
                    <a:bodyPr/>
                    <a:lstStyle/>
                    <a:p>
                      <a:pPr marL="0" marR="0" indent="0" algn="just" defTabSz="914400" rtl="0" eaLnBrk="1" fontAlgn="auto" latinLnBrk="0" hangingPunct="0">
                        <a:lnSpc>
                          <a:spcPct val="107000"/>
                        </a:lnSpc>
                        <a:spcBef>
                          <a:spcPts val="0"/>
                        </a:spcBef>
                        <a:spcAft>
                          <a:spcPts val="0"/>
                        </a:spcAft>
                        <a:buClrTx/>
                        <a:buSzTx/>
                        <a:buFontTx/>
                        <a:buNone/>
                        <a:tabLst/>
                        <a:defRPr/>
                      </a:pPr>
                      <a:r>
                        <a:rPr kumimoji="0" lang="tr-TR" sz="1200" b="0" i="0" kern="1200" dirty="0">
                          <a:solidFill>
                            <a:srgbClr val="002060"/>
                          </a:solidFill>
                          <a:effectLst/>
                          <a:latin typeface="+mn-lt"/>
                          <a:ea typeface="+mn-ea"/>
                          <a:cs typeface="+mn-cs"/>
                        </a:rPr>
                        <a:t>Belge Numarası</a:t>
                      </a:r>
                    </a:p>
                  </a:txBody>
                  <a:tcPr marL="42523" marR="42523" marT="0" marB="0"/>
                </a:tc>
                <a:tc>
                  <a:txBody>
                    <a:bodyPr/>
                    <a:lstStyle/>
                    <a:p>
                      <a:pPr marL="0" marR="0" indent="0" algn="just" defTabSz="914400" rtl="0" eaLnBrk="1" fontAlgn="auto" latinLnBrk="0" hangingPunct="0">
                        <a:lnSpc>
                          <a:spcPct val="107000"/>
                        </a:lnSpc>
                        <a:spcBef>
                          <a:spcPts val="0"/>
                        </a:spcBef>
                        <a:spcAft>
                          <a:spcPts val="0"/>
                        </a:spcAft>
                        <a:buClrTx/>
                        <a:buSzTx/>
                        <a:buFontTx/>
                        <a:buNone/>
                        <a:tabLst/>
                        <a:defRPr/>
                      </a:pPr>
                      <a:r>
                        <a:rPr lang="tr-TR"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...İstekli</a:t>
                      </a:r>
                      <a:r>
                        <a:rPr lang="tr-TR" sz="1200" baseline="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tarafından…</a:t>
                      </a:r>
                      <a:endParaRPr lang="tr-TR"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523" marR="42523" marT="0" marB="0"/>
                </a:tc>
                <a:tc>
                  <a:txBody>
                    <a:bodyPr/>
                    <a:lstStyle/>
                    <a:p>
                      <a:pPr marL="0" marR="0" indent="0" algn="l" defTabSz="914400" rtl="0" eaLnBrk="1" fontAlgn="auto" latinLnBrk="0" hangingPunct="0">
                        <a:lnSpc>
                          <a:spcPct val="107000"/>
                        </a:lnSpc>
                        <a:spcBef>
                          <a:spcPts val="0"/>
                        </a:spcBef>
                        <a:spcAft>
                          <a:spcPts val="0"/>
                        </a:spcAft>
                        <a:buClrTx/>
                        <a:buSzTx/>
                        <a:buFontTx/>
                        <a:buNone/>
                        <a:tabLst/>
                        <a:defRPr/>
                      </a:pPr>
                      <a:r>
                        <a:rPr kumimoji="0" lang="tr-TR" sz="1200" kern="1200" dirty="0">
                          <a:solidFill>
                            <a:srgbClr val="C00000"/>
                          </a:solidFill>
                          <a:effectLst/>
                          <a:latin typeface="Calibri"/>
                          <a:ea typeface="Calibri"/>
                          <a:cs typeface="Times New Roman"/>
                        </a:rPr>
                        <a:t>basvuruportal.tse.org.tr/Genel/FirmaArama.aspx</a:t>
                      </a:r>
                    </a:p>
                  </a:txBody>
                  <a:tcPr marL="42523" marR="42523" marT="0" marB="0"/>
                </a:tc>
                <a:extLst>
                  <a:ext uri="{0D108BD9-81ED-4DB2-BD59-A6C34878D82A}">
                    <a16:rowId xmlns:a16="http://schemas.microsoft.com/office/drawing/2014/main" xmlns="" val="10009"/>
                  </a:ext>
                </a:extLst>
              </a:tr>
              <a:tr h="375714">
                <a:tc>
                  <a:txBody>
                    <a:bodyPr/>
                    <a:lstStyle/>
                    <a:p>
                      <a:pPr marL="0" algn="just" rtl="0" eaLnBrk="1" latinLnBrk="0" hangingPunct="0">
                        <a:lnSpc>
                          <a:spcPct val="107000"/>
                        </a:lnSpc>
                        <a:spcAft>
                          <a:spcPts val="0"/>
                        </a:spcAft>
                      </a:pPr>
                      <a:r>
                        <a:rPr kumimoji="0" lang="tr-TR" sz="1200" b="1" kern="1200" dirty="0">
                          <a:solidFill>
                            <a:schemeClr val="tx1"/>
                          </a:solidFill>
                          <a:effectLst/>
                          <a:latin typeface="+mn-lt"/>
                          <a:ea typeface="+mn-ea"/>
                          <a:cs typeface="+mn-cs"/>
                        </a:rPr>
                        <a:t>EPDK Tarafından Verilen Lisanslar</a:t>
                      </a:r>
                    </a:p>
                  </a:txBody>
                  <a:tcPr marL="42523" marR="42523" marT="0" marB="0"/>
                </a:tc>
                <a:tc>
                  <a:txBody>
                    <a:bodyPr/>
                    <a:lstStyle/>
                    <a:p>
                      <a:pPr marL="0" marR="0" indent="0" algn="just" defTabSz="914400" rtl="0" eaLnBrk="1" fontAlgn="auto" latinLnBrk="0" hangingPunct="0">
                        <a:lnSpc>
                          <a:spcPct val="107000"/>
                        </a:lnSpc>
                        <a:spcBef>
                          <a:spcPts val="0"/>
                        </a:spcBef>
                        <a:spcAft>
                          <a:spcPts val="0"/>
                        </a:spcAft>
                        <a:buClrTx/>
                        <a:buSzTx/>
                        <a:buFontTx/>
                        <a:buNone/>
                        <a:tabLst/>
                        <a:defRPr/>
                      </a:pPr>
                      <a:r>
                        <a:rPr kumimoji="0" lang="tr-TR" sz="1200" b="0" i="0" kern="1200" dirty="0">
                          <a:solidFill>
                            <a:srgbClr val="002060"/>
                          </a:solidFill>
                          <a:effectLst/>
                          <a:latin typeface="+mn-lt"/>
                          <a:ea typeface="+mn-ea"/>
                          <a:cs typeface="+mn-cs"/>
                        </a:rPr>
                        <a:t>Lisans Numarası</a:t>
                      </a:r>
                    </a:p>
                  </a:txBody>
                  <a:tcPr marL="42523" marR="42523" marT="0" marB="0"/>
                </a:tc>
                <a:tc>
                  <a:txBody>
                    <a:bodyPr/>
                    <a:lstStyle/>
                    <a:p>
                      <a:pPr marL="0" marR="0" indent="0" algn="just" defTabSz="914400" rtl="0" eaLnBrk="1" fontAlgn="auto" latinLnBrk="0" hangingPunct="0">
                        <a:lnSpc>
                          <a:spcPct val="107000"/>
                        </a:lnSpc>
                        <a:spcBef>
                          <a:spcPts val="0"/>
                        </a:spcBef>
                        <a:spcAft>
                          <a:spcPts val="0"/>
                        </a:spcAft>
                        <a:buClrTx/>
                        <a:buSzTx/>
                        <a:buFontTx/>
                        <a:buNone/>
                        <a:tabLst/>
                        <a:defRPr/>
                      </a:pPr>
                      <a:r>
                        <a:rPr lang="tr-TR"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...İstekli</a:t>
                      </a:r>
                      <a:r>
                        <a:rPr lang="tr-TR" sz="1200" baseline="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tarafından…</a:t>
                      </a:r>
                      <a:endParaRPr lang="tr-TR"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523" marR="42523" marT="0" marB="0"/>
                </a:tc>
                <a:tc>
                  <a:txBody>
                    <a:bodyPr/>
                    <a:lstStyle/>
                    <a:p>
                      <a:pPr marL="0" marR="0" indent="0" algn="l" defTabSz="914400" rtl="0" eaLnBrk="1" fontAlgn="auto" latinLnBrk="0" hangingPunct="0">
                        <a:lnSpc>
                          <a:spcPct val="107000"/>
                        </a:lnSpc>
                        <a:spcBef>
                          <a:spcPts val="0"/>
                        </a:spcBef>
                        <a:spcAft>
                          <a:spcPts val="0"/>
                        </a:spcAft>
                        <a:buClrTx/>
                        <a:buSzTx/>
                        <a:buFontTx/>
                        <a:buNone/>
                        <a:tabLst/>
                        <a:defRPr/>
                      </a:pPr>
                      <a:r>
                        <a:rPr kumimoji="0" lang="tr-TR" sz="1200" kern="1200" dirty="0">
                          <a:solidFill>
                            <a:srgbClr val="C00000"/>
                          </a:solidFill>
                          <a:effectLst/>
                          <a:latin typeface="Calibri"/>
                          <a:ea typeface="Calibri"/>
                          <a:cs typeface="Times New Roman"/>
                        </a:rPr>
                        <a:t>www.epdk.gov.tr</a:t>
                      </a:r>
                    </a:p>
                  </a:txBody>
                  <a:tcPr marL="42523" marR="42523" marT="0" marB="0"/>
                </a:tc>
                <a:extLst>
                  <a:ext uri="{0D108BD9-81ED-4DB2-BD59-A6C34878D82A}">
                    <a16:rowId xmlns:a16="http://schemas.microsoft.com/office/drawing/2014/main" xmlns="" val="10010"/>
                  </a:ext>
                </a:extLst>
              </a:tr>
              <a:tr h="563571">
                <a:tc>
                  <a:txBody>
                    <a:bodyPr/>
                    <a:lstStyle/>
                    <a:p>
                      <a:pPr marL="0" algn="just" rtl="0" eaLnBrk="1" latinLnBrk="0" hangingPunct="0">
                        <a:lnSpc>
                          <a:spcPct val="107000"/>
                        </a:lnSpc>
                        <a:spcAft>
                          <a:spcPts val="0"/>
                        </a:spcAft>
                      </a:pPr>
                      <a:r>
                        <a:rPr kumimoji="0" lang="tr-TR" sz="1200" b="1" kern="1200" dirty="0">
                          <a:solidFill>
                            <a:schemeClr val="tx1"/>
                          </a:solidFill>
                          <a:effectLst/>
                          <a:latin typeface="+mn-lt"/>
                          <a:ea typeface="+mn-ea"/>
                          <a:cs typeface="+mn-cs"/>
                        </a:rPr>
                        <a:t>Satış Sonrası Hizmet Yeterlik Belgesi</a:t>
                      </a:r>
                    </a:p>
                  </a:txBody>
                  <a:tcPr marL="42523" marR="42523" marT="0" marB="0"/>
                </a:tc>
                <a:tc>
                  <a:txBody>
                    <a:bodyPr/>
                    <a:lstStyle/>
                    <a:p>
                      <a:pPr marL="0" marR="0" indent="0" algn="just" defTabSz="914400" rtl="0" eaLnBrk="1" fontAlgn="auto" latinLnBrk="0" hangingPunct="0">
                        <a:lnSpc>
                          <a:spcPct val="107000"/>
                        </a:lnSpc>
                        <a:spcBef>
                          <a:spcPts val="0"/>
                        </a:spcBef>
                        <a:spcAft>
                          <a:spcPts val="0"/>
                        </a:spcAft>
                        <a:buClrTx/>
                        <a:buSzTx/>
                        <a:buFontTx/>
                        <a:buNone/>
                        <a:tabLst/>
                        <a:defRPr/>
                      </a:pPr>
                      <a:r>
                        <a:rPr kumimoji="0" lang="tr-TR" sz="1200" b="0" i="0" kern="1200" dirty="0">
                          <a:solidFill>
                            <a:srgbClr val="002060"/>
                          </a:solidFill>
                          <a:effectLst/>
                          <a:latin typeface="+mn-lt"/>
                          <a:ea typeface="+mn-ea"/>
                          <a:cs typeface="+mn-cs"/>
                        </a:rPr>
                        <a:t>Yeterlilik Numarası</a:t>
                      </a:r>
                    </a:p>
                  </a:txBody>
                  <a:tcPr marL="42523" marR="42523" marT="0" marB="0"/>
                </a:tc>
                <a:tc>
                  <a:txBody>
                    <a:bodyPr/>
                    <a:lstStyle/>
                    <a:p>
                      <a:pPr marL="0" marR="0" indent="0" algn="just" defTabSz="914400" rtl="0" eaLnBrk="1" fontAlgn="auto" latinLnBrk="0" hangingPunct="0">
                        <a:lnSpc>
                          <a:spcPct val="107000"/>
                        </a:lnSpc>
                        <a:spcBef>
                          <a:spcPts val="0"/>
                        </a:spcBef>
                        <a:spcAft>
                          <a:spcPts val="0"/>
                        </a:spcAft>
                        <a:buClrTx/>
                        <a:buSzTx/>
                        <a:buFontTx/>
                        <a:buNone/>
                        <a:tabLst/>
                        <a:defRPr/>
                      </a:pPr>
                      <a:r>
                        <a:rPr lang="tr-TR"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...İstekli</a:t>
                      </a:r>
                      <a:r>
                        <a:rPr lang="tr-TR" sz="1200" baseline="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tarafından…</a:t>
                      </a:r>
                      <a:endParaRPr lang="tr-TR"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523" marR="42523" marT="0" marB="0"/>
                </a:tc>
                <a:tc>
                  <a:txBody>
                    <a:bodyPr/>
                    <a:lstStyle/>
                    <a:p>
                      <a:pPr marL="0" marR="0" indent="0" algn="l" defTabSz="914400" rtl="0" eaLnBrk="1" fontAlgn="auto" latinLnBrk="0" hangingPunct="0">
                        <a:lnSpc>
                          <a:spcPct val="107000"/>
                        </a:lnSpc>
                        <a:spcBef>
                          <a:spcPts val="0"/>
                        </a:spcBef>
                        <a:spcAft>
                          <a:spcPts val="0"/>
                        </a:spcAft>
                        <a:buClrTx/>
                        <a:buSzTx/>
                        <a:buFontTx/>
                        <a:buNone/>
                        <a:tabLst/>
                        <a:defRPr/>
                      </a:pPr>
                      <a:r>
                        <a:rPr kumimoji="0" lang="tr-TR" sz="1200" kern="1200" dirty="0">
                          <a:solidFill>
                            <a:srgbClr val="C00000"/>
                          </a:solidFill>
                          <a:effectLst/>
                          <a:latin typeface="Calibri"/>
                          <a:ea typeface="Calibri"/>
                          <a:cs typeface="Times New Roman"/>
                        </a:rPr>
                        <a:t>e-garanti.gtb.gov.tr/</a:t>
                      </a:r>
                      <a:r>
                        <a:rPr kumimoji="0" lang="tr-TR" sz="1200" kern="1200" dirty="0" err="1">
                          <a:solidFill>
                            <a:srgbClr val="C00000"/>
                          </a:solidFill>
                          <a:effectLst/>
                          <a:latin typeface="Calibri"/>
                          <a:ea typeface="Calibri"/>
                          <a:cs typeface="Times New Roman"/>
                        </a:rPr>
                        <a:t>application</a:t>
                      </a:r>
                      <a:r>
                        <a:rPr kumimoji="0" lang="tr-TR" sz="1200" kern="1200" dirty="0">
                          <a:solidFill>
                            <a:srgbClr val="C00000"/>
                          </a:solidFill>
                          <a:effectLst/>
                          <a:latin typeface="Calibri"/>
                          <a:ea typeface="Calibri"/>
                          <a:cs typeface="Times New Roman"/>
                        </a:rPr>
                        <a:t>/</a:t>
                      </a:r>
                      <a:r>
                        <a:rPr kumimoji="0" lang="tr-TR" sz="1200" kern="1200" dirty="0" err="1">
                          <a:solidFill>
                            <a:srgbClr val="C00000"/>
                          </a:solidFill>
                          <a:effectLst/>
                          <a:latin typeface="Calibri"/>
                          <a:ea typeface="Calibri"/>
                          <a:cs typeface="Times New Roman"/>
                        </a:rPr>
                        <a:t>HTMLClient</a:t>
                      </a:r>
                      <a:endParaRPr kumimoji="0" lang="tr-TR" sz="1200" kern="1200" dirty="0">
                        <a:solidFill>
                          <a:srgbClr val="C00000"/>
                        </a:solidFill>
                        <a:effectLst/>
                        <a:latin typeface="Calibri"/>
                        <a:ea typeface="Calibri"/>
                        <a:cs typeface="Times New Roman"/>
                      </a:endParaRPr>
                    </a:p>
                  </a:txBody>
                  <a:tcPr marL="42523" marR="42523" marT="0" marB="0"/>
                </a:tc>
                <a:extLst>
                  <a:ext uri="{0D108BD9-81ED-4DB2-BD59-A6C34878D82A}">
                    <a16:rowId xmlns:a16="http://schemas.microsoft.com/office/drawing/2014/main" xmlns="" val="10011"/>
                  </a:ext>
                </a:extLst>
              </a:tr>
            </a:tbl>
          </a:graphicData>
        </a:graphic>
      </p:graphicFrame>
      <p:sp>
        <p:nvSpPr>
          <p:cNvPr id="7" name="Slayt Numarası Yer Tutucusu 6">
            <a:extLst>
              <a:ext uri="{FF2B5EF4-FFF2-40B4-BE49-F238E27FC236}">
                <a16:creationId xmlns:a16="http://schemas.microsoft.com/office/drawing/2014/main" xmlns="" id="{AF54FCE4-27BE-4461-A722-B1F1CC283861}"/>
              </a:ext>
            </a:extLst>
          </p:cNvPr>
          <p:cNvSpPr>
            <a:spLocks noGrp="1"/>
          </p:cNvSpPr>
          <p:nvPr>
            <p:ph type="sldNum" sz="quarter" idx="12"/>
          </p:nvPr>
        </p:nvSpPr>
        <p:spPr/>
        <p:txBody>
          <a:bodyPr/>
          <a:lstStyle/>
          <a:p>
            <a:fld id="{DF1F79AB-9229-4814-A1F8-FDBD1522D16E}" type="slidenum">
              <a:rPr lang="tr-TR" smtClean="0"/>
              <a:t>27</a:t>
            </a:fld>
            <a:endParaRPr lang="tr-TR"/>
          </a:p>
        </p:txBody>
      </p:sp>
    </p:spTree>
    <p:extLst>
      <p:ext uri="{BB962C8B-B14F-4D97-AF65-F5344CB8AC3E}">
        <p14:creationId xmlns:p14="http://schemas.microsoft.com/office/powerpoint/2010/main" val="42346658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7E7E3402-FE3E-4C1C-954E-4A3193509943}"/>
              </a:ext>
            </a:extLst>
          </p:cNvPr>
          <p:cNvSpPr>
            <a:spLocks noGrp="1"/>
          </p:cNvSpPr>
          <p:nvPr>
            <p:ph type="title"/>
          </p:nvPr>
        </p:nvSpPr>
        <p:spPr>
          <a:xfrm>
            <a:off x="2045524" y="236571"/>
            <a:ext cx="9305925" cy="654079"/>
          </a:xfrm>
        </p:spPr>
        <p:txBody>
          <a:bodyPr>
            <a:normAutofit fontScale="90000"/>
          </a:bodyPr>
          <a:lstStyle/>
          <a:p>
            <a:pPr algn="ctr"/>
            <a:r>
              <a:rPr lang="tr-TR" sz="3600" b="1" dirty="0">
                <a:solidFill>
                  <a:schemeClr val="accent3">
                    <a:lumMod val="75000"/>
                  </a:schemeClr>
                </a:solidFill>
              </a:rPr>
              <a:t>- </a:t>
            </a:r>
            <a:r>
              <a:rPr lang="tr-TR" sz="3600" b="1" dirty="0">
                <a:cs typeface="Times New Roman" panose="02020603050405020304" pitchFamily="18" charset="0"/>
              </a:rPr>
              <a:t>SUNULMAYACAK BELGELER TABLOSU</a:t>
            </a:r>
            <a:endParaRPr lang="tr-TR" sz="3600" b="1" dirty="0">
              <a:solidFill>
                <a:schemeClr val="accent3">
                  <a:lumMod val="75000"/>
                </a:schemeClr>
              </a:solidFill>
            </a:endParaRPr>
          </a:p>
        </p:txBody>
      </p:sp>
      <p:sp>
        <p:nvSpPr>
          <p:cNvPr id="3" name="İçerik Yer Tutucusu 2">
            <a:extLst>
              <a:ext uri="{FF2B5EF4-FFF2-40B4-BE49-F238E27FC236}">
                <a16:creationId xmlns:a16="http://schemas.microsoft.com/office/drawing/2014/main" xmlns="" id="{D9EFB250-6C64-4E3F-880D-417FFDA4EBA3}"/>
              </a:ext>
            </a:extLst>
          </p:cNvPr>
          <p:cNvSpPr>
            <a:spLocks noGrp="1"/>
          </p:cNvSpPr>
          <p:nvPr>
            <p:ph idx="1"/>
          </p:nvPr>
        </p:nvSpPr>
        <p:spPr>
          <a:xfrm>
            <a:off x="1609724" y="926275"/>
            <a:ext cx="10455606" cy="5855525"/>
          </a:xfrm>
        </p:spPr>
        <p:txBody>
          <a:bodyPr>
            <a:normAutofit fontScale="70000" lnSpcReduction="20000"/>
          </a:bodyPr>
          <a:lstStyle/>
          <a:p>
            <a:pPr marL="0" indent="0" algn="just">
              <a:spcAft>
                <a:spcPts val="600"/>
              </a:spcAft>
              <a:buNone/>
            </a:pPr>
            <a:r>
              <a:rPr lang="tr-TR" sz="3200" dirty="0"/>
              <a:t>	        </a:t>
            </a:r>
            <a:r>
              <a:rPr lang="tr-TR" sz="3900" b="1" dirty="0"/>
              <a:t>Halihazırda Kapsamdaki Belgeler:</a:t>
            </a:r>
          </a:p>
          <a:p>
            <a:pPr marL="0" indent="0" algn="just">
              <a:spcAft>
                <a:spcPts val="600"/>
              </a:spcAft>
              <a:buNone/>
            </a:pPr>
            <a:endParaRPr lang="tr-TR" sz="900" dirty="0"/>
          </a:p>
          <a:p>
            <a:pPr marL="0" indent="0" algn="just">
              <a:spcAft>
                <a:spcPts val="600"/>
              </a:spcAft>
              <a:buNone/>
            </a:pPr>
            <a:r>
              <a:rPr lang="tr-TR" dirty="0"/>
              <a:t>	</a:t>
            </a:r>
            <a:r>
              <a:rPr lang="tr-TR" sz="3600" b="1" dirty="0">
                <a:solidFill>
                  <a:schemeClr val="accent3">
                    <a:lumMod val="75000"/>
                  </a:schemeClr>
                </a:solidFill>
                <a:effectLst>
                  <a:outerShdw blurRad="50000" dist="30000" dir="5400000" algn="tl" rotWithShape="0">
                    <a:srgbClr val="000000">
                      <a:alpha val="30000"/>
                    </a:srgbClr>
                  </a:outerShdw>
                </a:effectLst>
                <a:latin typeface="Times New Roman" panose="02020603050405020304" pitchFamily="18" charset="0"/>
                <a:ea typeface="+mj-ea"/>
                <a:cs typeface="Times New Roman" panose="02020603050405020304" pitchFamily="18" charset="0"/>
              </a:rPr>
              <a:t>1</a:t>
            </a:r>
            <a:r>
              <a:rPr lang="tr-TR" sz="3600" b="1" dirty="0">
                <a:solidFill>
                  <a:schemeClr val="accent3">
                    <a:lumMod val="75000"/>
                  </a:schemeClr>
                </a:solidFill>
                <a:effectLst>
                  <a:outerShdw blurRad="50000" dist="30000" dir="5400000" algn="tl" rotWithShape="0">
                    <a:srgbClr val="000000">
                      <a:alpha val="30000"/>
                    </a:srgbClr>
                  </a:outerShdw>
                </a:effectLst>
                <a:latin typeface="+mj-lt"/>
                <a:ea typeface="+mj-ea"/>
                <a:cs typeface="+mj-cs"/>
              </a:rPr>
              <a:t>- Geçici teminat mektubu,</a:t>
            </a:r>
          </a:p>
          <a:p>
            <a:pPr marL="0" indent="0" algn="just">
              <a:lnSpc>
                <a:spcPct val="110000"/>
              </a:lnSpc>
              <a:spcAft>
                <a:spcPts val="600"/>
              </a:spcAft>
              <a:buNone/>
            </a:pPr>
            <a:r>
              <a:rPr lang="tr-TR" sz="3600" b="1" dirty="0">
                <a:solidFill>
                  <a:schemeClr val="accent3">
                    <a:lumMod val="75000"/>
                  </a:schemeClr>
                </a:solidFill>
                <a:effectLst>
                  <a:outerShdw blurRad="50000" dist="30000" dir="5400000" algn="tl" rotWithShape="0">
                    <a:srgbClr val="000000">
                      <a:alpha val="30000"/>
                    </a:srgbClr>
                  </a:outerShdw>
                </a:effectLst>
                <a:latin typeface="+mj-lt"/>
                <a:ea typeface="+mj-ea"/>
                <a:cs typeface="+mj-cs"/>
              </a:rPr>
              <a:t>	2- </a:t>
            </a:r>
            <a:r>
              <a:rPr lang="tr-TR" sz="3600" b="1" u="sng" dirty="0" err="1">
                <a:solidFill>
                  <a:schemeClr val="accent3">
                    <a:lumMod val="75000"/>
                  </a:schemeClr>
                </a:solidFill>
                <a:effectLst>
                  <a:outerShdw blurRad="50000" dist="30000" dir="5400000" algn="tl" rotWithShape="0">
                    <a:srgbClr val="000000">
                      <a:alpha val="30000"/>
                    </a:srgbClr>
                  </a:outerShdw>
                </a:effectLst>
                <a:latin typeface="+mj-lt"/>
                <a:ea typeface="+mj-ea"/>
                <a:cs typeface="+mj-cs"/>
              </a:rPr>
              <a:t>EKAP’ta</a:t>
            </a:r>
            <a:r>
              <a:rPr lang="tr-TR" sz="3600" b="1" u="sng" dirty="0">
                <a:solidFill>
                  <a:schemeClr val="accent3">
                    <a:lumMod val="75000"/>
                  </a:schemeClr>
                </a:solidFill>
                <a:effectLst>
                  <a:outerShdw blurRad="50000" dist="30000" dir="5400000" algn="tl" rotWithShape="0">
                    <a:srgbClr val="000000">
                      <a:alpha val="30000"/>
                    </a:srgbClr>
                  </a:outerShdw>
                </a:effectLst>
                <a:latin typeface="+mj-lt"/>
                <a:ea typeface="+mj-ea"/>
                <a:cs typeface="+mj-cs"/>
              </a:rPr>
              <a:t> Düzenlenen</a:t>
            </a:r>
            <a:r>
              <a:rPr lang="tr-TR" sz="3600" b="1" dirty="0">
                <a:solidFill>
                  <a:schemeClr val="accent3">
                    <a:lumMod val="75000"/>
                  </a:schemeClr>
                </a:solidFill>
                <a:effectLst>
                  <a:outerShdw blurRad="50000" dist="30000" dir="5400000" algn="tl" rotWithShape="0">
                    <a:srgbClr val="000000">
                      <a:alpha val="30000"/>
                    </a:srgbClr>
                  </a:outerShdw>
                </a:effectLst>
                <a:latin typeface="+mj-lt"/>
                <a:ea typeface="+mj-ea"/>
                <a:cs typeface="+mj-cs"/>
              </a:rPr>
              <a:t> İş Deneyim Belgeleri,</a:t>
            </a:r>
          </a:p>
          <a:p>
            <a:pPr marL="0" indent="0" algn="just">
              <a:lnSpc>
                <a:spcPct val="110000"/>
              </a:lnSpc>
              <a:spcAft>
                <a:spcPts val="600"/>
              </a:spcAft>
              <a:buNone/>
            </a:pPr>
            <a:r>
              <a:rPr lang="tr-TR" sz="3600" b="1" dirty="0">
                <a:solidFill>
                  <a:schemeClr val="accent3">
                    <a:lumMod val="75000"/>
                  </a:schemeClr>
                </a:solidFill>
                <a:effectLst>
                  <a:outerShdw blurRad="50000" dist="30000" dir="5400000" algn="tl" rotWithShape="0">
                    <a:srgbClr val="000000">
                      <a:alpha val="30000"/>
                    </a:srgbClr>
                  </a:outerShdw>
                </a:effectLst>
                <a:latin typeface="+mj-lt"/>
                <a:ea typeface="+mj-ea"/>
                <a:cs typeface="+mj-cs"/>
              </a:rPr>
              <a:t>	3- Bilanço,</a:t>
            </a:r>
          </a:p>
          <a:p>
            <a:pPr marL="0" indent="0" algn="just">
              <a:lnSpc>
                <a:spcPct val="110000"/>
              </a:lnSpc>
              <a:spcAft>
                <a:spcPts val="600"/>
              </a:spcAft>
              <a:buNone/>
            </a:pPr>
            <a:r>
              <a:rPr lang="tr-TR" sz="3600" b="1" dirty="0">
                <a:solidFill>
                  <a:schemeClr val="accent3">
                    <a:lumMod val="75000"/>
                  </a:schemeClr>
                </a:solidFill>
                <a:effectLst>
                  <a:outerShdw blurRad="50000" dist="30000" dir="5400000" algn="tl" rotWithShape="0">
                    <a:srgbClr val="000000">
                      <a:alpha val="30000"/>
                    </a:srgbClr>
                  </a:outerShdw>
                </a:effectLst>
                <a:latin typeface="+mj-lt"/>
                <a:ea typeface="+mj-ea"/>
                <a:cs typeface="+mj-cs"/>
              </a:rPr>
              <a:t>	4- Gelir Tablosu,</a:t>
            </a:r>
          </a:p>
          <a:p>
            <a:pPr marL="0" indent="0" algn="just">
              <a:lnSpc>
                <a:spcPct val="110000"/>
              </a:lnSpc>
              <a:spcAft>
                <a:spcPts val="600"/>
              </a:spcAft>
              <a:buNone/>
            </a:pPr>
            <a:r>
              <a:rPr lang="tr-TR" sz="3600" b="1" dirty="0">
                <a:solidFill>
                  <a:schemeClr val="accent3">
                    <a:lumMod val="75000"/>
                  </a:schemeClr>
                </a:solidFill>
                <a:effectLst>
                  <a:outerShdw blurRad="50000" dist="30000" dir="5400000" algn="tl" rotWithShape="0">
                    <a:srgbClr val="000000">
                      <a:alpha val="30000"/>
                    </a:srgbClr>
                  </a:outerShdw>
                </a:effectLst>
                <a:latin typeface="+mj-lt"/>
                <a:ea typeface="+mj-ea"/>
                <a:cs typeface="+mj-cs"/>
              </a:rPr>
              <a:t>	5- Türkiye Ticaret Sicili Gazetesi</a:t>
            </a:r>
          </a:p>
          <a:p>
            <a:pPr marL="0" indent="0" algn="just">
              <a:lnSpc>
                <a:spcPct val="110000"/>
              </a:lnSpc>
              <a:spcAft>
                <a:spcPts val="600"/>
              </a:spcAft>
              <a:buNone/>
            </a:pPr>
            <a:r>
              <a:rPr lang="tr-TR" sz="3600" b="1" dirty="0">
                <a:solidFill>
                  <a:schemeClr val="accent3">
                    <a:lumMod val="75000"/>
                  </a:schemeClr>
                </a:solidFill>
                <a:effectLst>
                  <a:outerShdw blurRad="50000" dist="30000" dir="5400000" algn="tl" rotWithShape="0">
                    <a:srgbClr val="000000">
                      <a:alpha val="30000"/>
                    </a:srgbClr>
                  </a:outerShdw>
                </a:effectLst>
                <a:latin typeface="+mj-lt"/>
                <a:ea typeface="+mj-ea"/>
                <a:cs typeface="+mj-cs"/>
              </a:rPr>
              <a:t>	6- TÜRKAK Tarafından Akredite Edilen Belgeler</a:t>
            </a:r>
          </a:p>
          <a:p>
            <a:pPr marL="0" indent="0" algn="just">
              <a:lnSpc>
                <a:spcPct val="110000"/>
              </a:lnSpc>
              <a:spcAft>
                <a:spcPts val="600"/>
              </a:spcAft>
              <a:buNone/>
            </a:pPr>
            <a:r>
              <a:rPr lang="tr-TR" sz="3600" b="1" dirty="0">
                <a:solidFill>
                  <a:schemeClr val="accent3">
                    <a:lumMod val="75000"/>
                  </a:schemeClr>
                </a:solidFill>
                <a:effectLst>
                  <a:outerShdw blurRad="50000" dist="30000" dir="5400000" algn="tl" rotWithShape="0">
                    <a:srgbClr val="000000">
                      <a:alpha val="30000"/>
                    </a:srgbClr>
                  </a:outerShdw>
                </a:effectLst>
                <a:latin typeface="+mj-lt"/>
                <a:ea typeface="+mj-ea"/>
                <a:cs typeface="+mj-cs"/>
              </a:rPr>
              <a:t>	7- TSE Belgesi</a:t>
            </a:r>
          </a:p>
          <a:p>
            <a:pPr marL="0" indent="0" algn="just">
              <a:lnSpc>
                <a:spcPct val="110000"/>
              </a:lnSpc>
              <a:spcAft>
                <a:spcPts val="600"/>
              </a:spcAft>
              <a:buNone/>
            </a:pPr>
            <a:r>
              <a:rPr lang="tr-TR" sz="3600" b="1" dirty="0">
                <a:solidFill>
                  <a:schemeClr val="accent3">
                    <a:lumMod val="75000"/>
                  </a:schemeClr>
                </a:solidFill>
                <a:effectLst>
                  <a:outerShdw blurRad="50000" dist="30000" dir="5400000" algn="tl" rotWithShape="0">
                    <a:srgbClr val="000000">
                      <a:alpha val="30000"/>
                    </a:srgbClr>
                  </a:outerShdw>
                </a:effectLst>
                <a:latin typeface="+mj-lt"/>
                <a:ea typeface="+mj-ea"/>
                <a:cs typeface="+mj-cs"/>
              </a:rPr>
              <a:t>	8- EPDK Tarafından Verilen Lisanslar</a:t>
            </a:r>
          </a:p>
          <a:p>
            <a:pPr marL="0" indent="0" algn="just">
              <a:lnSpc>
                <a:spcPct val="110000"/>
              </a:lnSpc>
              <a:spcAft>
                <a:spcPts val="600"/>
              </a:spcAft>
              <a:buNone/>
            </a:pPr>
            <a:r>
              <a:rPr lang="tr-TR" sz="3600" b="1" dirty="0">
                <a:solidFill>
                  <a:schemeClr val="accent3">
                    <a:lumMod val="75000"/>
                  </a:schemeClr>
                </a:solidFill>
                <a:effectLst>
                  <a:outerShdw blurRad="50000" dist="30000" dir="5400000" algn="tl" rotWithShape="0">
                    <a:srgbClr val="000000">
                      <a:alpha val="30000"/>
                    </a:srgbClr>
                  </a:outerShdw>
                </a:effectLst>
                <a:latin typeface="+mj-lt"/>
                <a:ea typeface="+mj-ea"/>
                <a:cs typeface="+mj-cs"/>
              </a:rPr>
              <a:t>	9- Satış Sonrası Hizmet Yeterlik Belgesi</a:t>
            </a:r>
            <a:endParaRPr lang="tr-TR" sz="500" dirty="0"/>
          </a:p>
          <a:p>
            <a:pPr marL="0" indent="0" algn="just">
              <a:lnSpc>
                <a:spcPct val="110000"/>
              </a:lnSpc>
              <a:spcAft>
                <a:spcPts val="600"/>
              </a:spcAft>
              <a:buNone/>
            </a:pPr>
            <a:r>
              <a:rPr lang="tr-TR" dirty="0"/>
              <a:t>	… </a:t>
            </a:r>
          </a:p>
        </p:txBody>
      </p:sp>
      <p:sp>
        <p:nvSpPr>
          <p:cNvPr id="6" name="Slayt Numarası Yer Tutucusu 5">
            <a:extLst>
              <a:ext uri="{FF2B5EF4-FFF2-40B4-BE49-F238E27FC236}">
                <a16:creationId xmlns:a16="http://schemas.microsoft.com/office/drawing/2014/main" xmlns="" id="{15859158-36A9-4B08-BCB3-9C37FDFBB07A}"/>
              </a:ext>
            </a:extLst>
          </p:cNvPr>
          <p:cNvSpPr>
            <a:spLocks noGrp="1"/>
          </p:cNvSpPr>
          <p:nvPr>
            <p:ph type="sldNum" sz="quarter" idx="12"/>
          </p:nvPr>
        </p:nvSpPr>
        <p:spPr/>
        <p:txBody>
          <a:bodyPr/>
          <a:lstStyle/>
          <a:p>
            <a:fld id="{DF1F79AB-9229-4814-A1F8-FDBD1522D16E}" type="slidenum">
              <a:rPr lang="tr-TR" smtClean="0"/>
              <a:t>28</a:t>
            </a:fld>
            <a:endParaRPr lang="tr-TR"/>
          </a:p>
        </p:txBody>
      </p:sp>
    </p:spTree>
    <p:extLst>
      <p:ext uri="{BB962C8B-B14F-4D97-AF65-F5344CB8AC3E}">
        <p14:creationId xmlns:p14="http://schemas.microsoft.com/office/powerpoint/2010/main" val="17122441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7E7E3402-FE3E-4C1C-954E-4A3193509943}"/>
              </a:ext>
            </a:extLst>
          </p:cNvPr>
          <p:cNvSpPr>
            <a:spLocks noGrp="1"/>
          </p:cNvSpPr>
          <p:nvPr>
            <p:ph type="title"/>
          </p:nvPr>
        </p:nvSpPr>
        <p:spPr>
          <a:xfrm>
            <a:off x="2057399" y="367199"/>
            <a:ext cx="9305925" cy="867744"/>
          </a:xfrm>
        </p:spPr>
        <p:txBody>
          <a:bodyPr>
            <a:normAutofit/>
          </a:bodyPr>
          <a:lstStyle/>
          <a:p>
            <a:pPr algn="ctr"/>
            <a:r>
              <a:rPr lang="tr-TR" sz="3600" b="1" dirty="0">
                <a:solidFill>
                  <a:schemeClr val="accent3">
                    <a:lumMod val="75000"/>
                  </a:schemeClr>
                </a:solidFill>
                <a:latin typeface="Times New Roman" panose="02020603050405020304" pitchFamily="18" charset="0"/>
                <a:cs typeface="Times New Roman" panose="02020603050405020304" pitchFamily="18" charset="0"/>
              </a:rPr>
              <a:t>1</a:t>
            </a:r>
            <a:r>
              <a:rPr lang="tr-TR" sz="3600" b="1" dirty="0">
                <a:solidFill>
                  <a:schemeClr val="accent3">
                    <a:lumMod val="75000"/>
                  </a:schemeClr>
                </a:solidFill>
              </a:rPr>
              <a:t>- Geçici Teminat Mektupları</a:t>
            </a:r>
          </a:p>
        </p:txBody>
      </p:sp>
      <p:sp>
        <p:nvSpPr>
          <p:cNvPr id="3" name="İçerik Yer Tutucusu 2">
            <a:extLst>
              <a:ext uri="{FF2B5EF4-FFF2-40B4-BE49-F238E27FC236}">
                <a16:creationId xmlns:a16="http://schemas.microsoft.com/office/drawing/2014/main" xmlns="" id="{D9EFB250-6C64-4E3F-880D-417FFDA4EBA3}"/>
              </a:ext>
            </a:extLst>
          </p:cNvPr>
          <p:cNvSpPr>
            <a:spLocks noGrp="1"/>
          </p:cNvSpPr>
          <p:nvPr>
            <p:ph idx="1"/>
          </p:nvPr>
        </p:nvSpPr>
        <p:spPr>
          <a:xfrm>
            <a:off x="1484416" y="1438276"/>
            <a:ext cx="10521537" cy="5133974"/>
          </a:xfrm>
        </p:spPr>
        <p:txBody>
          <a:bodyPr>
            <a:normAutofit fontScale="92500"/>
          </a:bodyPr>
          <a:lstStyle/>
          <a:p>
            <a:pPr marL="0" indent="0" algn="just">
              <a:spcAft>
                <a:spcPts val="600"/>
              </a:spcAft>
              <a:buNone/>
            </a:pPr>
            <a:r>
              <a:rPr lang="tr-TR" sz="2400" dirty="0"/>
              <a:t>        </a:t>
            </a:r>
            <a:r>
              <a:rPr lang="tr-TR" sz="3200" dirty="0"/>
              <a:t>İstekliler tarafından sunulacak </a:t>
            </a:r>
            <a:r>
              <a:rPr lang="tr-TR" b="1" dirty="0">
                <a:solidFill>
                  <a:srgbClr val="FF0000"/>
                </a:solidFill>
              </a:rPr>
              <a:t>'</a:t>
            </a:r>
            <a:r>
              <a:rPr lang="tr-TR" sz="3200" b="1" dirty="0">
                <a:solidFill>
                  <a:srgbClr val="FF0000"/>
                </a:solidFill>
              </a:rPr>
              <a:t>geçici </a:t>
            </a:r>
            <a:r>
              <a:rPr lang="tr-TR" sz="3200" b="1" dirty="0" err="1">
                <a:solidFill>
                  <a:srgbClr val="FF0000"/>
                </a:solidFill>
              </a:rPr>
              <a:t>teminat'a</a:t>
            </a:r>
            <a:r>
              <a:rPr lang="tr-TR" sz="3200" b="1" dirty="0">
                <a:solidFill>
                  <a:srgbClr val="FF0000"/>
                </a:solidFill>
              </a:rPr>
              <a:t> </a:t>
            </a:r>
            <a:r>
              <a:rPr lang="tr-TR" sz="3200" dirty="0"/>
              <a:t>ilişkin olarak;</a:t>
            </a:r>
          </a:p>
          <a:p>
            <a:pPr marL="0" indent="0" algn="just">
              <a:spcAft>
                <a:spcPts val="600"/>
              </a:spcAft>
              <a:buNone/>
            </a:pPr>
            <a:r>
              <a:rPr lang="tr-TR" sz="3200" dirty="0"/>
              <a:t>      - "Geçici teminat </a:t>
            </a:r>
            <a:r>
              <a:rPr lang="tr-TR" sz="3200" dirty="0" err="1"/>
              <a:t>mektubu"nun</a:t>
            </a:r>
            <a:r>
              <a:rPr lang="tr-TR" sz="3200" dirty="0"/>
              <a:t> Kurumla </a:t>
            </a:r>
            <a:r>
              <a:rPr lang="tr-TR" sz="3200" dirty="0">
                <a:effectLst>
                  <a:outerShdw blurRad="38100" dist="38100" dir="2700000" algn="tl">
                    <a:srgbClr val="000000">
                      <a:alpha val="43137"/>
                    </a:srgbClr>
                  </a:outerShdw>
                </a:effectLst>
              </a:rPr>
              <a:t>protokol</a:t>
            </a:r>
          </a:p>
          <a:p>
            <a:pPr marL="0" indent="0" algn="just">
              <a:spcAft>
                <a:spcPts val="600"/>
              </a:spcAft>
              <a:buNone/>
            </a:pPr>
            <a:r>
              <a:rPr lang="tr-TR" dirty="0">
                <a:effectLst>
                  <a:outerShdw blurRad="38100" dist="38100" dir="2700000" algn="tl">
                    <a:srgbClr val="000000">
                      <a:alpha val="43137"/>
                    </a:srgbClr>
                  </a:outerShdw>
                </a:effectLst>
              </a:rPr>
              <a:t>   </a:t>
            </a:r>
            <a:r>
              <a:rPr lang="tr-TR" sz="3200" dirty="0">
                <a:effectLst>
                  <a:outerShdw blurRad="38100" dist="38100" dir="2700000" algn="tl">
                    <a:srgbClr val="000000">
                      <a:alpha val="43137"/>
                    </a:srgbClr>
                  </a:outerShdw>
                </a:effectLst>
              </a:rPr>
              <a:t> </a:t>
            </a:r>
            <a:r>
              <a:rPr lang="tr-TR" sz="3200" b="1" dirty="0">
                <a:solidFill>
                  <a:srgbClr val="FF0000"/>
                </a:solidFill>
              </a:rPr>
              <a:t>imzalamış olan bankalardan</a:t>
            </a:r>
            <a:r>
              <a:rPr lang="tr-TR" sz="3200" dirty="0">
                <a:solidFill>
                  <a:schemeClr val="accent1">
                    <a:lumMod val="50000"/>
                  </a:schemeClr>
                </a:solidFill>
              </a:rPr>
              <a:t> </a:t>
            </a:r>
          </a:p>
          <a:p>
            <a:pPr marL="0" indent="0" algn="just">
              <a:spcAft>
                <a:spcPts val="600"/>
              </a:spcAft>
              <a:buNone/>
            </a:pPr>
            <a:r>
              <a:rPr lang="tr-TR" dirty="0">
                <a:solidFill>
                  <a:schemeClr val="accent1">
                    <a:lumMod val="50000"/>
                  </a:schemeClr>
                </a:solidFill>
              </a:rPr>
              <a:t>       </a:t>
            </a:r>
            <a:r>
              <a:rPr lang="tr-TR" b="1" dirty="0">
                <a:solidFill>
                  <a:schemeClr val="accent1">
                    <a:lumMod val="50000"/>
                  </a:schemeClr>
                </a:solidFill>
              </a:rPr>
              <a:t>* </a:t>
            </a:r>
            <a:r>
              <a:rPr lang="tr-TR" sz="3200" b="1" dirty="0">
                <a:solidFill>
                  <a:schemeClr val="accent1">
                    <a:lumMod val="50000"/>
                  </a:schemeClr>
                </a:solidFill>
              </a:rPr>
              <a:t>elektronik ortamda</a:t>
            </a:r>
            <a:r>
              <a:rPr lang="tr-TR" sz="3200" b="1" dirty="0">
                <a:solidFill>
                  <a:srgbClr val="FF0000"/>
                </a:solidFill>
              </a:rPr>
              <a:t> </a:t>
            </a:r>
            <a:r>
              <a:rPr lang="tr-TR" sz="3200" b="1" u="sng" dirty="0">
                <a:solidFill>
                  <a:srgbClr val="FF0000"/>
                </a:solidFill>
              </a:rPr>
              <a:t>alınması halinde</a:t>
            </a:r>
            <a:r>
              <a:rPr lang="tr-TR" sz="3200" u="sng" dirty="0">
                <a:solidFill>
                  <a:srgbClr val="FF0000"/>
                </a:solidFill>
              </a:rPr>
              <a:t>, </a:t>
            </a:r>
            <a:endParaRPr lang="tr-TR" u="sng" dirty="0"/>
          </a:p>
          <a:p>
            <a:pPr marL="0" indent="0" algn="just">
              <a:spcAft>
                <a:spcPts val="600"/>
              </a:spcAft>
              <a:buNone/>
            </a:pPr>
            <a:r>
              <a:rPr lang="tr-TR" sz="3200" dirty="0"/>
              <a:t>       Geçici teminat mektubuna </a:t>
            </a:r>
            <a:r>
              <a:rPr lang="tr-TR" sz="3200" dirty="0">
                <a:effectLst>
                  <a:outerShdw blurRad="38100" dist="38100" dir="2700000" algn="tl">
                    <a:srgbClr val="000000">
                      <a:alpha val="43137"/>
                    </a:srgbClr>
                  </a:outerShdw>
                </a:effectLst>
              </a:rPr>
              <a:t>ilgili banka tarafından verilen</a:t>
            </a:r>
          </a:p>
          <a:p>
            <a:pPr marL="0" indent="0" algn="just">
              <a:spcAft>
                <a:spcPts val="600"/>
              </a:spcAft>
              <a:buNone/>
            </a:pPr>
            <a:r>
              <a:rPr lang="tr-TR" dirty="0"/>
              <a:t>    </a:t>
            </a:r>
            <a:r>
              <a:rPr lang="tr-TR" sz="3200" dirty="0"/>
              <a:t> </a:t>
            </a:r>
            <a:r>
              <a:rPr lang="tr-TR" sz="3900" b="1" u="sng" dirty="0">
                <a:solidFill>
                  <a:srgbClr val="002060"/>
                </a:solidFill>
                <a:effectLst>
                  <a:outerShdw blurRad="38100" dist="38100" dir="2700000" algn="tl">
                    <a:srgbClr val="000000">
                      <a:alpha val="43137"/>
                    </a:srgbClr>
                  </a:outerShdw>
                </a:effectLst>
              </a:rPr>
              <a:t>'ayırt edici </a:t>
            </a:r>
            <a:r>
              <a:rPr lang="tr-TR" sz="3900" b="1" u="sng" dirty="0" err="1">
                <a:solidFill>
                  <a:srgbClr val="002060"/>
                </a:solidFill>
                <a:effectLst>
                  <a:outerShdw blurRad="38100" dist="38100" dir="2700000" algn="tl">
                    <a:srgbClr val="000000">
                      <a:alpha val="43137"/>
                    </a:srgbClr>
                  </a:outerShdw>
                </a:effectLst>
              </a:rPr>
              <a:t>numara'nın</a:t>
            </a:r>
            <a:endParaRPr lang="tr-TR" sz="3900" b="1" u="sng" dirty="0">
              <a:solidFill>
                <a:srgbClr val="002060"/>
              </a:solidFill>
              <a:effectLst>
                <a:outerShdw blurRad="38100" dist="38100" dir="2700000" algn="tl">
                  <a:srgbClr val="000000">
                    <a:alpha val="43137"/>
                  </a:srgbClr>
                </a:outerShdw>
              </a:effectLst>
            </a:endParaRPr>
          </a:p>
          <a:p>
            <a:pPr marL="0" indent="0" algn="just">
              <a:spcAft>
                <a:spcPts val="600"/>
              </a:spcAft>
              <a:buNone/>
            </a:pPr>
            <a:r>
              <a:rPr lang="tr-TR" b="1" dirty="0">
                <a:solidFill>
                  <a:srgbClr val="FF0000"/>
                </a:solidFill>
                <a:effectLst>
                  <a:outerShdw blurRad="38100" dist="38100" dir="2700000" algn="tl">
                    <a:srgbClr val="000000">
                      <a:alpha val="43137"/>
                    </a:srgbClr>
                  </a:outerShdw>
                </a:effectLst>
              </a:rPr>
              <a:t>      </a:t>
            </a:r>
            <a:r>
              <a:rPr lang="tr-TR" sz="3200" b="1" dirty="0">
                <a:solidFill>
                  <a:srgbClr val="FF0000"/>
                </a:solidFill>
                <a:effectLst>
                  <a:outerShdw blurRad="38100" dist="38100" dir="2700000" algn="tl">
                    <a:srgbClr val="000000">
                      <a:alpha val="43137"/>
                    </a:srgbClr>
                  </a:outerShdw>
                </a:effectLst>
              </a:rPr>
              <a:t> </a:t>
            </a:r>
            <a:r>
              <a:rPr lang="tr-TR" sz="3900" b="1" u="sng" dirty="0">
                <a:solidFill>
                  <a:srgbClr val="FF0000"/>
                </a:solidFill>
                <a:effectLst>
                  <a:outerShdw blurRad="38100" dist="38100" dir="2700000" algn="tl">
                    <a:srgbClr val="000000">
                      <a:alpha val="43137"/>
                    </a:srgbClr>
                  </a:outerShdw>
                </a:effectLst>
              </a:rPr>
              <a:t>«Sunulmayacak Belgeler </a:t>
            </a:r>
            <a:r>
              <a:rPr lang="tr-TR" sz="3900" b="1" u="sng" dirty="0" err="1">
                <a:solidFill>
                  <a:srgbClr val="FF0000"/>
                </a:solidFill>
                <a:effectLst>
                  <a:outerShdw blurRad="38100" dist="38100" dir="2700000" algn="tl">
                    <a:srgbClr val="000000">
                      <a:alpha val="43137"/>
                    </a:srgbClr>
                  </a:outerShdw>
                </a:effectLst>
              </a:rPr>
              <a:t>Tablosu»</a:t>
            </a:r>
            <a:r>
              <a:rPr lang="tr-TR" b="1" u="sng" dirty="0" err="1">
                <a:effectLst>
                  <a:outerShdw blurRad="38100" dist="38100" dir="2700000" algn="tl">
                    <a:srgbClr val="000000">
                      <a:alpha val="43137"/>
                    </a:srgbClr>
                  </a:outerShdw>
                </a:effectLst>
              </a:rPr>
              <a:t>nda</a:t>
            </a:r>
            <a:endParaRPr lang="tr-TR" b="1" u="sng" dirty="0">
              <a:effectLst>
                <a:outerShdw blurRad="38100" dist="38100" dir="2700000" algn="tl">
                  <a:srgbClr val="000000">
                    <a:alpha val="43137"/>
                  </a:srgbClr>
                </a:outerShdw>
              </a:effectLst>
            </a:endParaRPr>
          </a:p>
          <a:p>
            <a:pPr marL="0" indent="0" algn="just">
              <a:spcAft>
                <a:spcPts val="600"/>
              </a:spcAft>
              <a:buNone/>
            </a:pPr>
            <a:r>
              <a:rPr lang="tr-TR" sz="3200" b="1" dirty="0">
                <a:solidFill>
                  <a:srgbClr val="FF0000"/>
                </a:solidFill>
                <a:effectLst>
                  <a:outerShdw blurRad="38100" dist="38100" dir="2700000" algn="tl">
                    <a:srgbClr val="000000">
                      <a:alpha val="43137"/>
                    </a:srgbClr>
                  </a:outerShdw>
                </a:effectLst>
              </a:rPr>
              <a:t>     </a:t>
            </a:r>
            <a:r>
              <a:rPr lang="tr-TR" sz="3200" b="1" u="sng" dirty="0">
                <a:effectLst>
                  <a:outerShdw blurRad="38100" dist="38100" dir="2700000" algn="tl">
                    <a:srgbClr val="000000">
                      <a:alpha val="43137"/>
                    </a:srgbClr>
                  </a:outerShdw>
                </a:effectLst>
              </a:rPr>
              <a:t>belirtilmesi yeterlidir</a:t>
            </a:r>
            <a:r>
              <a:rPr lang="tr-TR" sz="3200" b="1" u="sng" dirty="0" smtClean="0">
                <a:effectLst>
                  <a:outerShdw blurRad="38100" dist="38100" dir="2700000" algn="tl">
                    <a:srgbClr val="000000">
                      <a:alpha val="43137"/>
                    </a:srgbClr>
                  </a:outerShdw>
                </a:effectLst>
              </a:rPr>
              <a:t>.</a:t>
            </a:r>
            <a:r>
              <a:rPr lang="tr-TR" sz="3200" dirty="0" smtClean="0">
                <a:effectLst>
                  <a:outerShdw blurRad="38100" dist="38100" dir="2700000" algn="tl">
                    <a:srgbClr val="000000">
                      <a:alpha val="43137"/>
                    </a:srgbClr>
                  </a:outerShdw>
                </a:effectLst>
              </a:rPr>
              <a:t> </a:t>
            </a:r>
            <a:r>
              <a:rPr lang="tr-TR" sz="1900" dirty="0" smtClean="0">
                <a:effectLst>
                  <a:outerShdw blurRad="38100" dist="38100" dir="2700000" algn="tl">
                    <a:srgbClr val="000000">
                      <a:alpha val="43137"/>
                    </a:srgbClr>
                  </a:outerShdw>
                </a:effectLst>
              </a:rPr>
              <a:t>(*EKAP üzerinde isteklinin sayfasında da görünmektedir.)</a:t>
            </a:r>
            <a:endParaRPr lang="tr-TR" sz="1900" dirty="0"/>
          </a:p>
        </p:txBody>
      </p:sp>
      <p:sp>
        <p:nvSpPr>
          <p:cNvPr id="6" name="Slayt Numarası Yer Tutucusu 5">
            <a:extLst>
              <a:ext uri="{FF2B5EF4-FFF2-40B4-BE49-F238E27FC236}">
                <a16:creationId xmlns:a16="http://schemas.microsoft.com/office/drawing/2014/main" xmlns="" id="{15859158-36A9-4B08-BCB3-9C37FDFBB07A}"/>
              </a:ext>
            </a:extLst>
          </p:cNvPr>
          <p:cNvSpPr>
            <a:spLocks noGrp="1"/>
          </p:cNvSpPr>
          <p:nvPr>
            <p:ph type="sldNum" sz="quarter" idx="12"/>
          </p:nvPr>
        </p:nvSpPr>
        <p:spPr/>
        <p:txBody>
          <a:bodyPr/>
          <a:lstStyle/>
          <a:p>
            <a:fld id="{DF1F79AB-9229-4814-A1F8-FDBD1522D16E}" type="slidenum">
              <a:rPr lang="tr-TR" smtClean="0"/>
              <a:t>29</a:t>
            </a:fld>
            <a:endParaRPr lang="tr-TR"/>
          </a:p>
        </p:txBody>
      </p:sp>
    </p:spTree>
    <p:extLst>
      <p:ext uri="{BB962C8B-B14F-4D97-AF65-F5344CB8AC3E}">
        <p14:creationId xmlns:p14="http://schemas.microsoft.com/office/powerpoint/2010/main" val="3601990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8118104C-B085-4C83-9E81-70EDB53D1330}"/>
              </a:ext>
            </a:extLst>
          </p:cNvPr>
          <p:cNvSpPr>
            <a:spLocks noGrp="1"/>
          </p:cNvSpPr>
          <p:nvPr>
            <p:ph type="title"/>
          </p:nvPr>
        </p:nvSpPr>
        <p:spPr/>
        <p:txBody>
          <a:bodyPr>
            <a:normAutofit/>
          </a:bodyPr>
          <a:lstStyle/>
          <a:p>
            <a:pPr algn="ctr"/>
            <a:r>
              <a:rPr lang="tr-TR" altLang="tr-TR" sz="3600" b="1" dirty="0"/>
              <a:t>KAMU ALIMLARININ ÖNEMİ</a:t>
            </a:r>
            <a:endParaRPr lang="tr-TR" sz="3600" dirty="0"/>
          </a:p>
        </p:txBody>
      </p:sp>
      <p:sp>
        <p:nvSpPr>
          <p:cNvPr id="3" name="İçerik Yer Tutucusu 2">
            <a:extLst>
              <a:ext uri="{FF2B5EF4-FFF2-40B4-BE49-F238E27FC236}">
                <a16:creationId xmlns:a16="http://schemas.microsoft.com/office/drawing/2014/main" xmlns="" id="{1FDF0BE9-6D7F-4F1F-AAAA-77EA487A796A}"/>
              </a:ext>
            </a:extLst>
          </p:cNvPr>
          <p:cNvSpPr>
            <a:spLocks noGrp="1"/>
          </p:cNvSpPr>
          <p:nvPr>
            <p:ph idx="1"/>
          </p:nvPr>
        </p:nvSpPr>
        <p:spPr>
          <a:xfrm>
            <a:off x="1657350" y="1999622"/>
            <a:ext cx="10313825" cy="4653105"/>
          </a:xfrm>
        </p:spPr>
        <p:txBody>
          <a:bodyPr>
            <a:normAutofit/>
          </a:bodyPr>
          <a:lstStyle/>
          <a:p>
            <a:pPr marL="274320" indent="-274320" algn="just">
              <a:spcAft>
                <a:spcPts val="0"/>
              </a:spcAft>
              <a:buClr>
                <a:schemeClr val="accent1">
                  <a:lumMod val="75000"/>
                </a:schemeClr>
              </a:buClr>
              <a:buFont typeface="Wingdings" pitchFamily="2" charset="2"/>
              <a:buChar char="Ø"/>
              <a:defRPr/>
            </a:pPr>
            <a:r>
              <a:rPr lang="tr-TR" sz="2600" dirty="0">
                <a:latin typeface="Times New Roman" panose="02020603050405020304" pitchFamily="18" charset="0"/>
                <a:cs typeface="Times New Roman" panose="02020603050405020304" pitchFamily="18" charset="0"/>
              </a:rPr>
              <a:t>Ülkemiz </a:t>
            </a:r>
            <a:r>
              <a:rPr lang="tr-TR" sz="2600" b="1" dirty="0" err="1">
                <a:latin typeface="Times New Roman" panose="02020603050405020304" pitchFamily="18" charset="0"/>
                <a:cs typeface="Times New Roman" panose="02020603050405020304" pitchFamily="18" charset="0"/>
              </a:rPr>
              <a:t>GSYH’sının</a:t>
            </a:r>
            <a:r>
              <a:rPr lang="tr-TR" sz="2600" b="1" dirty="0">
                <a:latin typeface="Times New Roman" panose="02020603050405020304" pitchFamily="18" charset="0"/>
                <a:cs typeface="Times New Roman" panose="02020603050405020304" pitchFamily="18" charset="0"/>
              </a:rPr>
              <a:t> yaklaşık %8’i </a:t>
            </a:r>
            <a:r>
              <a:rPr lang="tr-TR" sz="2600" dirty="0">
                <a:latin typeface="Times New Roman" panose="02020603050405020304" pitchFamily="18" charset="0"/>
                <a:cs typeface="Times New Roman" panose="02020603050405020304" pitchFamily="18" charset="0"/>
              </a:rPr>
              <a:t>4734 sayılı Kamu İhale Kanunu kapsamında yapılan ihaleler nedeniyle yapılan harcamalar (2017 yılı için </a:t>
            </a:r>
            <a:r>
              <a:rPr lang="tr-TR" sz="2600" b="1" dirty="0">
                <a:solidFill>
                  <a:srgbClr val="FF0000"/>
                </a:solidFill>
                <a:latin typeface="Times New Roman" panose="02020603050405020304" pitchFamily="18" charset="0"/>
                <a:cs typeface="Times New Roman" panose="02020603050405020304" pitchFamily="18" charset="0"/>
              </a:rPr>
              <a:t>210,3 Milyar TL</a:t>
            </a:r>
            <a:r>
              <a:rPr lang="tr-TR" sz="2600" dirty="0">
                <a:latin typeface="Times New Roman" panose="02020603050405020304" pitchFamily="18" charset="0"/>
                <a:cs typeface="Times New Roman" panose="02020603050405020304" pitchFamily="18" charset="0"/>
              </a:rPr>
              <a:t>)</a:t>
            </a:r>
            <a:r>
              <a:rPr lang="tr-TR" sz="2600" b="1" dirty="0">
                <a:latin typeface="Times New Roman" panose="02020603050405020304" pitchFamily="18" charset="0"/>
                <a:cs typeface="Times New Roman" panose="02020603050405020304" pitchFamily="18" charset="0"/>
              </a:rPr>
              <a:t> </a:t>
            </a:r>
            <a:r>
              <a:rPr lang="tr-TR" sz="2600" dirty="0">
                <a:latin typeface="Times New Roman" panose="02020603050405020304" pitchFamily="18" charset="0"/>
                <a:cs typeface="Times New Roman" panose="02020603050405020304" pitchFamily="18" charset="0"/>
              </a:rPr>
              <a:t> oluşturmaktadır. (2017 yılı için % 7,50)</a:t>
            </a:r>
          </a:p>
          <a:p>
            <a:pPr marL="0" indent="0" algn="just">
              <a:spcAft>
                <a:spcPts val="0"/>
              </a:spcAft>
              <a:buClr>
                <a:schemeClr val="accent1">
                  <a:lumMod val="75000"/>
                </a:schemeClr>
              </a:buClr>
              <a:buNone/>
              <a:defRPr/>
            </a:pPr>
            <a:endParaRPr lang="tr-TR" sz="2600" dirty="0">
              <a:latin typeface="Times New Roman" panose="02020603050405020304" pitchFamily="18" charset="0"/>
              <a:cs typeface="Times New Roman" panose="02020603050405020304" pitchFamily="18" charset="0"/>
            </a:endParaRPr>
          </a:p>
          <a:p>
            <a:pPr marL="274320" indent="-274320" algn="just">
              <a:spcAft>
                <a:spcPts val="0"/>
              </a:spcAft>
              <a:buClr>
                <a:schemeClr val="accent1">
                  <a:lumMod val="75000"/>
                </a:schemeClr>
              </a:buClr>
              <a:buFont typeface="Wingdings" pitchFamily="2" charset="2"/>
              <a:buChar char="Ø"/>
              <a:defRPr/>
            </a:pPr>
            <a:r>
              <a:rPr lang="tr-TR" altLang="tr-TR" sz="2600" dirty="0">
                <a:latin typeface="Times New Roman" panose="02020603050405020304" pitchFamily="18" charset="0"/>
                <a:cs typeface="Times New Roman" panose="02020603050405020304" pitchFamily="18" charset="0"/>
              </a:rPr>
              <a:t>4734 Sayılı Kanun Kapsamında Yapılan Toplam Kamu Alımları</a:t>
            </a:r>
          </a:p>
          <a:p>
            <a:pPr marL="0" indent="0" algn="just">
              <a:spcAft>
                <a:spcPts val="0"/>
              </a:spcAft>
              <a:buClr>
                <a:schemeClr val="accent1">
                  <a:lumMod val="75000"/>
                </a:schemeClr>
              </a:buClr>
              <a:buNone/>
              <a:defRPr/>
            </a:pPr>
            <a:r>
              <a:rPr lang="tr-TR" altLang="tr-TR" sz="2600" dirty="0">
                <a:latin typeface="Times New Roman" panose="02020603050405020304" pitchFamily="18" charset="0"/>
                <a:cs typeface="Times New Roman" panose="02020603050405020304" pitchFamily="18" charset="0"/>
              </a:rPr>
              <a:t>   </a:t>
            </a:r>
            <a:r>
              <a:rPr lang="tr-TR" altLang="tr-TR" sz="2600" b="1" dirty="0">
                <a:latin typeface="Times New Roman" panose="02020603050405020304" pitchFamily="18" charset="0"/>
                <a:cs typeface="Times New Roman" panose="02020603050405020304" pitchFamily="18" charset="0"/>
              </a:rPr>
              <a:t>Merkezi Yönetim Bütçe Giderlerinin % 35’ini </a:t>
            </a:r>
            <a:r>
              <a:rPr lang="tr-TR" altLang="tr-TR" sz="2600" dirty="0">
                <a:latin typeface="Times New Roman" panose="02020603050405020304" pitchFamily="18" charset="0"/>
                <a:cs typeface="Times New Roman" panose="02020603050405020304" pitchFamily="18" charset="0"/>
              </a:rPr>
              <a:t>oluşturmaktadır.</a:t>
            </a:r>
          </a:p>
          <a:p>
            <a:pPr marL="0" indent="0" algn="just">
              <a:spcAft>
                <a:spcPts val="0"/>
              </a:spcAft>
              <a:buClr>
                <a:schemeClr val="accent1">
                  <a:lumMod val="75000"/>
                </a:schemeClr>
              </a:buClr>
              <a:buNone/>
              <a:defRPr/>
            </a:pPr>
            <a:r>
              <a:rPr lang="tr-TR" altLang="tr-TR" sz="2600" dirty="0">
                <a:latin typeface="Times New Roman" panose="02020603050405020304" pitchFamily="18" charset="0"/>
                <a:cs typeface="Times New Roman" panose="02020603050405020304" pitchFamily="18" charset="0"/>
              </a:rPr>
              <a:t>   (2017 yılı için % 34,34)</a:t>
            </a:r>
          </a:p>
        </p:txBody>
      </p:sp>
      <p:sp>
        <p:nvSpPr>
          <p:cNvPr id="4" name="Slayt Numarası Yer Tutucusu 3">
            <a:extLst>
              <a:ext uri="{FF2B5EF4-FFF2-40B4-BE49-F238E27FC236}">
                <a16:creationId xmlns:a16="http://schemas.microsoft.com/office/drawing/2014/main" xmlns="" id="{1AE7B41C-9966-4377-88D4-452435655AF1}"/>
              </a:ext>
            </a:extLst>
          </p:cNvPr>
          <p:cNvSpPr>
            <a:spLocks noGrp="1"/>
          </p:cNvSpPr>
          <p:nvPr>
            <p:ph type="sldNum" sz="quarter" idx="12"/>
          </p:nvPr>
        </p:nvSpPr>
        <p:spPr/>
        <p:txBody>
          <a:bodyPr/>
          <a:lstStyle/>
          <a:p>
            <a:fld id="{DF1F79AB-9229-4814-A1F8-FDBD1522D16E}" type="slidenum">
              <a:rPr lang="tr-TR" smtClean="0"/>
              <a:t>3</a:t>
            </a:fld>
            <a:endParaRPr lang="tr-TR"/>
          </a:p>
        </p:txBody>
      </p:sp>
    </p:spTree>
    <p:extLst>
      <p:ext uri="{BB962C8B-B14F-4D97-AF65-F5344CB8AC3E}">
        <p14:creationId xmlns:p14="http://schemas.microsoft.com/office/powerpoint/2010/main" val="38781160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7E7E3402-FE3E-4C1C-954E-4A3193509943}"/>
              </a:ext>
            </a:extLst>
          </p:cNvPr>
          <p:cNvSpPr>
            <a:spLocks noGrp="1"/>
          </p:cNvSpPr>
          <p:nvPr>
            <p:ph type="title"/>
          </p:nvPr>
        </p:nvSpPr>
        <p:spPr>
          <a:xfrm>
            <a:off x="2057399" y="225631"/>
            <a:ext cx="9305925" cy="593766"/>
          </a:xfrm>
        </p:spPr>
        <p:txBody>
          <a:bodyPr>
            <a:normAutofit fontScale="90000"/>
          </a:bodyPr>
          <a:lstStyle/>
          <a:p>
            <a:pPr algn="ctr"/>
            <a:r>
              <a:rPr lang="tr-TR" sz="3600" b="1" dirty="0">
                <a:solidFill>
                  <a:schemeClr val="accent3">
                    <a:lumMod val="75000"/>
                  </a:schemeClr>
                </a:solidFill>
              </a:rPr>
              <a:t>- E- Geçici Teminat Mektubu (E-GTM) </a:t>
            </a:r>
          </a:p>
        </p:txBody>
      </p:sp>
      <p:sp>
        <p:nvSpPr>
          <p:cNvPr id="3" name="İçerik Yer Tutucusu 2">
            <a:extLst>
              <a:ext uri="{FF2B5EF4-FFF2-40B4-BE49-F238E27FC236}">
                <a16:creationId xmlns:a16="http://schemas.microsoft.com/office/drawing/2014/main" xmlns="" id="{D9EFB250-6C64-4E3F-880D-417FFDA4EBA3}"/>
              </a:ext>
            </a:extLst>
          </p:cNvPr>
          <p:cNvSpPr>
            <a:spLocks noGrp="1"/>
          </p:cNvSpPr>
          <p:nvPr>
            <p:ph idx="1"/>
          </p:nvPr>
        </p:nvSpPr>
        <p:spPr>
          <a:xfrm>
            <a:off x="1609724" y="1438276"/>
            <a:ext cx="10039351" cy="4791074"/>
          </a:xfrm>
        </p:spPr>
        <p:txBody>
          <a:bodyPr>
            <a:normAutofit/>
          </a:bodyPr>
          <a:lstStyle/>
          <a:p>
            <a:pPr marL="0" indent="0" algn="just">
              <a:buNone/>
            </a:pPr>
            <a:r>
              <a:rPr lang="tr-TR" sz="2400" dirty="0"/>
              <a:t>        </a:t>
            </a:r>
            <a:endParaRPr lang="tr-TR" sz="3200" dirty="0"/>
          </a:p>
        </p:txBody>
      </p:sp>
      <p:sp>
        <p:nvSpPr>
          <p:cNvPr id="6" name="Slayt Numarası Yer Tutucusu 5">
            <a:extLst>
              <a:ext uri="{FF2B5EF4-FFF2-40B4-BE49-F238E27FC236}">
                <a16:creationId xmlns:a16="http://schemas.microsoft.com/office/drawing/2014/main" xmlns="" id="{15859158-36A9-4B08-BCB3-9C37FDFBB07A}"/>
              </a:ext>
            </a:extLst>
          </p:cNvPr>
          <p:cNvSpPr>
            <a:spLocks noGrp="1"/>
          </p:cNvSpPr>
          <p:nvPr>
            <p:ph type="sldNum" sz="quarter" idx="12"/>
          </p:nvPr>
        </p:nvSpPr>
        <p:spPr/>
        <p:txBody>
          <a:bodyPr/>
          <a:lstStyle/>
          <a:p>
            <a:fld id="{DF1F79AB-9229-4814-A1F8-FDBD1522D16E}" type="slidenum">
              <a:rPr lang="tr-TR" smtClean="0"/>
              <a:t>30</a:t>
            </a:fld>
            <a:endParaRPr lang="tr-TR"/>
          </a:p>
        </p:txBody>
      </p:sp>
      <p:pic>
        <p:nvPicPr>
          <p:cNvPr id="5" name="Picture 4" descr="elektronik geÃ§ici teminat mektubu Ã¶rnek ile ilgili gÃ¶rsel sonucu">
            <a:extLst>
              <a:ext uri="{FF2B5EF4-FFF2-40B4-BE49-F238E27FC236}">
                <a16:creationId xmlns:a16="http://schemas.microsoft.com/office/drawing/2014/main" xmlns="" id="{2C45A304-4DAC-4EA6-818D-E17EB3B86C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8255" y="1234942"/>
            <a:ext cx="10039351" cy="5447959"/>
          </a:xfrm>
          <a:prstGeom prst="rect">
            <a:avLst/>
          </a:prstGeom>
          <a:noFill/>
          <a:extLst>
            <a:ext uri="{909E8E84-426E-40DD-AFC4-6F175D3DCCD1}">
              <a14:hiddenFill xmlns:a14="http://schemas.microsoft.com/office/drawing/2010/main">
                <a:solidFill>
                  <a:srgbClr val="FFFFFF"/>
                </a:solidFill>
              </a14:hiddenFill>
            </a:ext>
          </a:extLst>
        </p:spPr>
      </p:pic>
      <p:sp>
        <p:nvSpPr>
          <p:cNvPr id="7" name="Unvan 1">
            <a:extLst>
              <a:ext uri="{FF2B5EF4-FFF2-40B4-BE49-F238E27FC236}">
                <a16:creationId xmlns:a16="http://schemas.microsoft.com/office/drawing/2014/main" xmlns="" id="{7E7E3402-FE3E-4C1C-954E-4A3193509943}"/>
              </a:ext>
            </a:extLst>
          </p:cNvPr>
          <p:cNvSpPr txBox="1">
            <a:spLocks/>
          </p:cNvSpPr>
          <p:nvPr/>
        </p:nvSpPr>
        <p:spPr>
          <a:xfrm>
            <a:off x="1848255" y="748145"/>
            <a:ext cx="9389053" cy="486797"/>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defTabSz="914400"/>
            <a:r>
              <a:rPr lang="tr-TR" sz="1800" dirty="0" smtClean="0">
                <a:solidFill>
                  <a:schemeClr val="tx1"/>
                </a:solidFill>
              </a:rPr>
              <a:t>Geçici Teminat Mektubu Bilgileri Standart Formu </a:t>
            </a:r>
            <a:endParaRPr lang="tr-TR" sz="1800" dirty="0">
              <a:solidFill>
                <a:schemeClr val="tx1"/>
              </a:solidFill>
            </a:endParaRPr>
          </a:p>
        </p:txBody>
      </p:sp>
    </p:spTree>
    <p:extLst>
      <p:ext uri="{BB962C8B-B14F-4D97-AF65-F5344CB8AC3E}">
        <p14:creationId xmlns:p14="http://schemas.microsoft.com/office/powerpoint/2010/main" val="41030575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7E7E3402-FE3E-4C1C-954E-4A3193509943}"/>
              </a:ext>
            </a:extLst>
          </p:cNvPr>
          <p:cNvSpPr>
            <a:spLocks noGrp="1"/>
          </p:cNvSpPr>
          <p:nvPr>
            <p:ph type="title"/>
          </p:nvPr>
        </p:nvSpPr>
        <p:spPr>
          <a:xfrm>
            <a:off x="2057399" y="367199"/>
            <a:ext cx="9305925" cy="867744"/>
          </a:xfrm>
        </p:spPr>
        <p:txBody>
          <a:bodyPr>
            <a:normAutofit/>
          </a:bodyPr>
          <a:lstStyle/>
          <a:p>
            <a:pPr algn="ctr"/>
            <a:r>
              <a:rPr lang="tr-TR" sz="3600" b="1" dirty="0">
                <a:solidFill>
                  <a:schemeClr val="accent3">
                    <a:lumMod val="75000"/>
                  </a:schemeClr>
                </a:solidFill>
              </a:rPr>
              <a:t>2- İş Deneyim Belgeleri</a:t>
            </a:r>
          </a:p>
        </p:txBody>
      </p:sp>
      <p:sp>
        <p:nvSpPr>
          <p:cNvPr id="3" name="İçerik Yer Tutucusu 2">
            <a:extLst>
              <a:ext uri="{FF2B5EF4-FFF2-40B4-BE49-F238E27FC236}">
                <a16:creationId xmlns:a16="http://schemas.microsoft.com/office/drawing/2014/main" xmlns="" id="{D9EFB250-6C64-4E3F-880D-417FFDA4EBA3}"/>
              </a:ext>
            </a:extLst>
          </p:cNvPr>
          <p:cNvSpPr>
            <a:spLocks noGrp="1"/>
          </p:cNvSpPr>
          <p:nvPr>
            <p:ph idx="1"/>
          </p:nvPr>
        </p:nvSpPr>
        <p:spPr>
          <a:xfrm>
            <a:off x="1609724" y="1438276"/>
            <a:ext cx="10039351" cy="4981574"/>
          </a:xfrm>
        </p:spPr>
        <p:txBody>
          <a:bodyPr>
            <a:normAutofit lnSpcReduction="10000"/>
          </a:bodyPr>
          <a:lstStyle/>
          <a:p>
            <a:pPr marL="0" indent="0" algn="just">
              <a:spcAft>
                <a:spcPts val="600"/>
              </a:spcAft>
              <a:buNone/>
            </a:pPr>
            <a:r>
              <a:rPr lang="tr-TR" dirty="0"/>
              <a:t>       İdareler tarafından ihale dokümanı kapsamında</a:t>
            </a:r>
          </a:p>
          <a:p>
            <a:pPr marL="0" indent="0" algn="just">
              <a:spcAft>
                <a:spcPts val="600"/>
              </a:spcAft>
              <a:buNone/>
            </a:pPr>
            <a:r>
              <a:rPr lang="tr-TR" dirty="0"/>
              <a:t>  ‘</a:t>
            </a:r>
            <a:r>
              <a:rPr lang="tr-TR" dirty="0">
                <a:effectLst>
                  <a:outerShdw blurRad="38100" dist="38100" dir="2700000" algn="tl">
                    <a:srgbClr val="000000">
                      <a:alpha val="43137"/>
                    </a:srgbClr>
                  </a:outerShdw>
                </a:effectLst>
              </a:rPr>
              <a:t>iş deneyim belgesi’ yeterlik kriteri olarak belirlenmiş ise;</a:t>
            </a:r>
          </a:p>
          <a:p>
            <a:pPr marL="0" indent="0" algn="just">
              <a:spcAft>
                <a:spcPts val="600"/>
              </a:spcAft>
              <a:buNone/>
            </a:pPr>
            <a:r>
              <a:rPr lang="tr-TR" sz="2400" dirty="0"/>
              <a:t>         </a:t>
            </a:r>
            <a:r>
              <a:rPr lang="tr-TR" sz="3200" dirty="0"/>
              <a:t>İstekliler tarafından sunulacak </a:t>
            </a:r>
            <a:r>
              <a:rPr lang="tr-TR" b="1" dirty="0">
                <a:solidFill>
                  <a:srgbClr val="FF0000"/>
                </a:solidFill>
              </a:rPr>
              <a:t>'</a:t>
            </a:r>
            <a:r>
              <a:rPr lang="tr-TR" sz="3200" b="1" dirty="0">
                <a:solidFill>
                  <a:srgbClr val="FF0000"/>
                </a:solidFill>
              </a:rPr>
              <a:t>iş deneyim </a:t>
            </a:r>
            <a:r>
              <a:rPr lang="tr-TR" sz="3200" b="1" dirty="0" err="1">
                <a:solidFill>
                  <a:srgbClr val="FF0000"/>
                </a:solidFill>
              </a:rPr>
              <a:t>belgesi’ne</a:t>
            </a:r>
            <a:endParaRPr lang="tr-TR" sz="3200" b="1" dirty="0">
              <a:solidFill>
                <a:srgbClr val="FF0000"/>
              </a:solidFill>
            </a:endParaRPr>
          </a:p>
          <a:p>
            <a:pPr marL="0" indent="0" algn="just">
              <a:spcAft>
                <a:spcPts val="600"/>
              </a:spcAft>
              <a:buNone/>
            </a:pPr>
            <a:r>
              <a:rPr lang="tr-TR" sz="3200" b="1" dirty="0">
                <a:solidFill>
                  <a:srgbClr val="FF0000"/>
                </a:solidFill>
              </a:rPr>
              <a:t>  </a:t>
            </a:r>
            <a:r>
              <a:rPr lang="tr-TR" sz="3200" dirty="0"/>
              <a:t>ilişkin olarak;</a:t>
            </a:r>
          </a:p>
          <a:p>
            <a:pPr marL="0" indent="0" algn="just">
              <a:spcAft>
                <a:spcPts val="600"/>
              </a:spcAft>
              <a:buNone/>
            </a:pPr>
            <a:r>
              <a:rPr lang="tr-TR" sz="3200" dirty="0">
                <a:solidFill>
                  <a:srgbClr val="C00000"/>
                </a:solidFill>
              </a:rPr>
              <a:t>       </a:t>
            </a:r>
            <a:r>
              <a:rPr lang="tr-TR" sz="3600" b="1" u="sng" dirty="0">
                <a:solidFill>
                  <a:srgbClr val="C00000"/>
                </a:solidFill>
                <a:effectLst>
                  <a:outerShdw blurRad="38100" dist="38100" dir="2700000" algn="tl">
                    <a:srgbClr val="000000">
                      <a:alpha val="43137"/>
                    </a:srgbClr>
                  </a:outerShdw>
                </a:effectLst>
              </a:rPr>
              <a:t>'Belgeye EKAP tarafından verilen </a:t>
            </a:r>
            <a:r>
              <a:rPr lang="tr-TR" sz="3600" b="1" u="sng" dirty="0" err="1">
                <a:solidFill>
                  <a:srgbClr val="C00000"/>
                </a:solidFill>
                <a:effectLst>
                  <a:outerShdw blurRad="38100" dist="38100" dir="2700000" algn="tl">
                    <a:srgbClr val="000000">
                      <a:alpha val="43137"/>
                    </a:srgbClr>
                  </a:outerShdw>
                </a:effectLst>
              </a:rPr>
              <a:t>sayı’</a:t>
            </a:r>
            <a:r>
              <a:rPr lang="tr-TR" b="1" u="sng" dirty="0" err="1">
                <a:solidFill>
                  <a:srgbClr val="C00000"/>
                </a:solidFill>
                <a:effectLst>
                  <a:outerShdw blurRad="38100" dist="38100" dir="2700000" algn="tl">
                    <a:srgbClr val="000000">
                      <a:alpha val="43137"/>
                    </a:srgbClr>
                  </a:outerShdw>
                </a:effectLst>
              </a:rPr>
              <a:t>nın</a:t>
            </a:r>
            <a:endParaRPr lang="tr-TR" b="1" u="sng" dirty="0">
              <a:solidFill>
                <a:srgbClr val="C00000"/>
              </a:solidFill>
              <a:effectLst>
                <a:outerShdw blurRad="38100" dist="38100" dir="2700000" algn="tl">
                  <a:srgbClr val="000000">
                    <a:alpha val="43137"/>
                  </a:srgbClr>
                </a:outerShdw>
              </a:effectLst>
            </a:endParaRPr>
          </a:p>
          <a:p>
            <a:pPr marL="0" indent="0" algn="just">
              <a:spcAft>
                <a:spcPts val="600"/>
              </a:spcAft>
              <a:buNone/>
            </a:pPr>
            <a:r>
              <a:rPr lang="tr-TR" dirty="0"/>
              <a:t>        </a:t>
            </a:r>
            <a:r>
              <a:rPr lang="tr-TR" sz="2500" dirty="0"/>
              <a:t>(31.08.2010 tarihinden sonra yapılan ihaleler için)</a:t>
            </a:r>
          </a:p>
          <a:p>
            <a:pPr marL="0" indent="0" algn="just">
              <a:spcAft>
                <a:spcPts val="600"/>
              </a:spcAft>
              <a:buNone/>
            </a:pPr>
            <a:r>
              <a:rPr lang="tr-TR" b="1" dirty="0">
                <a:solidFill>
                  <a:srgbClr val="FF0000"/>
                </a:solidFill>
                <a:effectLst>
                  <a:outerShdw blurRad="38100" dist="38100" dir="2700000" algn="tl">
                    <a:srgbClr val="000000">
                      <a:alpha val="43137"/>
                    </a:srgbClr>
                  </a:outerShdw>
                </a:effectLst>
              </a:rPr>
              <a:t>       </a:t>
            </a:r>
            <a:r>
              <a:rPr lang="tr-TR" sz="3900" b="1" u="sng" dirty="0">
                <a:effectLst>
                  <a:outerShdw blurRad="38100" dist="38100" dir="2700000" algn="tl">
                    <a:srgbClr val="000000">
                      <a:alpha val="43137"/>
                    </a:srgbClr>
                  </a:outerShdw>
                </a:effectLst>
              </a:rPr>
              <a:t>«Sunulmayacak Belgeler </a:t>
            </a:r>
            <a:r>
              <a:rPr lang="tr-TR" sz="3900" b="1" u="sng" dirty="0" err="1">
                <a:effectLst>
                  <a:outerShdw blurRad="38100" dist="38100" dir="2700000" algn="tl">
                    <a:srgbClr val="000000">
                      <a:alpha val="43137"/>
                    </a:srgbClr>
                  </a:outerShdw>
                </a:effectLst>
              </a:rPr>
              <a:t>Tablosu»</a:t>
            </a:r>
            <a:r>
              <a:rPr lang="tr-TR" b="1" u="sng" dirty="0" err="1">
                <a:effectLst>
                  <a:outerShdw blurRad="38100" dist="38100" dir="2700000" algn="tl">
                    <a:srgbClr val="000000">
                      <a:alpha val="43137"/>
                    </a:srgbClr>
                  </a:outerShdw>
                </a:effectLst>
              </a:rPr>
              <a:t>nda</a:t>
            </a:r>
            <a:endParaRPr lang="tr-TR" b="1" u="sng" dirty="0">
              <a:effectLst>
                <a:outerShdw blurRad="38100" dist="38100" dir="2700000" algn="tl">
                  <a:srgbClr val="000000">
                    <a:alpha val="43137"/>
                  </a:srgbClr>
                </a:outerShdw>
              </a:effectLst>
            </a:endParaRPr>
          </a:p>
          <a:p>
            <a:pPr marL="0" indent="0" algn="just">
              <a:spcAft>
                <a:spcPts val="600"/>
              </a:spcAft>
              <a:buNone/>
            </a:pPr>
            <a:r>
              <a:rPr lang="tr-TR" sz="3200" b="1" dirty="0">
                <a:solidFill>
                  <a:srgbClr val="FF0000"/>
                </a:solidFill>
                <a:effectLst>
                  <a:outerShdw blurRad="38100" dist="38100" dir="2700000" algn="tl">
                    <a:srgbClr val="000000">
                      <a:alpha val="43137"/>
                    </a:srgbClr>
                  </a:outerShdw>
                </a:effectLst>
              </a:rPr>
              <a:t>    </a:t>
            </a:r>
            <a:r>
              <a:rPr lang="tr-TR" sz="3200" b="1" u="sng" dirty="0">
                <a:effectLst>
                  <a:outerShdw blurRad="38100" dist="38100" dir="2700000" algn="tl">
                    <a:srgbClr val="000000">
                      <a:alpha val="43137"/>
                    </a:srgbClr>
                  </a:outerShdw>
                </a:effectLst>
              </a:rPr>
              <a:t>belirtilmesi yeterli olacak.</a:t>
            </a:r>
            <a:endParaRPr lang="tr-TR" sz="3200" dirty="0"/>
          </a:p>
        </p:txBody>
      </p:sp>
      <p:sp>
        <p:nvSpPr>
          <p:cNvPr id="6" name="Slayt Numarası Yer Tutucusu 5">
            <a:extLst>
              <a:ext uri="{FF2B5EF4-FFF2-40B4-BE49-F238E27FC236}">
                <a16:creationId xmlns:a16="http://schemas.microsoft.com/office/drawing/2014/main" xmlns="" id="{15859158-36A9-4B08-BCB3-9C37FDFBB07A}"/>
              </a:ext>
            </a:extLst>
          </p:cNvPr>
          <p:cNvSpPr>
            <a:spLocks noGrp="1"/>
          </p:cNvSpPr>
          <p:nvPr>
            <p:ph type="sldNum" sz="quarter" idx="12"/>
          </p:nvPr>
        </p:nvSpPr>
        <p:spPr/>
        <p:txBody>
          <a:bodyPr/>
          <a:lstStyle/>
          <a:p>
            <a:fld id="{DF1F79AB-9229-4814-A1F8-FDBD1522D16E}" type="slidenum">
              <a:rPr lang="tr-TR" smtClean="0"/>
              <a:t>31</a:t>
            </a:fld>
            <a:endParaRPr lang="tr-TR"/>
          </a:p>
        </p:txBody>
      </p:sp>
    </p:spTree>
    <p:extLst>
      <p:ext uri="{BB962C8B-B14F-4D97-AF65-F5344CB8AC3E}">
        <p14:creationId xmlns:p14="http://schemas.microsoft.com/office/powerpoint/2010/main" val="9130012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7E7E3402-FE3E-4C1C-954E-4A3193509943}"/>
              </a:ext>
            </a:extLst>
          </p:cNvPr>
          <p:cNvSpPr>
            <a:spLocks noGrp="1"/>
          </p:cNvSpPr>
          <p:nvPr>
            <p:ph type="title"/>
          </p:nvPr>
        </p:nvSpPr>
        <p:spPr>
          <a:xfrm>
            <a:off x="1609725" y="367199"/>
            <a:ext cx="9753600" cy="867744"/>
          </a:xfrm>
        </p:spPr>
        <p:txBody>
          <a:bodyPr>
            <a:normAutofit/>
          </a:bodyPr>
          <a:lstStyle/>
          <a:p>
            <a:pPr algn="ctr"/>
            <a:r>
              <a:rPr lang="tr-TR" sz="3600" b="1" dirty="0">
                <a:solidFill>
                  <a:schemeClr val="accent3">
                    <a:lumMod val="75000"/>
                  </a:schemeClr>
                </a:solidFill>
              </a:rPr>
              <a:t>3- Bilanço</a:t>
            </a:r>
          </a:p>
        </p:txBody>
      </p:sp>
      <p:sp>
        <p:nvSpPr>
          <p:cNvPr id="3" name="İçerik Yer Tutucusu 2">
            <a:extLst>
              <a:ext uri="{FF2B5EF4-FFF2-40B4-BE49-F238E27FC236}">
                <a16:creationId xmlns:a16="http://schemas.microsoft.com/office/drawing/2014/main" xmlns="" id="{D9EFB250-6C64-4E3F-880D-417FFDA4EBA3}"/>
              </a:ext>
            </a:extLst>
          </p:cNvPr>
          <p:cNvSpPr>
            <a:spLocks noGrp="1"/>
          </p:cNvSpPr>
          <p:nvPr>
            <p:ph idx="1"/>
          </p:nvPr>
        </p:nvSpPr>
        <p:spPr>
          <a:xfrm>
            <a:off x="1609724" y="1294411"/>
            <a:ext cx="10229975" cy="5332020"/>
          </a:xfrm>
        </p:spPr>
        <p:txBody>
          <a:bodyPr>
            <a:normAutofit lnSpcReduction="10000"/>
          </a:bodyPr>
          <a:lstStyle/>
          <a:p>
            <a:pPr marL="0" indent="0" algn="just">
              <a:spcAft>
                <a:spcPts val="600"/>
              </a:spcAft>
              <a:buNone/>
            </a:pPr>
            <a:r>
              <a:rPr lang="tr-TR" dirty="0"/>
              <a:t>       İdareler tarafından ihale dokümanı kapsamında</a:t>
            </a:r>
          </a:p>
          <a:p>
            <a:pPr marL="0" indent="0" algn="just">
              <a:spcAft>
                <a:spcPts val="600"/>
              </a:spcAft>
              <a:buNone/>
            </a:pPr>
            <a:r>
              <a:rPr lang="tr-TR" dirty="0"/>
              <a:t>   </a:t>
            </a:r>
            <a:r>
              <a:rPr lang="tr-TR" dirty="0">
                <a:effectLst>
                  <a:outerShdw blurRad="38100" dist="38100" dir="2700000" algn="tl">
                    <a:srgbClr val="000000">
                      <a:alpha val="43137"/>
                    </a:srgbClr>
                  </a:outerShdw>
                </a:effectLst>
              </a:rPr>
              <a:t>ekonomik ve mali yeterlik kriteri </a:t>
            </a:r>
            <a:r>
              <a:rPr lang="tr-TR" dirty="0" smtClean="0">
                <a:effectLst>
                  <a:outerShdw blurRad="38100" dist="38100" dir="2700000" algn="tl">
                    <a:srgbClr val="000000">
                      <a:alpha val="43137"/>
                    </a:srgbClr>
                  </a:outerShdw>
                </a:effectLst>
              </a:rPr>
              <a:t>istenmiş </a:t>
            </a:r>
            <a:r>
              <a:rPr lang="tr-TR" dirty="0">
                <a:effectLst>
                  <a:outerShdw blurRad="38100" dist="38100" dir="2700000" algn="tl">
                    <a:srgbClr val="000000">
                      <a:alpha val="43137"/>
                    </a:srgbClr>
                  </a:outerShdw>
                </a:effectLst>
              </a:rPr>
              <a:t>ise;</a:t>
            </a:r>
          </a:p>
          <a:p>
            <a:pPr marL="0" indent="0" algn="just">
              <a:spcAft>
                <a:spcPts val="600"/>
              </a:spcAft>
              <a:buNone/>
            </a:pPr>
            <a:endParaRPr lang="tr-TR" sz="800" dirty="0">
              <a:effectLst>
                <a:outerShdw blurRad="38100" dist="38100" dir="2700000" algn="tl">
                  <a:srgbClr val="000000">
                    <a:alpha val="43137"/>
                  </a:srgbClr>
                </a:outerShdw>
              </a:effectLst>
            </a:endParaRPr>
          </a:p>
          <a:p>
            <a:pPr marL="0" indent="0" algn="just">
              <a:spcAft>
                <a:spcPts val="600"/>
              </a:spcAft>
              <a:buNone/>
            </a:pPr>
            <a:r>
              <a:rPr lang="tr-TR" sz="2400" dirty="0"/>
              <a:t>         </a:t>
            </a:r>
            <a:r>
              <a:rPr lang="tr-TR" sz="3200" dirty="0"/>
              <a:t>İstekliler tarafından sunulacak </a:t>
            </a:r>
            <a:r>
              <a:rPr lang="tr-TR" b="1" dirty="0">
                <a:solidFill>
                  <a:srgbClr val="FF0000"/>
                </a:solidFill>
              </a:rPr>
              <a:t>'Bilanço ve Eşdeğer</a:t>
            </a:r>
          </a:p>
          <a:p>
            <a:pPr marL="0" indent="0" algn="just">
              <a:spcAft>
                <a:spcPts val="600"/>
              </a:spcAft>
              <a:buNone/>
            </a:pPr>
            <a:r>
              <a:rPr lang="tr-TR" b="1" dirty="0">
                <a:solidFill>
                  <a:srgbClr val="FF0000"/>
                </a:solidFill>
              </a:rPr>
              <a:t>   Belgeler</a:t>
            </a:r>
            <a:r>
              <a:rPr lang="tr-TR" sz="3200" b="1" dirty="0">
                <a:solidFill>
                  <a:srgbClr val="FF0000"/>
                </a:solidFill>
              </a:rPr>
              <a:t>’ </a:t>
            </a:r>
            <a:r>
              <a:rPr lang="tr-TR" dirty="0"/>
              <a:t>kriterine i</a:t>
            </a:r>
            <a:r>
              <a:rPr lang="tr-TR" sz="3200" dirty="0"/>
              <a:t>lişkin olarak;</a:t>
            </a:r>
          </a:p>
          <a:p>
            <a:pPr marL="0" indent="0" algn="just">
              <a:spcAft>
                <a:spcPts val="600"/>
              </a:spcAft>
              <a:buNone/>
            </a:pPr>
            <a:endParaRPr lang="tr-TR" sz="800" dirty="0"/>
          </a:p>
          <a:p>
            <a:pPr marL="0" indent="0" algn="just">
              <a:spcAft>
                <a:spcPts val="600"/>
              </a:spcAft>
              <a:buNone/>
            </a:pPr>
            <a:r>
              <a:rPr lang="tr-TR" sz="3200" dirty="0">
                <a:solidFill>
                  <a:srgbClr val="C00000"/>
                </a:solidFill>
              </a:rPr>
              <a:t>       </a:t>
            </a:r>
            <a:r>
              <a:rPr lang="tr-TR" b="1" u="sng" dirty="0">
                <a:solidFill>
                  <a:srgbClr val="C00000"/>
                </a:solidFill>
                <a:effectLst>
                  <a:outerShdw blurRad="38100" dist="38100" dir="2700000" algn="tl">
                    <a:srgbClr val="000000">
                      <a:alpha val="43137"/>
                    </a:srgbClr>
                  </a:outerShdw>
                </a:effectLst>
              </a:rPr>
              <a:t>‘Hangi yıl / yılların bilançosunun </a:t>
            </a:r>
            <a:r>
              <a:rPr lang="tr-TR" b="1" u="sng" dirty="0" err="1">
                <a:solidFill>
                  <a:srgbClr val="C00000"/>
                </a:solidFill>
                <a:effectLst>
                  <a:outerShdw blurRad="38100" dist="38100" dir="2700000" algn="tl">
                    <a:srgbClr val="000000">
                      <a:alpha val="43137"/>
                    </a:srgbClr>
                  </a:outerShdw>
                </a:effectLst>
              </a:rPr>
              <a:t>kullanılacağı’nın</a:t>
            </a:r>
            <a:endParaRPr lang="tr-TR" b="1" u="sng" dirty="0">
              <a:solidFill>
                <a:srgbClr val="C00000"/>
              </a:solidFill>
              <a:effectLst>
                <a:outerShdw blurRad="38100" dist="38100" dir="2700000" algn="tl">
                  <a:srgbClr val="000000">
                    <a:alpha val="43137"/>
                  </a:srgbClr>
                </a:outerShdw>
              </a:effectLst>
            </a:endParaRPr>
          </a:p>
          <a:p>
            <a:pPr marL="0" indent="0" algn="just">
              <a:spcAft>
                <a:spcPts val="600"/>
              </a:spcAft>
              <a:buNone/>
            </a:pPr>
            <a:endParaRPr lang="tr-TR" sz="800" b="1" u="sng" dirty="0">
              <a:solidFill>
                <a:srgbClr val="C00000"/>
              </a:solidFill>
              <a:effectLst>
                <a:outerShdw blurRad="38100" dist="38100" dir="2700000" algn="tl">
                  <a:srgbClr val="000000">
                    <a:alpha val="43137"/>
                  </a:srgbClr>
                </a:outerShdw>
              </a:effectLst>
            </a:endParaRPr>
          </a:p>
          <a:p>
            <a:pPr marL="0" indent="0" algn="just">
              <a:spcAft>
                <a:spcPts val="600"/>
              </a:spcAft>
              <a:buNone/>
            </a:pPr>
            <a:r>
              <a:rPr lang="tr-TR" dirty="0"/>
              <a:t>        </a:t>
            </a:r>
            <a:r>
              <a:rPr lang="tr-TR" sz="3900" b="1" u="sng" dirty="0">
                <a:effectLst>
                  <a:outerShdw blurRad="38100" dist="38100" dir="2700000" algn="tl">
                    <a:srgbClr val="000000">
                      <a:alpha val="43137"/>
                    </a:srgbClr>
                  </a:outerShdw>
                </a:effectLst>
              </a:rPr>
              <a:t>«Sunulmayacak Belgeler </a:t>
            </a:r>
            <a:r>
              <a:rPr lang="tr-TR" sz="3900" b="1" u="sng" dirty="0" err="1">
                <a:effectLst>
                  <a:outerShdw blurRad="38100" dist="38100" dir="2700000" algn="tl">
                    <a:srgbClr val="000000">
                      <a:alpha val="43137"/>
                    </a:srgbClr>
                  </a:outerShdw>
                </a:effectLst>
              </a:rPr>
              <a:t>Tablosu»</a:t>
            </a:r>
            <a:r>
              <a:rPr lang="tr-TR" b="1" u="sng" dirty="0" err="1">
                <a:effectLst>
                  <a:outerShdw blurRad="38100" dist="38100" dir="2700000" algn="tl">
                    <a:srgbClr val="000000">
                      <a:alpha val="43137"/>
                    </a:srgbClr>
                  </a:outerShdw>
                </a:effectLst>
              </a:rPr>
              <a:t>nda</a:t>
            </a:r>
            <a:endParaRPr lang="tr-TR" b="1" u="sng" dirty="0">
              <a:effectLst>
                <a:outerShdw blurRad="38100" dist="38100" dir="2700000" algn="tl">
                  <a:srgbClr val="000000">
                    <a:alpha val="43137"/>
                  </a:srgbClr>
                </a:outerShdw>
              </a:effectLst>
            </a:endParaRPr>
          </a:p>
          <a:p>
            <a:pPr marL="0" indent="0" algn="just">
              <a:spcAft>
                <a:spcPts val="600"/>
              </a:spcAft>
              <a:buNone/>
            </a:pPr>
            <a:r>
              <a:rPr lang="tr-TR" sz="3200" b="1" dirty="0">
                <a:solidFill>
                  <a:srgbClr val="FF0000"/>
                </a:solidFill>
                <a:effectLst>
                  <a:outerShdw blurRad="38100" dist="38100" dir="2700000" algn="tl">
                    <a:srgbClr val="000000">
                      <a:alpha val="43137"/>
                    </a:srgbClr>
                  </a:outerShdw>
                </a:effectLst>
              </a:rPr>
              <a:t>     </a:t>
            </a:r>
            <a:r>
              <a:rPr lang="tr-TR" sz="3200" b="1" u="sng" dirty="0">
                <a:effectLst>
                  <a:outerShdw blurRad="38100" dist="38100" dir="2700000" algn="tl">
                    <a:srgbClr val="000000">
                      <a:alpha val="43137"/>
                    </a:srgbClr>
                  </a:outerShdw>
                </a:effectLst>
              </a:rPr>
              <a:t>belirtilmesi yeterli olacak.</a:t>
            </a:r>
            <a:endParaRPr lang="tr-TR" sz="3200" dirty="0"/>
          </a:p>
        </p:txBody>
      </p:sp>
      <p:sp>
        <p:nvSpPr>
          <p:cNvPr id="6" name="Slayt Numarası Yer Tutucusu 5">
            <a:extLst>
              <a:ext uri="{FF2B5EF4-FFF2-40B4-BE49-F238E27FC236}">
                <a16:creationId xmlns:a16="http://schemas.microsoft.com/office/drawing/2014/main" xmlns="" id="{15859158-36A9-4B08-BCB3-9C37FDFBB07A}"/>
              </a:ext>
            </a:extLst>
          </p:cNvPr>
          <p:cNvSpPr>
            <a:spLocks noGrp="1"/>
          </p:cNvSpPr>
          <p:nvPr>
            <p:ph type="sldNum" sz="quarter" idx="12"/>
          </p:nvPr>
        </p:nvSpPr>
        <p:spPr/>
        <p:txBody>
          <a:bodyPr/>
          <a:lstStyle/>
          <a:p>
            <a:fld id="{DF1F79AB-9229-4814-A1F8-FDBD1522D16E}" type="slidenum">
              <a:rPr lang="tr-TR" smtClean="0"/>
              <a:t>32</a:t>
            </a:fld>
            <a:endParaRPr lang="tr-TR"/>
          </a:p>
        </p:txBody>
      </p:sp>
    </p:spTree>
    <p:extLst>
      <p:ext uri="{BB962C8B-B14F-4D97-AF65-F5344CB8AC3E}">
        <p14:creationId xmlns:p14="http://schemas.microsoft.com/office/powerpoint/2010/main" val="41873813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7E7E3402-FE3E-4C1C-954E-4A3193509943}"/>
              </a:ext>
            </a:extLst>
          </p:cNvPr>
          <p:cNvSpPr>
            <a:spLocks noGrp="1"/>
          </p:cNvSpPr>
          <p:nvPr>
            <p:ph type="title"/>
          </p:nvPr>
        </p:nvSpPr>
        <p:spPr>
          <a:xfrm>
            <a:off x="1609725" y="367199"/>
            <a:ext cx="9753600" cy="867744"/>
          </a:xfrm>
        </p:spPr>
        <p:txBody>
          <a:bodyPr>
            <a:normAutofit/>
          </a:bodyPr>
          <a:lstStyle/>
          <a:p>
            <a:pPr algn="ctr"/>
            <a:r>
              <a:rPr lang="tr-TR" sz="3600" b="1" dirty="0">
                <a:solidFill>
                  <a:schemeClr val="accent3">
                    <a:lumMod val="75000"/>
                  </a:schemeClr>
                </a:solidFill>
              </a:rPr>
              <a:t>4- Gelir Tablosu</a:t>
            </a:r>
          </a:p>
        </p:txBody>
      </p:sp>
      <p:sp>
        <p:nvSpPr>
          <p:cNvPr id="3" name="İçerik Yer Tutucusu 2">
            <a:extLst>
              <a:ext uri="{FF2B5EF4-FFF2-40B4-BE49-F238E27FC236}">
                <a16:creationId xmlns:a16="http://schemas.microsoft.com/office/drawing/2014/main" xmlns="" id="{D9EFB250-6C64-4E3F-880D-417FFDA4EBA3}"/>
              </a:ext>
            </a:extLst>
          </p:cNvPr>
          <p:cNvSpPr>
            <a:spLocks noGrp="1"/>
          </p:cNvSpPr>
          <p:nvPr>
            <p:ph idx="1"/>
          </p:nvPr>
        </p:nvSpPr>
        <p:spPr>
          <a:xfrm>
            <a:off x="1609724" y="1318162"/>
            <a:ext cx="10306051" cy="5391396"/>
          </a:xfrm>
        </p:spPr>
        <p:txBody>
          <a:bodyPr>
            <a:normAutofit fontScale="92500" lnSpcReduction="20000"/>
          </a:bodyPr>
          <a:lstStyle/>
          <a:p>
            <a:pPr marL="0" indent="0" algn="just">
              <a:spcAft>
                <a:spcPts val="600"/>
              </a:spcAft>
              <a:buNone/>
            </a:pPr>
            <a:r>
              <a:rPr lang="tr-TR" dirty="0"/>
              <a:t>       </a:t>
            </a:r>
            <a:r>
              <a:rPr lang="tr-TR" sz="3500" dirty="0"/>
              <a:t>İdareler tarafından ihale dokümanı kapsamında</a:t>
            </a:r>
          </a:p>
          <a:p>
            <a:pPr marL="0" indent="0" algn="just">
              <a:spcAft>
                <a:spcPts val="600"/>
              </a:spcAft>
              <a:buNone/>
            </a:pPr>
            <a:r>
              <a:rPr lang="tr-TR" sz="3500" dirty="0"/>
              <a:t>   </a:t>
            </a:r>
            <a:r>
              <a:rPr lang="tr-TR" sz="3500" dirty="0">
                <a:effectLst>
                  <a:outerShdw blurRad="38100" dist="38100" dir="2700000" algn="tl">
                    <a:srgbClr val="000000">
                      <a:alpha val="43137"/>
                    </a:srgbClr>
                  </a:outerShdw>
                </a:effectLst>
              </a:rPr>
              <a:t>ekonomik ve mali yeterlik kriteri </a:t>
            </a:r>
            <a:r>
              <a:rPr lang="tr-TR" sz="3500" dirty="0" smtClean="0">
                <a:effectLst>
                  <a:outerShdw blurRad="38100" dist="38100" dir="2700000" algn="tl">
                    <a:srgbClr val="000000">
                      <a:alpha val="43137"/>
                    </a:srgbClr>
                  </a:outerShdw>
                </a:effectLst>
              </a:rPr>
              <a:t>istenmiş </a:t>
            </a:r>
            <a:r>
              <a:rPr lang="tr-TR" sz="3500" dirty="0">
                <a:effectLst>
                  <a:outerShdw blurRad="38100" dist="38100" dir="2700000" algn="tl">
                    <a:srgbClr val="000000">
                      <a:alpha val="43137"/>
                    </a:srgbClr>
                  </a:outerShdw>
                </a:effectLst>
              </a:rPr>
              <a:t>ise;</a:t>
            </a:r>
          </a:p>
          <a:p>
            <a:pPr marL="0" indent="0" algn="just">
              <a:spcAft>
                <a:spcPts val="600"/>
              </a:spcAft>
              <a:buNone/>
            </a:pPr>
            <a:endParaRPr lang="tr-TR" sz="900" dirty="0">
              <a:effectLst>
                <a:outerShdw blurRad="38100" dist="38100" dir="2700000" algn="tl">
                  <a:srgbClr val="000000">
                    <a:alpha val="43137"/>
                  </a:srgbClr>
                </a:outerShdw>
              </a:effectLst>
            </a:endParaRPr>
          </a:p>
          <a:p>
            <a:pPr marL="0" indent="0" algn="just">
              <a:spcAft>
                <a:spcPts val="600"/>
              </a:spcAft>
              <a:buNone/>
            </a:pPr>
            <a:r>
              <a:rPr lang="tr-TR" sz="3500" dirty="0"/>
              <a:t>       İstekliler tarafından sunulacak </a:t>
            </a:r>
            <a:r>
              <a:rPr lang="tr-TR" sz="3500" b="1" dirty="0">
                <a:solidFill>
                  <a:srgbClr val="FF0000"/>
                </a:solidFill>
              </a:rPr>
              <a:t>'İş Hacmini Gösteren</a:t>
            </a:r>
          </a:p>
          <a:p>
            <a:pPr marL="0" indent="0" algn="just">
              <a:spcAft>
                <a:spcPts val="600"/>
              </a:spcAft>
              <a:buNone/>
            </a:pPr>
            <a:r>
              <a:rPr lang="tr-TR" sz="3500" b="1" dirty="0">
                <a:solidFill>
                  <a:srgbClr val="FF0000"/>
                </a:solidFill>
              </a:rPr>
              <a:t>   Belgeler' </a:t>
            </a:r>
            <a:r>
              <a:rPr lang="tr-TR" sz="3500" dirty="0"/>
              <a:t>kriterine ilişkin olarak Gelir Tablosu sunulacaksa;</a:t>
            </a:r>
          </a:p>
          <a:p>
            <a:pPr marL="0" indent="0" algn="just">
              <a:spcAft>
                <a:spcPts val="600"/>
              </a:spcAft>
              <a:buNone/>
            </a:pPr>
            <a:endParaRPr lang="tr-TR" sz="900" dirty="0"/>
          </a:p>
          <a:p>
            <a:pPr marL="0" indent="0" algn="just">
              <a:spcAft>
                <a:spcPts val="600"/>
              </a:spcAft>
              <a:buNone/>
            </a:pPr>
            <a:r>
              <a:rPr lang="tr-TR" sz="3200" dirty="0">
                <a:solidFill>
                  <a:srgbClr val="C00000"/>
                </a:solidFill>
              </a:rPr>
              <a:t>       </a:t>
            </a:r>
            <a:r>
              <a:rPr lang="tr-TR" b="1" u="sng" dirty="0">
                <a:solidFill>
                  <a:srgbClr val="C00000"/>
                </a:solidFill>
                <a:effectLst>
                  <a:outerShdw blurRad="38100" dist="38100" dir="2700000" algn="tl">
                    <a:srgbClr val="000000">
                      <a:alpha val="43137"/>
                    </a:srgbClr>
                  </a:outerShdw>
                </a:effectLst>
              </a:rPr>
              <a:t>‘Hangi yıl / yılların Gelir Tablosunun </a:t>
            </a:r>
            <a:r>
              <a:rPr lang="tr-TR" b="1" u="sng" dirty="0" err="1">
                <a:solidFill>
                  <a:srgbClr val="C00000"/>
                </a:solidFill>
                <a:effectLst>
                  <a:outerShdw blurRad="38100" dist="38100" dir="2700000" algn="tl">
                    <a:srgbClr val="000000">
                      <a:alpha val="43137"/>
                    </a:srgbClr>
                  </a:outerShdw>
                </a:effectLst>
              </a:rPr>
              <a:t>kullanılacağı’nın</a:t>
            </a:r>
            <a:endParaRPr lang="tr-TR" b="1" u="sng" dirty="0">
              <a:solidFill>
                <a:srgbClr val="C00000"/>
              </a:solidFill>
              <a:effectLst>
                <a:outerShdw blurRad="38100" dist="38100" dir="2700000" algn="tl">
                  <a:srgbClr val="000000">
                    <a:alpha val="43137"/>
                  </a:srgbClr>
                </a:outerShdw>
              </a:effectLst>
            </a:endParaRPr>
          </a:p>
          <a:p>
            <a:pPr marL="0" indent="0" algn="just">
              <a:spcAft>
                <a:spcPts val="600"/>
              </a:spcAft>
              <a:buNone/>
            </a:pPr>
            <a:endParaRPr lang="tr-TR" sz="900" b="1" u="sng" dirty="0">
              <a:solidFill>
                <a:srgbClr val="C00000"/>
              </a:solidFill>
              <a:effectLst>
                <a:outerShdw blurRad="38100" dist="38100" dir="2700000" algn="tl">
                  <a:srgbClr val="000000">
                    <a:alpha val="43137"/>
                  </a:srgbClr>
                </a:outerShdw>
              </a:effectLst>
            </a:endParaRPr>
          </a:p>
          <a:p>
            <a:pPr marL="0" indent="0" algn="just">
              <a:spcAft>
                <a:spcPts val="600"/>
              </a:spcAft>
              <a:buNone/>
            </a:pPr>
            <a:r>
              <a:rPr lang="tr-TR" dirty="0"/>
              <a:t>        </a:t>
            </a:r>
            <a:r>
              <a:rPr lang="tr-TR" sz="3900" b="1" u="sng" dirty="0">
                <a:effectLst>
                  <a:outerShdw blurRad="38100" dist="38100" dir="2700000" algn="tl">
                    <a:srgbClr val="000000">
                      <a:alpha val="43137"/>
                    </a:srgbClr>
                  </a:outerShdw>
                </a:effectLst>
              </a:rPr>
              <a:t>«Sunulmayacak Belgeler </a:t>
            </a:r>
            <a:r>
              <a:rPr lang="tr-TR" sz="3900" b="1" u="sng" dirty="0" err="1">
                <a:effectLst>
                  <a:outerShdw blurRad="38100" dist="38100" dir="2700000" algn="tl">
                    <a:srgbClr val="000000">
                      <a:alpha val="43137"/>
                    </a:srgbClr>
                  </a:outerShdw>
                </a:effectLst>
              </a:rPr>
              <a:t>Tablosu»</a:t>
            </a:r>
            <a:r>
              <a:rPr lang="tr-TR" b="1" u="sng" dirty="0" err="1">
                <a:effectLst>
                  <a:outerShdw blurRad="38100" dist="38100" dir="2700000" algn="tl">
                    <a:srgbClr val="000000">
                      <a:alpha val="43137"/>
                    </a:srgbClr>
                  </a:outerShdw>
                </a:effectLst>
              </a:rPr>
              <a:t>nda</a:t>
            </a:r>
            <a:endParaRPr lang="tr-TR" b="1" u="sng" dirty="0">
              <a:effectLst>
                <a:outerShdw blurRad="38100" dist="38100" dir="2700000" algn="tl">
                  <a:srgbClr val="000000">
                    <a:alpha val="43137"/>
                  </a:srgbClr>
                </a:outerShdw>
              </a:effectLst>
            </a:endParaRPr>
          </a:p>
          <a:p>
            <a:pPr marL="0" indent="0" algn="just">
              <a:spcAft>
                <a:spcPts val="600"/>
              </a:spcAft>
              <a:buNone/>
            </a:pPr>
            <a:r>
              <a:rPr lang="tr-TR" sz="3200" b="1" dirty="0">
                <a:solidFill>
                  <a:srgbClr val="FF0000"/>
                </a:solidFill>
                <a:effectLst>
                  <a:outerShdw blurRad="38100" dist="38100" dir="2700000" algn="tl">
                    <a:srgbClr val="000000">
                      <a:alpha val="43137"/>
                    </a:srgbClr>
                  </a:outerShdw>
                </a:effectLst>
              </a:rPr>
              <a:t>    </a:t>
            </a:r>
            <a:r>
              <a:rPr lang="tr-TR" sz="3500" b="1" u="sng" dirty="0">
                <a:effectLst>
                  <a:outerShdw blurRad="38100" dist="38100" dir="2700000" algn="tl">
                    <a:srgbClr val="000000">
                      <a:alpha val="43137"/>
                    </a:srgbClr>
                  </a:outerShdw>
                </a:effectLst>
              </a:rPr>
              <a:t>belirtilmesi yeterli olacak.</a:t>
            </a:r>
          </a:p>
          <a:p>
            <a:pPr marL="0" indent="0" algn="just">
              <a:spcAft>
                <a:spcPts val="600"/>
              </a:spcAft>
              <a:buNone/>
            </a:pPr>
            <a:endParaRPr lang="tr-TR" sz="500" b="1" u="sng" dirty="0">
              <a:effectLst>
                <a:outerShdw blurRad="38100" dist="38100" dir="2700000" algn="tl">
                  <a:srgbClr val="000000">
                    <a:alpha val="43137"/>
                  </a:srgbClr>
                </a:outerShdw>
              </a:effectLst>
            </a:endParaRPr>
          </a:p>
          <a:p>
            <a:pPr marL="0" indent="0">
              <a:spcAft>
                <a:spcPts val="600"/>
              </a:spcAft>
              <a:buNone/>
            </a:pPr>
            <a:r>
              <a:rPr lang="tr-TR" sz="2700" dirty="0"/>
              <a:t>(Ortağı olunan ortak girişime/girişimlere ait veriler sorgulanamamaktadır.)</a:t>
            </a:r>
          </a:p>
        </p:txBody>
      </p:sp>
      <p:sp>
        <p:nvSpPr>
          <p:cNvPr id="6" name="Slayt Numarası Yer Tutucusu 5">
            <a:extLst>
              <a:ext uri="{FF2B5EF4-FFF2-40B4-BE49-F238E27FC236}">
                <a16:creationId xmlns:a16="http://schemas.microsoft.com/office/drawing/2014/main" xmlns="" id="{15859158-36A9-4B08-BCB3-9C37FDFBB07A}"/>
              </a:ext>
            </a:extLst>
          </p:cNvPr>
          <p:cNvSpPr>
            <a:spLocks noGrp="1"/>
          </p:cNvSpPr>
          <p:nvPr>
            <p:ph type="sldNum" sz="quarter" idx="12"/>
          </p:nvPr>
        </p:nvSpPr>
        <p:spPr/>
        <p:txBody>
          <a:bodyPr/>
          <a:lstStyle/>
          <a:p>
            <a:fld id="{DF1F79AB-9229-4814-A1F8-FDBD1522D16E}" type="slidenum">
              <a:rPr lang="tr-TR" smtClean="0"/>
              <a:t>33</a:t>
            </a:fld>
            <a:endParaRPr lang="tr-TR"/>
          </a:p>
        </p:txBody>
      </p:sp>
    </p:spTree>
    <p:extLst>
      <p:ext uri="{BB962C8B-B14F-4D97-AF65-F5344CB8AC3E}">
        <p14:creationId xmlns:p14="http://schemas.microsoft.com/office/powerpoint/2010/main" val="26947020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7E7E3402-FE3E-4C1C-954E-4A3193509943}"/>
              </a:ext>
            </a:extLst>
          </p:cNvPr>
          <p:cNvSpPr>
            <a:spLocks noGrp="1"/>
          </p:cNvSpPr>
          <p:nvPr>
            <p:ph type="title"/>
          </p:nvPr>
        </p:nvSpPr>
        <p:spPr>
          <a:xfrm>
            <a:off x="1609725" y="367199"/>
            <a:ext cx="9753600" cy="867744"/>
          </a:xfrm>
        </p:spPr>
        <p:txBody>
          <a:bodyPr>
            <a:normAutofit/>
          </a:bodyPr>
          <a:lstStyle/>
          <a:p>
            <a:pPr algn="ctr"/>
            <a:r>
              <a:rPr lang="tr-TR" sz="3600" b="1" dirty="0">
                <a:solidFill>
                  <a:schemeClr val="accent3">
                    <a:lumMod val="75000"/>
                  </a:schemeClr>
                </a:solidFill>
              </a:rPr>
              <a:t>5- Türkiye Ticaret Sicili Gazetesi</a:t>
            </a:r>
          </a:p>
        </p:txBody>
      </p:sp>
      <p:sp>
        <p:nvSpPr>
          <p:cNvPr id="3" name="İçerik Yer Tutucusu 2">
            <a:extLst>
              <a:ext uri="{FF2B5EF4-FFF2-40B4-BE49-F238E27FC236}">
                <a16:creationId xmlns:a16="http://schemas.microsoft.com/office/drawing/2014/main" xmlns="" id="{D9EFB250-6C64-4E3F-880D-417FFDA4EBA3}"/>
              </a:ext>
            </a:extLst>
          </p:cNvPr>
          <p:cNvSpPr>
            <a:spLocks noGrp="1"/>
          </p:cNvSpPr>
          <p:nvPr>
            <p:ph idx="1"/>
          </p:nvPr>
        </p:nvSpPr>
        <p:spPr>
          <a:xfrm>
            <a:off x="1609724" y="1294410"/>
            <a:ext cx="10218099" cy="5391398"/>
          </a:xfrm>
        </p:spPr>
        <p:txBody>
          <a:bodyPr>
            <a:normAutofit fontScale="92500" lnSpcReduction="10000"/>
          </a:bodyPr>
          <a:lstStyle/>
          <a:p>
            <a:pPr marL="0" indent="0" algn="just">
              <a:spcAft>
                <a:spcPts val="600"/>
              </a:spcAft>
              <a:buNone/>
            </a:pPr>
            <a:r>
              <a:rPr lang="tr-TR" dirty="0"/>
              <a:t>         İstekliler tarafından,  '</a:t>
            </a:r>
            <a:r>
              <a:rPr lang="tr-TR" sz="3600" dirty="0"/>
              <a:t>Tüzel kişi olması halinde‘</a:t>
            </a:r>
          </a:p>
          <a:p>
            <a:pPr marL="0" indent="0" algn="just">
              <a:spcAft>
                <a:spcPts val="600"/>
              </a:spcAft>
              <a:buNone/>
            </a:pPr>
            <a:r>
              <a:rPr lang="tr-TR" sz="3600" dirty="0"/>
              <a:t> </a:t>
            </a:r>
            <a:r>
              <a:rPr lang="tr-TR" sz="3500" dirty="0"/>
              <a:t>	T</a:t>
            </a:r>
            <a:r>
              <a:rPr lang="tr-TR" sz="3600" dirty="0"/>
              <a:t>üzel kişiliğin ortakları, üyeleri veya kurucuları ile tüzel kişiliğin yönetimindeki görevlileri belirten </a:t>
            </a:r>
            <a:r>
              <a:rPr lang="tr-TR" sz="3600" dirty="0">
                <a:effectLst>
                  <a:outerShdw blurRad="38100" dist="38100" dir="2700000" algn="tl">
                    <a:srgbClr val="000000">
                      <a:alpha val="43137"/>
                    </a:srgbClr>
                  </a:outerShdw>
                </a:effectLst>
              </a:rPr>
              <a:t>son durumu gösterir </a:t>
            </a:r>
            <a:r>
              <a:rPr lang="tr-TR" sz="3600" b="1" dirty="0">
                <a:solidFill>
                  <a:srgbClr val="FF0000"/>
                </a:solidFill>
              </a:rPr>
              <a:t>‘Ticaret Sicil Gazetesi' </a:t>
            </a:r>
            <a:r>
              <a:rPr lang="tr-TR" sz="3600" dirty="0"/>
              <a:t>kriterine ilişkin olarak;</a:t>
            </a:r>
            <a:endParaRPr lang="tr-TR" sz="3500" dirty="0"/>
          </a:p>
          <a:p>
            <a:pPr marL="0" indent="0" algn="just">
              <a:spcAft>
                <a:spcPts val="600"/>
              </a:spcAft>
              <a:buNone/>
            </a:pPr>
            <a:r>
              <a:rPr lang="tr-TR" sz="3200" dirty="0">
                <a:solidFill>
                  <a:srgbClr val="C00000"/>
                </a:solidFill>
              </a:rPr>
              <a:t>       </a:t>
            </a:r>
            <a:r>
              <a:rPr lang="tr-TR" b="1" u="sng" dirty="0">
                <a:solidFill>
                  <a:srgbClr val="C00000"/>
                </a:solidFill>
                <a:effectLst>
                  <a:outerShdw blurRad="38100" dist="38100" dir="2700000" algn="tl">
                    <a:srgbClr val="000000">
                      <a:alpha val="43137"/>
                    </a:srgbClr>
                  </a:outerShdw>
                </a:effectLst>
              </a:rPr>
              <a:t>‘Sicil Numarası, Sicil Müdürlüğü, Ticaret Sicili Gazete/Gazetelerinin Tarih ve Sayısı ile Sayfa </a:t>
            </a:r>
            <a:r>
              <a:rPr lang="tr-TR" b="1" u="sng" dirty="0" err="1">
                <a:solidFill>
                  <a:srgbClr val="C00000"/>
                </a:solidFill>
                <a:effectLst>
                  <a:outerShdw blurRad="38100" dist="38100" dir="2700000" algn="tl">
                    <a:srgbClr val="000000">
                      <a:alpha val="43137"/>
                    </a:srgbClr>
                  </a:outerShdw>
                </a:effectLst>
              </a:rPr>
              <a:t>Numarası’nın</a:t>
            </a:r>
            <a:endParaRPr lang="tr-TR" b="1" u="sng" dirty="0">
              <a:solidFill>
                <a:srgbClr val="C00000"/>
              </a:solidFill>
              <a:effectLst>
                <a:outerShdw blurRad="38100" dist="38100" dir="2700000" algn="tl">
                  <a:srgbClr val="000000">
                    <a:alpha val="43137"/>
                  </a:srgbClr>
                </a:outerShdw>
              </a:effectLst>
            </a:endParaRPr>
          </a:p>
          <a:p>
            <a:pPr marL="0" indent="0" algn="just">
              <a:spcAft>
                <a:spcPts val="600"/>
              </a:spcAft>
              <a:buNone/>
            </a:pPr>
            <a:r>
              <a:rPr lang="tr-TR" dirty="0"/>
              <a:t>        </a:t>
            </a:r>
            <a:r>
              <a:rPr lang="tr-TR" sz="3900" b="1" u="sng" dirty="0">
                <a:effectLst>
                  <a:outerShdw blurRad="38100" dist="38100" dir="2700000" algn="tl">
                    <a:srgbClr val="000000">
                      <a:alpha val="43137"/>
                    </a:srgbClr>
                  </a:outerShdw>
                </a:effectLst>
              </a:rPr>
              <a:t>«Sunulmayacak Belgeler </a:t>
            </a:r>
            <a:r>
              <a:rPr lang="tr-TR" sz="3900" b="1" u="sng" dirty="0" err="1">
                <a:effectLst>
                  <a:outerShdw blurRad="38100" dist="38100" dir="2700000" algn="tl">
                    <a:srgbClr val="000000">
                      <a:alpha val="43137"/>
                    </a:srgbClr>
                  </a:outerShdw>
                </a:effectLst>
              </a:rPr>
              <a:t>Tablosu»</a:t>
            </a:r>
            <a:r>
              <a:rPr lang="tr-TR" b="1" u="sng" dirty="0" err="1">
                <a:effectLst>
                  <a:outerShdw blurRad="38100" dist="38100" dir="2700000" algn="tl">
                    <a:srgbClr val="000000">
                      <a:alpha val="43137"/>
                    </a:srgbClr>
                  </a:outerShdw>
                </a:effectLst>
              </a:rPr>
              <a:t>nda</a:t>
            </a:r>
            <a:endParaRPr lang="tr-TR" b="1" u="sng" dirty="0">
              <a:effectLst>
                <a:outerShdw blurRad="38100" dist="38100" dir="2700000" algn="tl">
                  <a:srgbClr val="000000">
                    <a:alpha val="43137"/>
                  </a:srgbClr>
                </a:outerShdw>
              </a:effectLst>
            </a:endParaRPr>
          </a:p>
          <a:p>
            <a:pPr marL="0" indent="0" algn="just">
              <a:spcAft>
                <a:spcPts val="600"/>
              </a:spcAft>
              <a:buNone/>
            </a:pPr>
            <a:r>
              <a:rPr lang="tr-TR" sz="3200" b="1" dirty="0">
                <a:solidFill>
                  <a:srgbClr val="FF0000"/>
                </a:solidFill>
                <a:effectLst>
                  <a:outerShdw blurRad="38100" dist="38100" dir="2700000" algn="tl">
                    <a:srgbClr val="000000">
                      <a:alpha val="43137"/>
                    </a:srgbClr>
                  </a:outerShdw>
                </a:effectLst>
              </a:rPr>
              <a:t>     </a:t>
            </a:r>
            <a:r>
              <a:rPr lang="tr-TR" sz="3500" b="1" u="sng" dirty="0">
                <a:effectLst>
                  <a:outerShdw blurRad="38100" dist="38100" dir="2700000" algn="tl">
                    <a:srgbClr val="000000">
                      <a:alpha val="43137"/>
                    </a:srgbClr>
                  </a:outerShdw>
                </a:effectLst>
              </a:rPr>
              <a:t>belirtilmesi yeterli olacak.</a:t>
            </a:r>
          </a:p>
        </p:txBody>
      </p:sp>
      <p:sp>
        <p:nvSpPr>
          <p:cNvPr id="6" name="Slayt Numarası Yer Tutucusu 5">
            <a:extLst>
              <a:ext uri="{FF2B5EF4-FFF2-40B4-BE49-F238E27FC236}">
                <a16:creationId xmlns:a16="http://schemas.microsoft.com/office/drawing/2014/main" xmlns="" id="{15859158-36A9-4B08-BCB3-9C37FDFBB07A}"/>
              </a:ext>
            </a:extLst>
          </p:cNvPr>
          <p:cNvSpPr>
            <a:spLocks noGrp="1"/>
          </p:cNvSpPr>
          <p:nvPr>
            <p:ph type="sldNum" sz="quarter" idx="12"/>
          </p:nvPr>
        </p:nvSpPr>
        <p:spPr/>
        <p:txBody>
          <a:bodyPr/>
          <a:lstStyle/>
          <a:p>
            <a:fld id="{DF1F79AB-9229-4814-A1F8-FDBD1522D16E}" type="slidenum">
              <a:rPr lang="tr-TR" smtClean="0">
                <a:solidFill>
                  <a:srgbClr val="E7DEC9">
                    <a:shade val="50000"/>
                    <a:satMod val="200000"/>
                  </a:srgbClr>
                </a:solidFill>
              </a:rPr>
              <a:pPr/>
              <a:t>34</a:t>
            </a:fld>
            <a:endParaRPr lang="tr-TR">
              <a:solidFill>
                <a:srgbClr val="E7DEC9">
                  <a:shade val="50000"/>
                  <a:satMod val="200000"/>
                </a:srgbClr>
              </a:solidFill>
            </a:endParaRPr>
          </a:p>
        </p:txBody>
      </p:sp>
    </p:spTree>
    <p:extLst>
      <p:ext uri="{BB962C8B-B14F-4D97-AF65-F5344CB8AC3E}">
        <p14:creationId xmlns:p14="http://schemas.microsoft.com/office/powerpoint/2010/main" val="12369854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7E7E3402-FE3E-4C1C-954E-4A3193509943}"/>
              </a:ext>
            </a:extLst>
          </p:cNvPr>
          <p:cNvSpPr>
            <a:spLocks noGrp="1"/>
          </p:cNvSpPr>
          <p:nvPr>
            <p:ph type="title"/>
          </p:nvPr>
        </p:nvSpPr>
        <p:spPr>
          <a:xfrm>
            <a:off x="1609725" y="367199"/>
            <a:ext cx="9753600" cy="867744"/>
          </a:xfrm>
        </p:spPr>
        <p:txBody>
          <a:bodyPr>
            <a:normAutofit/>
          </a:bodyPr>
          <a:lstStyle/>
          <a:p>
            <a:pPr algn="ctr"/>
            <a:r>
              <a:rPr lang="tr-TR" sz="3600" b="1" dirty="0">
                <a:solidFill>
                  <a:schemeClr val="accent3">
                    <a:lumMod val="75000"/>
                  </a:schemeClr>
                </a:solidFill>
              </a:rPr>
              <a:t>5- Türkiye Ticaret Sicili Gazetesi</a:t>
            </a:r>
          </a:p>
        </p:txBody>
      </p:sp>
      <p:sp>
        <p:nvSpPr>
          <p:cNvPr id="3" name="İçerik Yer Tutucusu 2">
            <a:extLst>
              <a:ext uri="{FF2B5EF4-FFF2-40B4-BE49-F238E27FC236}">
                <a16:creationId xmlns:a16="http://schemas.microsoft.com/office/drawing/2014/main" xmlns="" id="{D9EFB250-6C64-4E3F-880D-417FFDA4EBA3}"/>
              </a:ext>
            </a:extLst>
          </p:cNvPr>
          <p:cNvSpPr>
            <a:spLocks noGrp="1"/>
          </p:cNvSpPr>
          <p:nvPr>
            <p:ph idx="1"/>
          </p:nvPr>
        </p:nvSpPr>
        <p:spPr>
          <a:xfrm>
            <a:off x="1609724" y="1294410"/>
            <a:ext cx="10218099" cy="5391398"/>
          </a:xfrm>
        </p:spPr>
        <p:txBody>
          <a:bodyPr>
            <a:normAutofit/>
          </a:bodyPr>
          <a:lstStyle/>
          <a:p>
            <a:pPr marL="0" indent="0" algn="just">
              <a:spcAft>
                <a:spcPts val="600"/>
              </a:spcAft>
              <a:buNone/>
            </a:pPr>
            <a:r>
              <a:rPr lang="tr-TR" dirty="0"/>
              <a:t>         </a:t>
            </a:r>
            <a:endParaRPr lang="tr-TR" sz="3500" b="1" u="sng" dirty="0">
              <a:effectLst>
                <a:outerShdw blurRad="38100" dist="38100" dir="2700000" algn="tl">
                  <a:srgbClr val="000000">
                    <a:alpha val="43137"/>
                  </a:srgbClr>
                </a:outerShdw>
              </a:effectLst>
            </a:endParaRPr>
          </a:p>
        </p:txBody>
      </p:sp>
      <p:sp>
        <p:nvSpPr>
          <p:cNvPr id="6" name="Slayt Numarası Yer Tutucusu 5">
            <a:extLst>
              <a:ext uri="{FF2B5EF4-FFF2-40B4-BE49-F238E27FC236}">
                <a16:creationId xmlns:a16="http://schemas.microsoft.com/office/drawing/2014/main" xmlns="" id="{15859158-36A9-4B08-BCB3-9C37FDFBB07A}"/>
              </a:ext>
            </a:extLst>
          </p:cNvPr>
          <p:cNvSpPr>
            <a:spLocks noGrp="1"/>
          </p:cNvSpPr>
          <p:nvPr>
            <p:ph type="sldNum" sz="quarter" idx="12"/>
          </p:nvPr>
        </p:nvSpPr>
        <p:spPr/>
        <p:txBody>
          <a:bodyPr/>
          <a:lstStyle/>
          <a:p>
            <a:fld id="{DF1F79AB-9229-4814-A1F8-FDBD1522D16E}" type="slidenum">
              <a:rPr lang="tr-TR" smtClean="0">
                <a:solidFill>
                  <a:srgbClr val="E7DEC9">
                    <a:shade val="50000"/>
                    <a:satMod val="200000"/>
                  </a:srgbClr>
                </a:solidFill>
              </a:rPr>
              <a:pPr/>
              <a:t>35</a:t>
            </a:fld>
            <a:endParaRPr lang="tr-TR">
              <a:solidFill>
                <a:srgbClr val="E7DEC9">
                  <a:shade val="50000"/>
                  <a:satMod val="200000"/>
                </a:srgbClr>
              </a:solidFill>
            </a:endParaRPr>
          </a:p>
        </p:txBody>
      </p:sp>
      <p:pic>
        <p:nvPicPr>
          <p:cNvPr id="1026" name="Picture 2" descr="C:\Users\caneryurttakal\Desktop\Adsız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6230" y="1567544"/>
            <a:ext cx="10154716" cy="2244436"/>
          </a:xfrm>
          <a:prstGeom prst="rect">
            <a:avLst/>
          </a:prstGeom>
          <a:noFill/>
          <a:extLst>
            <a:ext uri="{909E8E84-426E-40DD-AFC4-6F175D3DCCD1}">
              <a14:hiddenFill xmlns:a14="http://schemas.microsoft.com/office/drawing/2010/main">
                <a:solidFill>
                  <a:srgbClr val="FFFFFF"/>
                </a:solidFill>
              </a14:hiddenFill>
            </a:ext>
          </a:extLst>
        </p:spPr>
      </p:pic>
      <p:sp>
        <p:nvSpPr>
          <p:cNvPr id="7" name="Unvan 1">
            <a:extLst>
              <a:ext uri="{FF2B5EF4-FFF2-40B4-BE49-F238E27FC236}">
                <a16:creationId xmlns:a16="http://schemas.microsoft.com/office/drawing/2014/main" xmlns="" id="{7E7E3402-FE3E-4C1C-954E-4A3193509943}"/>
              </a:ext>
            </a:extLst>
          </p:cNvPr>
          <p:cNvSpPr txBox="1">
            <a:spLocks/>
          </p:cNvSpPr>
          <p:nvPr/>
        </p:nvSpPr>
        <p:spPr>
          <a:xfrm>
            <a:off x="1566229" y="1139746"/>
            <a:ext cx="10625771" cy="344670"/>
          </a:xfrm>
          <a:prstGeom prst="rect">
            <a:avLst/>
          </a:prstGeom>
        </p:spPr>
        <p:txBody>
          <a:bodyPr anchor="ctr">
            <a:normAutofit fontScale="75000" lnSpcReduction="20000"/>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defTabSz="914400"/>
            <a:r>
              <a:rPr lang="tr-TR" sz="2500" dirty="0">
                <a:solidFill>
                  <a:srgbClr val="C32D2E">
                    <a:lumMod val="75000"/>
                  </a:srgbClr>
                </a:solidFill>
                <a:latin typeface="Times New Roman" panose="02020603050405020304" pitchFamily="18" charset="0"/>
                <a:cs typeface="Times New Roman" panose="02020603050405020304" pitchFamily="18" charset="0"/>
              </a:rPr>
              <a:t>http://www.ticaretsicil.gov.tr</a:t>
            </a:r>
          </a:p>
        </p:txBody>
      </p:sp>
      <p:pic>
        <p:nvPicPr>
          <p:cNvPr id="1027" name="Picture 3" descr="C:\Users\caneryurttakal\Desktop\Adsız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6230" y="3794165"/>
            <a:ext cx="10058401" cy="2695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86199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7E7E3402-FE3E-4C1C-954E-4A3193509943}"/>
              </a:ext>
            </a:extLst>
          </p:cNvPr>
          <p:cNvSpPr>
            <a:spLocks noGrp="1"/>
          </p:cNvSpPr>
          <p:nvPr>
            <p:ph type="title"/>
          </p:nvPr>
        </p:nvSpPr>
        <p:spPr>
          <a:xfrm>
            <a:off x="1762125" y="357674"/>
            <a:ext cx="10248900" cy="867744"/>
          </a:xfrm>
        </p:spPr>
        <p:txBody>
          <a:bodyPr>
            <a:normAutofit fontScale="90000"/>
          </a:bodyPr>
          <a:lstStyle/>
          <a:p>
            <a:pPr algn="ctr"/>
            <a:r>
              <a:rPr lang="tr-TR" sz="3600" b="1" dirty="0">
                <a:solidFill>
                  <a:schemeClr val="accent3">
                    <a:lumMod val="75000"/>
                  </a:schemeClr>
                </a:solidFill>
              </a:rPr>
              <a:t>6- TÜRKAK Tarafından Akredite Edilen Belgeler</a:t>
            </a:r>
          </a:p>
        </p:txBody>
      </p:sp>
      <p:sp>
        <p:nvSpPr>
          <p:cNvPr id="3" name="İçerik Yer Tutucusu 2">
            <a:extLst>
              <a:ext uri="{FF2B5EF4-FFF2-40B4-BE49-F238E27FC236}">
                <a16:creationId xmlns:a16="http://schemas.microsoft.com/office/drawing/2014/main" xmlns="" id="{D9EFB250-6C64-4E3F-880D-417FFDA4EBA3}"/>
              </a:ext>
            </a:extLst>
          </p:cNvPr>
          <p:cNvSpPr>
            <a:spLocks noGrp="1"/>
          </p:cNvSpPr>
          <p:nvPr>
            <p:ph idx="1"/>
          </p:nvPr>
        </p:nvSpPr>
        <p:spPr>
          <a:xfrm>
            <a:off x="1609723" y="1235034"/>
            <a:ext cx="10431855" cy="5546765"/>
          </a:xfrm>
        </p:spPr>
        <p:txBody>
          <a:bodyPr>
            <a:normAutofit fontScale="92500" lnSpcReduction="20000"/>
          </a:bodyPr>
          <a:lstStyle/>
          <a:p>
            <a:pPr marL="0" indent="0" algn="just">
              <a:spcAft>
                <a:spcPts val="600"/>
              </a:spcAft>
              <a:buNone/>
            </a:pPr>
            <a:r>
              <a:rPr lang="tr-TR" dirty="0"/>
              <a:t>          </a:t>
            </a:r>
            <a:r>
              <a:rPr lang="tr-TR" sz="3500" dirty="0"/>
              <a:t>İdareler tarafından ihale dokümanı kapsamında</a:t>
            </a:r>
          </a:p>
          <a:p>
            <a:pPr marL="0" indent="0" algn="just">
              <a:spcAft>
                <a:spcPts val="600"/>
              </a:spcAft>
              <a:buNone/>
            </a:pPr>
            <a:r>
              <a:rPr lang="tr-TR" sz="3500" dirty="0"/>
              <a:t>  </a:t>
            </a:r>
            <a:r>
              <a:rPr lang="tr-TR" sz="3600" dirty="0"/>
              <a:t>TÜRKAK (Türk Akreditasyon Kurumu) tarafından</a:t>
            </a:r>
          </a:p>
          <a:p>
            <a:pPr marL="0" indent="0" algn="just">
              <a:spcAft>
                <a:spcPts val="600"/>
              </a:spcAft>
              <a:buNone/>
            </a:pPr>
            <a:r>
              <a:rPr lang="tr-TR" sz="3600" dirty="0"/>
              <a:t>  akredite edilen "</a:t>
            </a:r>
            <a:r>
              <a:rPr lang="tr-TR" sz="3600" b="1" dirty="0"/>
              <a:t>Kalite ve standarda ilişkin belgeler"</a:t>
            </a:r>
          </a:p>
          <a:p>
            <a:pPr marL="0" indent="0" algn="just">
              <a:spcAft>
                <a:spcPts val="600"/>
              </a:spcAft>
              <a:buNone/>
            </a:pPr>
            <a:r>
              <a:rPr lang="tr-TR" sz="3600" b="1" dirty="0"/>
              <a:t>  </a:t>
            </a:r>
            <a:r>
              <a:rPr lang="tr-TR" sz="3600" dirty="0"/>
              <a:t>yeterlik</a:t>
            </a:r>
            <a:r>
              <a:rPr lang="tr-TR" sz="3500" dirty="0">
                <a:effectLst>
                  <a:outerShdw blurRad="38100" dist="38100" dir="2700000" algn="tl">
                    <a:srgbClr val="000000">
                      <a:alpha val="43137"/>
                    </a:srgbClr>
                  </a:outerShdw>
                </a:effectLst>
              </a:rPr>
              <a:t> kriteri olarak belirlenmiş ise;</a:t>
            </a:r>
          </a:p>
          <a:p>
            <a:pPr marL="0" indent="0" algn="just">
              <a:spcAft>
                <a:spcPts val="600"/>
              </a:spcAft>
              <a:buNone/>
            </a:pPr>
            <a:r>
              <a:rPr lang="tr-TR" sz="3500" dirty="0"/>
              <a:t>         İstekliler tarafından sunulacak</a:t>
            </a:r>
          </a:p>
          <a:p>
            <a:pPr marL="0" indent="0" algn="just">
              <a:spcAft>
                <a:spcPts val="600"/>
              </a:spcAft>
              <a:buNone/>
            </a:pPr>
            <a:r>
              <a:rPr lang="tr-TR" sz="3500" dirty="0"/>
              <a:t> </a:t>
            </a:r>
            <a:r>
              <a:rPr lang="tr-TR" sz="3500" b="1" dirty="0">
                <a:solidFill>
                  <a:srgbClr val="FF0000"/>
                </a:solidFill>
              </a:rPr>
              <a:t>'TÜRKAK Tarafından  Akredite Edilen Belgeler‘  </a:t>
            </a:r>
            <a:r>
              <a:rPr lang="tr-TR" sz="3500" dirty="0"/>
              <a:t>kriterine ilişkin olarak;</a:t>
            </a:r>
          </a:p>
          <a:p>
            <a:pPr marL="0" indent="0" algn="just">
              <a:spcAft>
                <a:spcPts val="600"/>
              </a:spcAft>
              <a:buNone/>
            </a:pPr>
            <a:r>
              <a:rPr lang="tr-TR" sz="3200" dirty="0">
                <a:solidFill>
                  <a:srgbClr val="C00000"/>
                </a:solidFill>
              </a:rPr>
              <a:t>       </a:t>
            </a:r>
            <a:r>
              <a:rPr lang="tr-TR" b="1" u="sng" dirty="0">
                <a:solidFill>
                  <a:srgbClr val="C00000"/>
                </a:solidFill>
                <a:effectLst>
                  <a:outerShdw blurRad="38100" dist="38100" dir="2700000" algn="tl">
                    <a:srgbClr val="000000">
                      <a:alpha val="43137"/>
                    </a:srgbClr>
                  </a:outerShdw>
                </a:effectLst>
              </a:rPr>
              <a:t>‘TÜRKAK Belge Doğrulama Sistemi </a:t>
            </a:r>
            <a:r>
              <a:rPr lang="tr-TR" b="1" u="sng" dirty="0" err="1">
                <a:solidFill>
                  <a:srgbClr val="C00000"/>
                </a:solidFill>
                <a:effectLst>
                  <a:outerShdw blurRad="38100" dist="38100" dir="2700000" algn="tl">
                    <a:srgbClr val="000000">
                      <a:alpha val="43137"/>
                    </a:srgbClr>
                  </a:outerShdw>
                </a:effectLst>
              </a:rPr>
              <a:t>Numarası’nın</a:t>
            </a:r>
            <a:endParaRPr lang="tr-TR" b="1" u="sng" dirty="0">
              <a:solidFill>
                <a:srgbClr val="C00000"/>
              </a:solidFill>
              <a:effectLst>
                <a:outerShdw blurRad="38100" dist="38100" dir="2700000" algn="tl">
                  <a:srgbClr val="000000">
                    <a:alpha val="43137"/>
                  </a:srgbClr>
                </a:outerShdw>
              </a:effectLst>
            </a:endParaRPr>
          </a:p>
          <a:p>
            <a:pPr marL="0" indent="0" algn="just">
              <a:spcAft>
                <a:spcPts val="600"/>
              </a:spcAft>
              <a:buNone/>
            </a:pPr>
            <a:r>
              <a:rPr lang="tr-TR" dirty="0"/>
              <a:t>        </a:t>
            </a:r>
            <a:r>
              <a:rPr lang="tr-TR" sz="3900" b="1" u="sng" dirty="0">
                <a:effectLst>
                  <a:outerShdw blurRad="38100" dist="38100" dir="2700000" algn="tl">
                    <a:srgbClr val="000000">
                      <a:alpha val="43137"/>
                    </a:srgbClr>
                  </a:outerShdw>
                </a:effectLst>
              </a:rPr>
              <a:t>«Sunulmayacak Belgeler </a:t>
            </a:r>
            <a:r>
              <a:rPr lang="tr-TR" sz="3900" b="1" u="sng" dirty="0" err="1">
                <a:effectLst>
                  <a:outerShdw blurRad="38100" dist="38100" dir="2700000" algn="tl">
                    <a:srgbClr val="000000">
                      <a:alpha val="43137"/>
                    </a:srgbClr>
                  </a:outerShdw>
                </a:effectLst>
              </a:rPr>
              <a:t>Tablosu»</a:t>
            </a:r>
            <a:r>
              <a:rPr lang="tr-TR" b="1" u="sng" dirty="0" err="1">
                <a:effectLst>
                  <a:outerShdw blurRad="38100" dist="38100" dir="2700000" algn="tl">
                    <a:srgbClr val="000000">
                      <a:alpha val="43137"/>
                    </a:srgbClr>
                  </a:outerShdw>
                </a:effectLst>
              </a:rPr>
              <a:t>nda</a:t>
            </a:r>
            <a:endParaRPr lang="tr-TR" b="1" u="sng" dirty="0">
              <a:effectLst>
                <a:outerShdw blurRad="38100" dist="38100" dir="2700000" algn="tl">
                  <a:srgbClr val="000000">
                    <a:alpha val="43137"/>
                  </a:srgbClr>
                </a:outerShdw>
              </a:effectLst>
            </a:endParaRPr>
          </a:p>
          <a:p>
            <a:pPr marL="0" indent="0" algn="just">
              <a:spcAft>
                <a:spcPts val="600"/>
              </a:spcAft>
              <a:buNone/>
            </a:pPr>
            <a:r>
              <a:rPr lang="tr-TR" sz="3200" b="1" dirty="0">
                <a:solidFill>
                  <a:srgbClr val="FF0000"/>
                </a:solidFill>
                <a:effectLst>
                  <a:outerShdw blurRad="38100" dist="38100" dir="2700000" algn="tl">
                    <a:srgbClr val="000000">
                      <a:alpha val="43137"/>
                    </a:srgbClr>
                  </a:outerShdw>
                </a:effectLst>
              </a:rPr>
              <a:t>   </a:t>
            </a:r>
            <a:r>
              <a:rPr lang="tr-TR" sz="3500" b="1" u="sng" dirty="0">
                <a:effectLst>
                  <a:outerShdw blurRad="38100" dist="38100" dir="2700000" algn="tl">
                    <a:srgbClr val="000000">
                      <a:alpha val="43137"/>
                    </a:srgbClr>
                  </a:outerShdw>
                </a:effectLst>
              </a:rPr>
              <a:t>belirtilmesi yeterli olacak.</a:t>
            </a:r>
          </a:p>
        </p:txBody>
      </p:sp>
      <p:sp>
        <p:nvSpPr>
          <p:cNvPr id="6" name="Slayt Numarası Yer Tutucusu 5">
            <a:extLst>
              <a:ext uri="{FF2B5EF4-FFF2-40B4-BE49-F238E27FC236}">
                <a16:creationId xmlns:a16="http://schemas.microsoft.com/office/drawing/2014/main" xmlns="" id="{15859158-36A9-4B08-BCB3-9C37FDFBB07A}"/>
              </a:ext>
            </a:extLst>
          </p:cNvPr>
          <p:cNvSpPr>
            <a:spLocks noGrp="1"/>
          </p:cNvSpPr>
          <p:nvPr>
            <p:ph type="sldNum" sz="quarter" idx="12"/>
          </p:nvPr>
        </p:nvSpPr>
        <p:spPr/>
        <p:txBody>
          <a:bodyPr/>
          <a:lstStyle/>
          <a:p>
            <a:fld id="{DF1F79AB-9229-4814-A1F8-FDBD1522D16E}" type="slidenum">
              <a:rPr lang="tr-TR" smtClean="0">
                <a:solidFill>
                  <a:srgbClr val="E7DEC9">
                    <a:shade val="50000"/>
                    <a:satMod val="200000"/>
                  </a:srgbClr>
                </a:solidFill>
              </a:rPr>
              <a:pPr/>
              <a:t>36</a:t>
            </a:fld>
            <a:endParaRPr lang="tr-TR">
              <a:solidFill>
                <a:srgbClr val="E7DEC9">
                  <a:shade val="50000"/>
                  <a:satMod val="200000"/>
                </a:srgbClr>
              </a:solidFill>
            </a:endParaRPr>
          </a:p>
        </p:txBody>
      </p:sp>
    </p:spTree>
    <p:extLst>
      <p:ext uri="{BB962C8B-B14F-4D97-AF65-F5344CB8AC3E}">
        <p14:creationId xmlns:p14="http://schemas.microsoft.com/office/powerpoint/2010/main" val="35166623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7E7E3402-FE3E-4C1C-954E-4A3193509943}"/>
              </a:ext>
            </a:extLst>
          </p:cNvPr>
          <p:cNvSpPr>
            <a:spLocks noGrp="1"/>
          </p:cNvSpPr>
          <p:nvPr>
            <p:ph type="title"/>
          </p:nvPr>
        </p:nvSpPr>
        <p:spPr>
          <a:xfrm>
            <a:off x="1762125" y="357674"/>
            <a:ext cx="10248900" cy="867744"/>
          </a:xfrm>
        </p:spPr>
        <p:txBody>
          <a:bodyPr>
            <a:normAutofit fontScale="90000"/>
          </a:bodyPr>
          <a:lstStyle/>
          <a:p>
            <a:pPr algn="ctr"/>
            <a:r>
              <a:rPr lang="tr-TR" sz="3600" b="1" dirty="0">
                <a:solidFill>
                  <a:schemeClr val="accent3">
                    <a:lumMod val="75000"/>
                  </a:schemeClr>
                </a:solidFill>
              </a:rPr>
              <a:t>6- TÜRKAK Tarafından Akredite Edilen Belgeler</a:t>
            </a:r>
          </a:p>
        </p:txBody>
      </p:sp>
      <p:sp>
        <p:nvSpPr>
          <p:cNvPr id="3" name="İçerik Yer Tutucusu 2">
            <a:extLst>
              <a:ext uri="{FF2B5EF4-FFF2-40B4-BE49-F238E27FC236}">
                <a16:creationId xmlns:a16="http://schemas.microsoft.com/office/drawing/2014/main" xmlns="" id="{D9EFB250-6C64-4E3F-880D-417FFDA4EBA3}"/>
              </a:ext>
            </a:extLst>
          </p:cNvPr>
          <p:cNvSpPr>
            <a:spLocks noGrp="1"/>
          </p:cNvSpPr>
          <p:nvPr>
            <p:ph idx="1"/>
          </p:nvPr>
        </p:nvSpPr>
        <p:spPr>
          <a:xfrm>
            <a:off x="1609723" y="1235034"/>
            <a:ext cx="10431855" cy="5546765"/>
          </a:xfrm>
        </p:spPr>
        <p:txBody>
          <a:bodyPr>
            <a:normAutofit/>
          </a:bodyPr>
          <a:lstStyle/>
          <a:p>
            <a:pPr marL="0" indent="0" algn="just">
              <a:spcAft>
                <a:spcPts val="600"/>
              </a:spcAft>
              <a:buNone/>
            </a:pPr>
            <a:r>
              <a:rPr lang="tr-TR" dirty="0"/>
              <a:t>          </a:t>
            </a:r>
            <a:endParaRPr lang="tr-TR" sz="3500" b="1" u="sng" dirty="0">
              <a:effectLst>
                <a:outerShdw blurRad="38100" dist="38100" dir="2700000" algn="tl">
                  <a:srgbClr val="000000">
                    <a:alpha val="43137"/>
                  </a:srgbClr>
                </a:outerShdw>
              </a:effectLst>
            </a:endParaRPr>
          </a:p>
        </p:txBody>
      </p:sp>
      <p:sp>
        <p:nvSpPr>
          <p:cNvPr id="6" name="Slayt Numarası Yer Tutucusu 5">
            <a:extLst>
              <a:ext uri="{FF2B5EF4-FFF2-40B4-BE49-F238E27FC236}">
                <a16:creationId xmlns:a16="http://schemas.microsoft.com/office/drawing/2014/main" xmlns="" id="{15859158-36A9-4B08-BCB3-9C37FDFBB07A}"/>
              </a:ext>
            </a:extLst>
          </p:cNvPr>
          <p:cNvSpPr>
            <a:spLocks noGrp="1"/>
          </p:cNvSpPr>
          <p:nvPr>
            <p:ph type="sldNum" sz="quarter" idx="12"/>
          </p:nvPr>
        </p:nvSpPr>
        <p:spPr/>
        <p:txBody>
          <a:bodyPr/>
          <a:lstStyle/>
          <a:p>
            <a:fld id="{DF1F79AB-9229-4814-A1F8-FDBD1522D16E}" type="slidenum">
              <a:rPr lang="tr-TR" smtClean="0">
                <a:solidFill>
                  <a:srgbClr val="E7DEC9">
                    <a:shade val="50000"/>
                    <a:satMod val="200000"/>
                  </a:srgbClr>
                </a:solidFill>
              </a:rPr>
              <a:pPr/>
              <a:t>37</a:t>
            </a:fld>
            <a:endParaRPr lang="tr-TR">
              <a:solidFill>
                <a:srgbClr val="E7DEC9">
                  <a:shade val="50000"/>
                  <a:satMod val="200000"/>
                </a:srgbClr>
              </a:solidFill>
            </a:endParaRPr>
          </a:p>
        </p:txBody>
      </p:sp>
      <p:sp>
        <p:nvSpPr>
          <p:cNvPr id="7" name="Unvan 1">
            <a:extLst>
              <a:ext uri="{FF2B5EF4-FFF2-40B4-BE49-F238E27FC236}">
                <a16:creationId xmlns:a16="http://schemas.microsoft.com/office/drawing/2014/main" xmlns="" id="{7E7E3402-FE3E-4C1C-954E-4A3193509943}"/>
              </a:ext>
            </a:extLst>
          </p:cNvPr>
          <p:cNvSpPr txBox="1">
            <a:spLocks/>
          </p:cNvSpPr>
          <p:nvPr/>
        </p:nvSpPr>
        <p:spPr>
          <a:xfrm>
            <a:off x="1566229" y="1139746"/>
            <a:ext cx="10625771" cy="344670"/>
          </a:xfrm>
          <a:prstGeom prst="rect">
            <a:avLst/>
          </a:prstGeom>
        </p:spPr>
        <p:txBody>
          <a:bodyPr anchor="ctr">
            <a:normAutofit fontScale="75000" lnSpcReduction="20000"/>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defTabSz="914400"/>
            <a:r>
              <a:rPr lang="tr-TR" sz="2500" dirty="0">
                <a:solidFill>
                  <a:srgbClr val="C32D2E">
                    <a:lumMod val="75000"/>
                  </a:srgbClr>
                </a:solidFill>
                <a:latin typeface="Times New Roman" panose="02020603050405020304" pitchFamily="18" charset="0"/>
                <a:cs typeface="Times New Roman" panose="02020603050405020304" pitchFamily="18" charset="0"/>
              </a:rPr>
              <a:t>https://tbds.turkak.org.tr</a:t>
            </a:r>
          </a:p>
        </p:txBody>
      </p:sp>
      <p:pic>
        <p:nvPicPr>
          <p:cNvPr id="4" name="Picture 2" descr="C:\Users\caneryurttakal\Desktop\Adsız1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8790" y="1567543"/>
            <a:ext cx="10474036" cy="5094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36764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7E7E3402-FE3E-4C1C-954E-4A3193509943}"/>
              </a:ext>
            </a:extLst>
          </p:cNvPr>
          <p:cNvSpPr>
            <a:spLocks noGrp="1"/>
          </p:cNvSpPr>
          <p:nvPr>
            <p:ph type="title"/>
          </p:nvPr>
        </p:nvSpPr>
        <p:spPr>
          <a:xfrm>
            <a:off x="1609725" y="367199"/>
            <a:ext cx="9753600" cy="867744"/>
          </a:xfrm>
        </p:spPr>
        <p:txBody>
          <a:bodyPr>
            <a:normAutofit/>
          </a:bodyPr>
          <a:lstStyle/>
          <a:p>
            <a:pPr algn="ctr"/>
            <a:r>
              <a:rPr lang="tr-TR" sz="3600" b="1" dirty="0">
                <a:solidFill>
                  <a:schemeClr val="accent3">
                    <a:lumMod val="75000"/>
                  </a:schemeClr>
                </a:solidFill>
              </a:rPr>
              <a:t>7- TSE Belgesi</a:t>
            </a:r>
          </a:p>
        </p:txBody>
      </p:sp>
      <p:sp>
        <p:nvSpPr>
          <p:cNvPr id="3" name="İçerik Yer Tutucusu 2">
            <a:extLst>
              <a:ext uri="{FF2B5EF4-FFF2-40B4-BE49-F238E27FC236}">
                <a16:creationId xmlns:a16="http://schemas.microsoft.com/office/drawing/2014/main" xmlns="" id="{D9EFB250-6C64-4E3F-880D-417FFDA4EBA3}"/>
              </a:ext>
            </a:extLst>
          </p:cNvPr>
          <p:cNvSpPr>
            <a:spLocks noGrp="1"/>
          </p:cNvSpPr>
          <p:nvPr>
            <p:ph idx="1"/>
          </p:nvPr>
        </p:nvSpPr>
        <p:spPr>
          <a:xfrm>
            <a:off x="1609724" y="1318160"/>
            <a:ext cx="10334626" cy="5367647"/>
          </a:xfrm>
        </p:spPr>
        <p:txBody>
          <a:bodyPr>
            <a:normAutofit fontScale="92500" lnSpcReduction="10000"/>
          </a:bodyPr>
          <a:lstStyle/>
          <a:p>
            <a:pPr marL="0" indent="0" algn="just">
              <a:spcAft>
                <a:spcPts val="600"/>
              </a:spcAft>
              <a:buNone/>
            </a:pPr>
            <a:r>
              <a:rPr lang="tr-TR" dirty="0"/>
              <a:t>          </a:t>
            </a:r>
            <a:r>
              <a:rPr lang="tr-TR" sz="3500" dirty="0"/>
              <a:t>İdare tarafından ihale dokümanı kapsamında</a:t>
            </a:r>
          </a:p>
          <a:p>
            <a:pPr marL="0" indent="0" algn="just">
              <a:spcAft>
                <a:spcPts val="600"/>
              </a:spcAft>
              <a:buNone/>
            </a:pPr>
            <a:r>
              <a:rPr lang="tr-TR" sz="3500" dirty="0"/>
              <a:t>  </a:t>
            </a:r>
            <a:r>
              <a:rPr lang="tr-TR" sz="3600" dirty="0"/>
              <a:t>Türk Standartları Enstitüsü (TSE) tarafından düzenlenen</a:t>
            </a:r>
          </a:p>
          <a:p>
            <a:pPr marL="0" indent="0" algn="just">
              <a:spcAft>
                <a:spcPts val="600"/>
              </a:spcAft>
              <a:buNone/>
            </a:pPr>
            <a:r>
              <a:rPr lang="tr-TR" sz="3600" dirty="0"/>
              <a:t>  "</a:t>
            </a:r>
            <a:r>
              <a:rPr lang="tr-TR" sz="3600" b="1" dirty="0"/>
              <a:t>TSE Belgesi" </a:t>
            </a:r>
            <a:r>
              <a:rPr lang="tr-TR" sz="3500" dirty="0">
                <a:effectLst>
                  <a:outerShdw blurRad="38100" dist="38100" dir="2700000" algn="tl">
                    <a:srgbClr val="000000">
                      <a:alpha val="43137"/>
                    </a:srgbClr>
                  </a:outerShdw>
                </a:effectLst>
              </a:rPr>
              <a:t>yeterlik kriteri olarak belirlenmiş ise;</a:t>
            </a:r>
          </a:p>
          <a:p>
            <a:pPr marL="0" indent="0" algn="just">
              <a:spcAft>
                <a:spcPts val="600"/>
              </a:spcAft>
              <a:buNone/>
            </a:pPr>
            <a:endParaRPr lang="tr-TR" sz="900" dirty="0">
              <a:effectLst>
                <a:outerShdw blurRad="38100" dist="38100" dir="2700000" algn="tl">
                  <a:srgbClr val="000000">
                    <a:alpha val="43137"/>
                  </a:srgbClr>
                </a:outerShdw>
              </a:effectLst>
            </a:endParaRPr>
          </a:p>
          <a:p>
            <a:pPr marL="0" indent="0" algn="just">
              <a:spcAft>
                <a:spcPts val="600"/>
              </a:spcAft>
              <a:buNone/>
            </a:pPr>
            <a:r>
              <a:rPr lang="tr-TR" sz="3500" dirty="0"/>
              <a:t>         İstekli tarafından sunulacak </a:t>
            </a:r>
          </a:p>
          <a:p>
            <a:pPr marL="0" indent="0" algn="just">
              <a:spcAft>
                <a:spcPts val="600"/>
              </a:spcAft>
              <a:buNone/>
            </a:pPr>
            <a:r>
              <a:rPr lang="tr-TR" sz="3500" b="1" dirty="0">
                <a:solidFill>
                  <a:srgbClr val="FF0000"/>
                </a:solidFill>
              </a:rPr>
              <a:t>   'TSE Belgesi' </a:t>
            </a:r>
            <a:r>
              <a:rPr lang="tr-TR" sz="3500" dirty="0"/>
              <a:t>kriterine ilişkin olarak;</a:t>
            </a:r>
          </a:p>
          <a:p>
            <a:pPr marL="0" indent="0" algn="just">
              <a:spcAft>
                <a:spcPts val="600"/>
              </a:spcAft>
              <a:buNone/>
            </a:pPr>
            <a:endParaRPr lang="tr-TR" sz="900" dirty="0"/>
          </a:p>
          <a:p>
            <a:pPr marL="0" indent="0" algn="just">
              <a:spcAft>
                <a:spcPts val="600"/>
              </a:spcAft>
              <a:buNone/>
            </a:pPr>
            <a:r>
              <a:rPr lang="tr-TR" sz="3200" dirty="0">
                <a:solidFill>
                  <a:srgbClr val="C00000"/>
                </a:solidFill>
              </a:rPr>
              <a:t>       </a:t>
            </a:r>
            <a:r>
              <a:rPr lang="tr-TR" b="1" u="sng" dirty="0">
                <a:solidFill>
                  <a:srgbClr val="C00000"/>
                </a:solidFill>
                <a:effectLst>
                  <a:outerShdw blurRad="38100" dist="38100" dir="2700000" algn="tl">
                    <a:srgbClr val="000000">
                      <a:alpha val="43137"/>
                    </a:srgbClr>
                  </a:outerShdw>
                </a:effectLst>
              </a:rPr>
              <a:t>‘Belge </a:t>
            </a:r>
            <a:r>
              <a:rPr lang="tr-TR" b="1" u="sng" dirty="0" err="1">
                <a:solidFill>
                  <a:srgbClr val="C00000"/>
                </a:solidFill>
                <a:effectLst>
                  <a:outerShdw blurRad="38100" dist="38100" dir="2700000" algn="tl">
                    <a:srgbClr val="000000">
                      <a:alpha val="43137"/>
                    </a:srgbClr>
                  </a:outerShdw>
                </a:effectLst>
              </a:rPr>
              <a:t>Numarası’nın</a:t>
            </a:r>
            <a:endParaRPr lang="tr-TR" b="1" u="sng" dirty="0">
              <a:solidFill>
                <a:srgbClr val="C00000"/>
              </a:solidFill>
              <a:effectLst>
                <a:outerShdw blurRad="38100" dist="38100" dir="2700000" algn="tl">
                  <a:srgbClr val="000000">
                    <a:alpha val="43137"/>
                  </a:srgbClr>
                </a:outerShdw>
              </a:effectLst>
            </a:endParaRPr>
          </a:p>
          <a:p>
            <a:pPr marL="0" indent="0" algn="just">
              <a:spcAft>
                <a:spcPts val="600"/>
              </a:spcAft>
              <a:buNone/>
            </a:pPr>
            <a:r>
              <a:rPr lang="tr-TR" dirty="0"/>
              <a:t>        </a:t>
            </a:r>
            <a:r>
              <a:rPr lang="tr-TR" sz="3900" b="1" u="sng" dirty="0">
                <a:effectLst>
                  <a:outerShdw blurRad="38100" dist="38100" dir="2700000" algn="tl">
                    <a:srgbClr val="000000">
                      <a:alpha val="43137"/>
                    </a:srgbClr>
                  </a:outerShdw>
                </a:effectLst>
              </a:rPr>
              <a:t>«Sunulmayacak Belgeler </a:t>
            </a:r>
            <a:r>
              <a:rPr lang="tr-TR" sz="3900" b="1" u="sng" dirty="0" err="1">
                <a:effectLst>
                  <a:outerShdw blurRad="38100" dist="38100" dir="2700000" algn="tl">
                    <a:srgbClr val="000000">
                      <a:alpha val="43137"/>
                    </a:srgbClr>
                  </a:outerShdw>
                </a:effectLst>
              </a:rPr>
              <a:t>Tablosu»</a:t>
            </a:r>
            <a:r>
              <a:rPr lang="tr-TR" b="1" u="sng" dirty="0" err="1">
                <a:effectLst>
                  <a:outerShdw blurRad="38100" dist="38100" dir="2700000" algn="tl">
                    <a:srgbClr val="000000">
                      <a:alpha val="43137"/>
                    </a:srgbClr>
                  </a:outerShdw>
                </a:effectLst>
              </a:rPr>
              <a:t>nda</a:t>
            </a:r>
            <a:endParaRPr lang="tr-TR" b="1" u="sng" dirty="0">
              <a:effectLst>
                <a:outerShdw blurRad="38100" dist="38100" dir="2700000" algn="tl">
                  <a:srgbClr val="000000">
                    <a:alpha val="43137"/>
                  </a:srgbClr>
                </a:outerShdw>
              </a:effectLst>
            </a:endParaRPr>
          </a:p>
          <a:p>
            <a:pPr marL="0" indent="0" algn="just">
              <a:spcAft>
                <a:spcPts val="600"/>
              </a:spcAft>
              <a:buNone/>
            </a:pPr>
            <a:r>
              <a:rPr lang="tr-TR" sz="3200" b="1" dirty="0">
                <a:solidFill>
                  <a:srgbClr val="FF0000"/>
                </a:solidFill>
                <a:effectLst>
                  <a:outerShdw blurRad="38100" dist="38100" dir="2700000" algn="tl">
                    <a:srgbClr val="000000">
                      <a:alpha val="43137"/>
                    </a:srgbClr>
                  </a:outerShdw>
                </a:effectLst>
              </a:rPr>
              <a:t>   </a:t>
            </a:r>
            <a:r>
              <a:rPr lang="tr-TR" sz="3500" b="1" u="sng" dirty="0">
                <a:effectLst>
                  <a:outerShdw blurRad="38100" dist="38100" dir="2700000" algn="tl">
                    <a:srgbClr val="000000">
                      <a:alpha val="43137"/>
                    </a:srgbClr>
                  </a:outerShdw>
                </a:effectLst>
              </a:rPr>
              <a:t>belirtilmesi yeterli olacak.</a:t>
            </a:r>
          </a:p>
        </p:txBody>
      </p:sp>
      <p:sp>
        <p:nvSpPr>
          <p:cNvPr id="6" name="Slayt Numarası Yer Tutucusu 5">
            <a:extLst>
              <a:ext uri="{FF2B5EF4-FFF2-40B4-BE49-F238E27FC236}">
                <a16:creationId xmlns:a16="http://schemas.microsoft.com/office/drawing/2014/main" xmlns="" id="{15859158-36A9-4B08-BCB3-9C37FDFBB07A}"/>
              </a:ext>
            </a:extLst>
          </p:cNvPr>
          <p:cNvSpPr>
            <a:spLocks noGrp="1"/>
          </p:cNvSpPr>
          <p:nvPr>
            <p:ph type="sldNum" sz="quarter" idx="12"/>
          </p:nvPr>
        </p:nvSpPr>
        <p:spPr/>
        <p:txBody>
          <a:bodyPr/>
          <a:lstStyle/>
          <a:p>
            <a:fld id="{DF1F79AB-9229-4814-A1F8-FDBD1522D16E}" type="slidenum">
              <a:rPr lang="tr-TR" smtClean="0"/>
              <a:t>38</a:t>
            </a:fld>
            <a:endParaRPr lang="tr-TR"/>
          </a:p>
        </p:txBody>
      </p:sp>
    </p:spTree>
    <p:extLst>
      <p:ext uri="{BB962C8B-B14F-4D97-AF65-F5344CB8AC3E}">
        <p14:creationId xmlns:p14="http://schemas.microsoft.com/office/powerpoint/2010/main" val="3507003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7E7E3402-FE3E-4C1C-954E-4A3193509943}"/>
              </a:ext>
            </a:extLst>
          </p:cNvPr>
          <p:cNvSpPr>
            <a:spLocks noGrp="1"/>
          </p:cNvSpPr>
          <p:nvPr>
            <p:ph type="title"/>
          </p:nvPr>
        </p:nvSpPr>
        <p:spPr>
          <a:xfrm>
            <a:off x="1609725" y="367199"/>
            <a:ext cx="9753600" cy="867744"/>
          </a:xfrm>
        </p:spPr>
        <p:txBody>
          <a:bodyPr>
            <a:normAutofit/>
          </a:bodyPr>
          <a:lstStyle/>
          <a:p>
            <a:pPr algn="ctr"/>
            <a:r>
              <a:rPr lang="tr-TR" sz="3600" b="1" dirty="0">
                <a:solidFill>
                  <a:schemeClr val="accent3">
                    <a:lumMod val="75000"/>
                  </a:schemeClr>
                </a:solidFill>
              </a:rPr>
              <a:t>7- TSE Belgesi</a:t>
            </a:r>
          </a:p>
        </p:txBody>
      </p:sp>
      <p:sp>
        <p:nvSpPr>
          <p:cNvPr id="6" name="Slayt Numarası Yer Tutucusu 5">
            <a:extLst>
              <a:ext uri="{FF2B5EF4-FFF2-40B4-BE49-F238E27FC236}">
                <a16:creationId xmlns:a16="http://schemas.microsoft.com/office/drawing/2014/main" xmlns="" id="{15859158-36A9-4B08-BCB3-9C37FDFBB07A}"/>
              </a:ext>
            </a:extLst>
          </p:cNvPr>
          <p:cNvSpPr>
            <a:spLocks noGrp="1"/>
          </p:cNvSpPr>
          <p:nvPr>
            <p:ph type="sldNum" sz="quarter" idx="12"/>
          </p:nvPr>
        </p:nvSpPr>
        <p:spPr/>
        <p:txBody>
          <a:bodyPr/>
          <a:lstStyle/>
          <a:p>
            <a:fld id="{DF1F79AB-9229-4814-A1F8-FDBD1522D16E}" type="slidenum">
              <a:rPr lang="tr-TR" smtClean="0">
                <a:solidFill>
                  <a:srgbClr val="E7DEC9">
                    <a:shade val="50000"/>
                    <a:satMod val="200000"/>
                  </a:srgbClr>
                </a:solidFill>
              </a:rPr>
              <a:pPr/>
              <a:t>39</a:t>
            </a:fld>
            <a:endParaRPr lang="tr-TR">
              <a:solidFill>
                <a:srgbClr val="E7DEC9">
                  <a:shade val="50000"/>
                  <a:satMod val="200000"/>
                </a:srgbClr>
              </a:solidFill>
            </a:endParaRPr>
          </a:p>
        </p:txBody>
      </p:sp>
      <p:sp>
        <p:nvSpPr>
          <p:cNvPr id="7" name="Unvan 1">
            <a:extLst>
              <a:ext uri="{FF2B5EF4-FFF2-40B4-BE49-F238E27FC236}">
                <a16:creationId xmlns:a16="http://schemas.microsoft.com/office/drawing/2014/main" xmlns="" id="{7E7E3402-FE3E-4C1C-954E-4A3193509943}"/>
              </a:ext>
            </a:extLst>
          </p:cNvPr>
          <p:cNvSpPr txBox="1">
            <a:spLocks/>
          </p:cNvSpPr>
          <p:nvPr/>
        </p:nvSpPr>
        <p:spPr>
          <a:xfrm>
            <a:off x="1566229" y="1139746"/>
            <a:ext cx="10625771" cy="344670"/>
          </a:xfrm>
          <a:prstGeom prst="rect">
            <a:avLst/>
          </a:prstGeom>
        </p:spPr>
        <p:txBody>
          <a:bodyPr anchor="ctr">
            <a:normAutofit fontScale="75000" lnSpcReduction="20000"/>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defTabSz="914400"/>
            <a:r>
              <a:rPr lang="tr-TR" sz="2500" dirty="0">
                <a:solidFill>
                  <a:srgbClr val="C32D2E">
                    <a:lumMod val="75000"/>
                  </a:srgbClr>
                </a:solidFill>
                <a:latin typeface="Times New Roman" panose="02020603050405020304" pitchFamily="18" charset="0"/>
                <a:cs typeface="Times New Roman" panose="02020603050405020304" pitchFamily="18" charset="0"/>
              </a:rPr>
              <a:t>https://basvuruportal.tse.org.tr/Genel/FirmaArama.aspx</a:t>
            </a:r>
          </a:p>
        </p:txBody>
      </p:sp>
      <p:pic>
        <p:nvPicPr>
          <p:cNvPr id="8194" name="Picture 2" descr="C:\Users\caneryurttakal\Desktop\Adsı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6229" y="1484416"/>
            <a:ext cx="10285345" cy="5165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6806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8118104C-B085-4C83-9E81-70EDB53D1330}"/>
              </a:ext>
            </a:extLst>
          </p:cNvPr>
          <p:cNvSpPr>
            <a:spLocks noGrp="1"/>
          </p:cNvSpPr>
          <p:nvPr>
            <p:ph type="title"/>
          </p:nvPr>
        </p:nvSpPr>
        <p:spPr/>
        <p:txBody>
          <a:bodyPr>
            <a:normAutofit fontScale="90000"/>
          </a:bodyPr>
          <a:lstStyle/>
          <a:p>
            <a:pPr algn="ctr"/>
            <a:r>
              <a:rPr lang="tr-TR" b="1" dirty="0">
                <a:latin typeface="Times New Roman" panose="02020603050405020304" pitchFamily="18" charset="0"/>
                <a:cs typeface="Times New Roman" panose="02020603050405020304" pitchFamily="18" charset="0"/>
              </a:rPr>
              <a:t>19.06.2018 tarihli Resmi Gazetede yapılan değişiklikler</a:t>
            </a:r>
            <a:endParaRPr lang="tr-TR" dirty="0"/>
          </a:p>
        </p:txBody>
      </p:sp>
      <p:pic>
        <p:nvPicPr>
          <p:cNvPr id="5" name="Picture 2" descr="bÃ¼rokrasiyi azaltmak ile ilgili gÃ¶rsel sonucu">
            <a:extLst>
              <a:ext uri="{FF2B5EF4-FFF2-40B4-BE49-F238E27FC236}">
                <a16:creationId xmlns:a16="http://schemas.microsoft.com/office/drawing/2014/main" xmlns="" id="{E6436D94-2417-4EA9-8B40-42DFEA14111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52574" y="1826811"/>
            <a:ext cx="4897969" cy="2142698"/>
          </a:xfrm>
          <a:prstGeom prst="rect">
            <a:avLst/>
          </a:prstGeom>
          <a:noFill/>
          <a:extLst>
            <a:ext uri="{909E8E84-426E-40DD-AFC4-6F175D3DCCD1}">
              <a14:hiddenFill xmlns:a14="http://schemas.microsoft.com/office/drawing/2010/main">
                <a:solidFill>
                  <a:srgbClr val="FFFFFF"/>
                </a:solidFill>
              </a14:hiddenFill>
            </a:ext>
          </a:extLst>
        </p:spPr>
      </p:pic>
      <p:sp>
        <p:nvSpPr>
          <p:cNvPr id="4" name="Slayt Numarası Yer Tutucusu 3">
            <a:extLst>
              <a:ext uri="{FF2B5EF4-FFF2-40B4-BE49-F238E27FC236}">
                <a16:creationId xmlns:a16="http://schemas.microsoft.com/office/drawing/2014/main" xmlns="" id="{1AE7B41C-9966-4377-88D4-452435655AF1}"/>
              </a:ext>
            </a:extLst>
          </p:cNvPr>
          <p:cNvSpPr>
            <a:spLocks noGrp="1"/>
          </p:cNvSpPr>
          <p:nvPr>
            <p:ph type="sldNum" sz="quarter" idx="12"/>
          </p:nvPr>
        </p:nvSpPr>
        <p:spPr/>
        <p:txBody>
          <a:bodyPr/>
          <a:lstStyle/>
          <a:p>
            <a:fld id="{DF1F79AB-9229-4814-A1F8-FDBD1522D16E}" type="slidenum">
              <a:rPr lang="tr-TR" smtClean="0"/>
              <a:t>4</a:t>
            </a:fld>
            <a:endParaRPr lang="tr-TR"/>
          </a:p>
        </p:txBody>
      </p:sp>
      <p:pic>
        <p:nvPicPr>
          <p:cNvPr id="6" name="Picture 2" descr="elektronik ihale resim ile ilgili gÃ¶rsel sonucu">
            <a:extLst>
              <a:ext uri="{FF2B5EF4-FFF2-40B4-BE49-F238E27FC236}">
                <a16:creationId xmlns:a16="http://schemas.microsoft.com/office/drawing/2014/main" xmlns="" id="{D42025A9-80CF-4A4A-A8E1-F47E7EC1E4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2041" y="1826811"/>
            <a:ext cx="5254041" cy="214269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e-ihale resim ile ilgili gÃ¶rsel sonucu">
            <a:extLst>
              <a:ext uri="{FF2B5EF4-FFF2-40B4-BE49-F238E27FC236}">
                <a16:creationId xmlns:a16="http://schemas.microsoft.com/office/drawing/2014/main" xmlns="" id="{D5934EF3-58B3-4292-A95A-77054C4833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3525" y="4255825"/>
            <a:ext cx="4936070" cy="223823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halelerin elektronik ortam ile ilgili gÃ¶rsel sonucu">
            <a:extLst>
              <a:ext uri="{FF2B5EF4-FFF2-40B4-BE49-F238E27FC236}">
                <a16:creationId xmlns:a16="http://schemas.microsoft.com/office/drawing/2014/main" xmlns="" id="{E22C4671-2C83-4516-AD15-1EE7DEA33D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2041" y="4255826"/>
            <a:ext cx="5254041" cy="2238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4643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7E7E3402-FE3E-4C1C-954E-4A3193509943}"/>
              </a:ext>
            </a:extLst>
          </p:cNvPr>
          <p:cNvSpPr>
            <a:spLocks noGrp="1"/>
          </p:cNvSpPr>
          <p:nvPr>
            <p:ph type="title"/>
          </p:nvPr>
        </p:nvSpPr>
        <p:spPr>
          <a:xfrm>
            <a:off x="1609725" y="367199"/>
            <a:ext cx="9753600" cy="867744"/>
          </a:xfrm>
        </p:spPr>
        <p:txBody>
          <a:bodyPr>
            <a:normAutofit/>
          </a:bodyPr>
          <a:lstStyle/>
          <a:p>
            <a:pPr algn="ctr"/>
            <a:r>
              <a:rPr lang="tr-TR" sz="3600" b="1" dirty="0">
                <a:solidFill>
                  <a:schemeClr val="accent3">
                    <a:lumMod val="75000"/>
                  </a:schemeClr>
                </a:solidFill>
              </a:rPr>
              <a:t>8- EPDK Tarafından Verilen Lisanslar</a:t>
            </a:r>
          </a:p>
        </p:txBody>
      </p:sp>
      <p:sp>
        <p:nvSpPr>
          <p:cNvPr id="3" name="İçerik Yer Tutucusu 2">
            <a:extLst>
              <a:ext uri="{FF2B5EF4-FFF2-40B4-BE49-F238E27FC236}">
                <a16:creationId xmlns:a16="http://schemas.microsoft.com/office/drawing/2014/main" xmlns="" id="{D9EFB250-6C64-4E3F-880D-417FFDA4EBA3}"/>
              </a:ext>
            </a:extLst>
          </p:cNvPr>
          <p:cNvSpPr>
            <a:spLocks noGrp="1"/>
          </p:cNvSpPr>
          <p:nvPr>
            <p:ph idx="1"/>
          </p:nvPr>
        </p:nvSpPr>
        <p:spPr>
          <a:xfrm>
            <a:off x="1609724" y="1438275"/>
            <a:ext cx="10039351" cy="5181600"/>
          </a:xfrm>
        </p:spPr>
        <p:txBody>
          <a:bodyPr>
            <a:normAutofit lnSpcReduction="10000"/>
          </a:bodyPr>
          <a:lstStyle/>
          <a:p>
            <a:pPr marL="0" indent="0" algn="just">
              <a:spcAft>
                <a:spcPts val="600"/>
              </a:spcAft>
              <a:buNone/>
            </a:pPr>
            <a:r>
              <a:rPr lang="tr-TR" dirty="0"/>
              <a:t>          </a:t>
            </a:r>
            <a:r>
              <a:rPr lang="tr-TR" sz="3500" dirty="0"/>
              <a:t>İdare tarafından ihale dokümanı kapsamında</a:t>
            </a:r>
          </a:p>
          <a:p>
            <a:pPr marL="0" indent="0" algn="just">
              <a:spcAft>
                <a:spcPts val="600"/>
              </a:spcAft>
              <a:buNone/>
            </a:pPr>
            <a:r>
              <a:rPr lang="tr-TR" sz="3500" dirty="0"/>
              <a:t>   </a:t>
            </a:r>
            <a:r>
              <a:rPr lang="tr-TR" sz="3600" dirty="0"/>
              <a:t>EPDK tarafından düzenlenen "</a:t>
            </a:r>
            <a:r>
              <a:rPr lang="tr-TR" sz="3600" b="1" dirty="0"/>
              <a:t>Lisanslar"</a:t>
            </a:r>
          </a:p>
          <a:p>
            <a:pPr marL="0" indent="0" algn="just">
              <a:spcAft>
                <a:spcPts val="600"/>
              </a:spcAft>
              <a:buNone/>
            </a:pPr>
            <a:r>
              <a:rPr lang="tr-TR" sz="3600" b="1" dirty="0"/>
              <a:t>   </a:t>
            </a:r>
            <a:r>
              <a:rPr lang="tr-TR" sz="3500" dirty="0">
                <a:effectLst>
                  <a:outerShdw blurRad="38100" dist="38100" dir="2700000" algn="tl">
                    <a:srgbClr val="000000">
                      <a:alpha val="43137"/>
                    </a:srgbClr>
                  </a:outerShdw>
                </a:effectLst>
              </a:rPr>
              <a:t>yeterlik kriteri olarak belirlenmiş ise;</a:t>
            </a:r>
          </a:p>
          <a:p>
            <a:pPr marL="0" indent="0" algn="just">
              <a:spcAft>
                <a:spcPts val="600"/>
              </a:spcAft>
              <a:buNone/>
            </a:pPr>
            <a:r>
              <a:rPr lang="tr-TR" sz="3500" dirty="0"/>
              <a:t>         İstekli tarafından sunulacak </a:t>
            </a:r>
            <a:r>
              <a:rPr lang="tr-TR" sz="3500" b="1" dirty="0">
                <a:solidFill>
                  <a:srgbClr val="FF0000"/>
                </a:solidFill>
              </a:rPr>
              <a:t>'EPDK tarafından</a:t>
            </a:r>
          </a:p>
          <a:p>
            <a:pPr marL="0" indent="0" algn="just">
              <a:spcAft>
                <a:spcPts val="600"/>
              </a:spcAft>
              <a:buNone/>
            </a:pPr>
            <a:r>
              <a:rPr lang="tr-TR" sz="3500" b="1" dirty="0">
                <a:solidFill>
                  <a:srgbClr val="FF0000"/>
                </a:solidFill>
              </a:rPr>
              <a:t>   verilen Lisanslar' </a:t>
            </a:r>
            <a:r>
              <a:rPr lang="tr-TR" sz="3500" dirty="0"/>
              <a:t>kriterine ilişkin olarak;</a:t>
            </a:r>
          </a:p>
          <a:p>
            <a:pPr marL="0" indent="0" algn="just">
              <a:spcAft>
                <a:spcPts val="600"/>
              </a:spcAft>
              <a:buNone/>
            </a:pPr>
            <a:r>
              <a:rPr lang="tr-TR" sz="3200" dirty="0">
                <a:solidFill>
                  <a:srgbClr val="C00000"/>
                </a:solidFill>
              </a:rPr>
              <a:t>        </a:t>
            </a:r>
            <a:r>
              <a:rPr lang="tr-TR" sz="3600" b="1" u="sng" dirty="0">
                <a:solidFill>
                  <a:srgbClr val="C00000"/>
                </a:solidFill>
                <a:effectLst>
                  <a:outerShdw blurRad="38100" dist="38100" dir="2700000" algn="tl">
                    <a:srgbClr val="000000">
                      <a:alpha val="43137"/>
                    </a:srgbClr>
                  </a:outerShdw>
                </a:effectLst>
              </a:rPr>
              <a:t>‘Lisans </a:t>
            </a:r>
            <a:r>
              <a:rPr lang="tr-TR" sz="3600" b="1" u="sng" dirty="0" err="1">
                <a:solidFill>
                  <a:srgbClr val="C00000"/>
                </a:solidFill>
                <a:effectLst>
                  <a:outerShdw blurRad="38100" dist="38100" dir="2700000" algn="tl">
                    <a:srgbClr val="000000">
                      <a:alpha val="43137"/>
                    </a:srgbClr>
                  </a:outerShdw>
                </a:effectLst>
              </a:rPr>
              <a:t>Numarası’nın</a:t>
            </a:r>
            <a:endParaRPr lang="tr-TR" sz="3600" b="1" u="sng" dirty="0">
              <a:solidFill>
                <a:srgbClr val="C00000"/>
              </a:solidFill>
              <a:effectLst>
                <a:outerShdw blurRad="38100" dist="38100" dir="2700000" algn="tl">
                  <a:srgbClr val="000000">
                    <a:alpha val="43137"/>
                  </a:srgbClr>
                </a:outerShdw>
              </a:effectLst>
            </a:endParaRPr>
          </a:p>
          <a:p>
            <a:pPr marL="0" indent="0" algn="just">
              <a:spcAft>
                <a:spcPts val="600"/>
              </a:spcAft>
              <a:buNone/>
            </a:pPr>
            <a:r>
              <a:rPr lang="tr-TR" dirty="0"/>
              <a:t>        </a:t>
            </a:r>
            <a:r>
              <a:rPr lang="tr-TR" sz="3900" b="1" u="sng" dirty="0">
                <a:effectLst>
                  <a:outerShdw blurRad="38100" dist="38100" dir="2700000" algn="tl">
                    <a:srgbClr val="000000">
                      <a:alpha val="43137"/>
                    </a:srgbClr>
                  </a:outerShdw>
                </a:effectLst>
              </a:rPr>
              <a:t>«Sunulmayacak Belgeler </a:t>
            </a:r>
            <a:r>
              <a:rPr lang="tr-TR" sz="3900" b="1" u="sng" dirty="0" err="1">
                <a:effectLst>
                  <a:outerShdw blurRad="38100" dist="38100" dir="2700000" algn="tl">
                    <a:srgbClr val="000000">
                      <a:alpha val="43137"/>
                    </a:srgbClr>
                  </a:outerShdw>
                </a:effectLst>
              </a:rPr>
              <a:t>Tablosu»</a:t>
            </a:r>
            <a:r>
              <a:rPr lang="tr-TR" b="1" u="sng" dirty="0" err="1">
                <a:effectLst>
                  <a:outerShdw blurRad="38100" dist="38100" dir="2700000" algn="tl">
                    <a:srgbClr val="000000">
                      <a:alpha val="43137"/>
                    </a:srgbClr>
                  </a:outerShdw>
                </a:effectLst>
              </a:rPr>
              <a:t>nda</a:t>
            </a:r>
            <a:endParaRPr lang="tr-TR" b="1" u="sng" dirty="0">
              <a:effectLst>
                <a:outerShdw blurRad="38100" dist="38100" dir="2700000" algn="tl">
                  <a:srgbClr val="000000">
                    <a:alpha val="43137"/>
                  </a:srgbClr>
                </a:outerShdw>
              </a:effectLst>
            </a:endParaRPr>
          </a:p>
          <a:p>
            <a:pPr marL="0" indent="0" algn="just">
              <a:spcAft>
                <a:spcPts val="600"/>
              </a:spcAft>
              <a:buNone/>
            </a:pPr>
            <a:r>
              <a:rPr lang="tr-TR" sz="3200" b="1" dirty="0">
                <a:solidFill>
                  <a:srgbClr val="FF0000"/>
                </a:solidFill>
                <a:effectLst>
                  <a:outerShdw blurRad="38100" dist="38100" dir="2700000" algn="tl">
                    <a:srgbClr val="000000">
                      <a:alpha val="43137"/>
                    </a:srgbClr>
                  </a:outerShdw>
                </a:effectLst>
              </a:rPr>
              <a:t>   </a:t>
            </a:r>
            <a:r>
              <a:rPr lang="tr-TR" sz="3500" b="1" u="sng" dirty="0">
                <a:effectLst>
                  <a:outerShdw blurRad="38100" dist="38100" dir="2700000" algn="tl">
                    <a:srgbClr val="000000">
                      <a:alpha val="43137"/>
                    </a:srgbClr>
                  </a:outerShdw>
                </a:effectLst>
              </a:rPr>
              <a:t>belirtilmesi yeterli olacak.</a:t>
            </a:r>
          </a:p>
        </p:txBody>
      </p:sp>
      <p:sp>
        <p:nvSpPr>
          <p:cNvPr id="6" name="Slayt Numarası Yer Tutucusu 5">
            <a:extLst>
              <a:ext uri="{FF2B5EF4-FFF2-40B4-BE49-F238E27FC236}">
                <a16:creationId xmlns:a16="http://schemas.microsoft.com/office/drawing/2014/main" xmlns="" id="{15859158-36A9-4B08-BCB3-9C37FDFBB07A}"/>
              </a:ext>
            </a:extLst>
          </p:cNvPr>
          <p:cNvSpPr>
            <a:spLocks noGrp="1"/>
          </p:cNvSpPr>
          <p:nvPr>
            <p:ph type="sldNum" sz="quarter" idx="12"/>
          </p:nvPr>
        </p:nvSpPr>
        <p:spPr/>
        <p:txBody>
          <a:bodyPr/>
          <a:lstStyle/>
          <a:p>
            <a:fld id="{DF1F79AB-9229-4814-A1F8-FDBD1522D16E}" type="slidenum">
              <a:rPr lang="tr-TR" smtClean="0"/>
              <a:t>40</a:t>
            </a:fld>
            <a:endParaRPr lang="tr-TR"/>
          </a:p>
        </p:txBody>
      </p:sp>
    </p:spTree>
    <p:extLst>
      <p:ext uri="{BB962C8B-B14F-4D97-AF65-F5344CB8AC3E}">
        <p14:creationId xmlns:p14="http://schemas.microsoft.com/office/powerpoint/2010/main" val="2723510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7E7E3402-FE3E-4C1C-954E-4A3193509943}"/>
              </a:ext>
            </a:extLst>
          </p:cNvPr>
          <p:cNvSpPr>
            <a:spLocks noGrp="1"/>
          </p:cNvSpPr>
          <p:nvPr>
            <p:ph type="title"/>
          </p:nvPr>
        </p:nvSpPr>
        <p:spPr>
          <a:xfrm>
            <a:off x="1609725" y="367199"/>
            <a:ext cx="9753600" cy="867744"/>
          </a:xfrm>
        </p:spPr>
        <p:txBody>
          <a:bodyPr>
            <a:normAutofit/>
          </a:bodyPr>
          <a:lstStyle/>
          <a:p>
            <a:pPr algn="ctr"/>
            <a:r>
              <a:rPr lang="tr-TR" sz="3600" b="1" dirty="0">
                <a:solidFill>
                  <a:schemeClr val="accent3">
                    <a:lumMod val="75000"/>
                  </a:schemeClr>
                </a:solidFill>
              </a:rPr>
              <a:t>8- EPDK Tarafından Verilen Lisanslar</a:t>
            </a:r>
          </a:p>
        </p:txBody>
      </p:sp>
      <p:sp>
        <p:nvSpPr>
          <p:cNvPr id="6" name="Slayt Numarası Yer Tutucusu 5">
            <a:extLst>
              <a:ext uri="{FF2B5EF4-FFF2-40B4-BE49-F238E27FC236}">
                <a16:creationId xmlns:a16="http://schemas.microsoft.com/office/drawing/2014/main" xmlns="" id="{15859158-36A9-4B08-BCB3-9C37FDFBB07A}"/>
              </a:ext>
            </a:extLst>
          </p:cNvPr>
          <p:cNvSpPr>
            <a:spLocks noGrp="1"/>
          </p:cNvSpPr>
          <p:nvPr>
            <p:ph type="sldNum" sz="quarter" idx="12"/>
          </p:nvPr>
        </p:nvSpPr>
        <p:spPr/>
        <p:txBody>
          <a:bodyPr/>
          <a:lstStyle/>
          <a:p>
            <a:fld id="{DF1F79AB-9229-4814-A1F8-FDBD1522D16E}" type="slidenum">
              <a:rPr lang="tr-TR" smtClean="0"/>
              <a:t>41</a:t>
            </a:fld>
            <a:endParaRPr lang="tr-TR"/>
          </a:p>
        </p:txBody>
      </p:sp>
      <p:pic>
        <p:nvPicPr>
          <p:cNvPr id="2050" name="Picture 2" descr="C:\Users\caneryurttakal\Desktop\Adsız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0042" y="1484417"/>
            <a:ext cx="10462161" cy="5201392"/>
          </a:xfrm>
          <a:prstGeom prst="rect">
            <a:avLst/>
          </a:prstGeom>
          <a:noFill/>
          <a:extLst>
            <a:ext uri="{909E8E84-426E-40DD-AFC4-6F175D3DCCD1}">
              <a14:hiddenFill xmlns:a14="http://schemas.microsoft.com/office/drawing/2010/main">
                <a:solidFill>
                  <a:srgbClr val="FFFFFF"/>
                </a:solidFill>
              </a14:hiddenFill>
            </a:ext>
          </a:extLst>
        </p:spPr>
      </p:pic>
      <p:sp>
        <p:nvSpPr>
          <p:cNvPr id="7" name="Unvan 1">
            <a:extLst>
              <a:ext uri="{FF2B5EF4-FFF2-40B4-BE49-F238E27FC236}">
                <a16:creationId xmlns:a16="http://schemas.microsoft.com/office/drawing/2014/main" xmlns="" id="{7E7E3402-FE3E-4C1C-954E-4A3193509943}"/>
              </a:ext>
            </a:extLst>
          </p:cNvPr>
          <p:cNvSpPr txBox="1">
            <a:spLocks/>
          </p:cNvSpPr>
          <p:nvPr/>
        </p:nvSpPr>
        <p:spPr>
          <a:xfrm>
            <a:off x="1566229" y="1139746"/>
            <a:ext cx="10625771" cy="344670"/>
          </a:xfrm>
          <a:prstGeom prst="rect">
            <a:avLst/>
          </a:prstGeom>
        </p:spPr>
        <p:txBody>
          <a:bodyPr anchor="ctr">
            <a:normAutofit fontScale="75000" lnSpcReduction="20000"/>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defTabSz="914400"/>
            <a:r>
              <a:rPr lang="tr-TR" sz="2500" dirty="0">
                <a:solidFill>
                  <a:srgbClr val="C32D2E">
                    <a:lumMod val="75000"/>
                  </a:srgbClr>
                </a:solidFill>
                <a:latin typeface="Times New Roman" panose="02020603050405020304" pitchFamily="18" charset="0"/>
                <a:cs typeface="Times New Roman" panose="02020603050405020304" pitchFamily="18" charset="0"/>
              </a:rPr>
              <a:t>http://www.epdk.gov.tr/</a:t>
            </a:r>
          </a:p>
        </p:txBody>
      </p:sp>
    </p:spTree>
    <p:extLst>
      <p:ext uri="{BB962C8B-B14F-4D97-AF65-F5344CB8AC3E}">
        <p14:creationId xmlns:p14="http://schemas.microsoft.com/office/powerpoint/2010/main" val="17741877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7E7E3402-FE3E-4C1C-954E-4A3193509943}"/>
              </a:ext>
            </a:extLst>
          </p:cNvPr>
          <p:cNvSpPr>
            <a:spLocks noGrp="1"/>
          </p:cNvSpPr>
          <p:nvPr>
            <p:ph type="title"/>
          </p:nvPr>
        </p:nvSpPr>
        <p:spPr>
          <a:xfrm>
            <a:off x="1609725" y="367199"/>
            <a:ext cx="9753600" cy="867744"/>
          </a:xfrm>
        </p:spPr>
        <p:txBody>
          <a:bodyPr>
            <a:normAutofit/>
          </a:bodyPr>
          <a:lstStyle/>
          <a:p>
            <a:pPr algn="ctr"/>
            <a:r>
              <a:rPr lang="tr-TR" sz="3600" b="1" dirty="0">
                <a:solidFill>
                  <a:schemeClr val="accent3">
                    <a:lumMod val="75000"/>
                  </a:schemeClr>
                </a:solidFill>
              </a:rPr>
              <a:t>8- EPDK Tarafından Verilen Lisanslar</a:t>
            </a:r>
          </a:p>
        </p:txBody>
      </p:sp>
      <p:sp>
        <p:nvSpPr>
          <p:cNvPr id="3" name="İçerik Yer Tutucusu 2">
            <a:extLst>
              <a:ext uri="{FF2B5EF4-FFF2-40B4-BE49-F238E27FC236}">
                <a16:creationId xmlns:a16="http://schemas.microsoft.com/office/drawing/2014/main" xmlns="" id="{D9EFB250-6C64-4E3F-880D-417FFDA4EBA3}"/>
              </a:ext>
            </a:extLst>
          </p:cNvPr>
          <p:cNvSpPr>
            <a:spLocks noGrp="1"/>
          </p:cNvSpPr>
          <p:nvPr>
            <p:ph idx="1"/>
          </p:nvPr>
        </p:nvSpPr>
        <p:spPr>
          <a:xfrm>
            <a:off x="1609724" y="1438275"/>
            <a:ext cx="10039351" cy="5181600"/>
          </a:xfrm>
        </p:spPr>
        <p:txBody>
          <a:bodyPr>
            <a:normAutofit/>
          </a:bodyPr>
          <a:lstStyle/>
          <a:p>
            <a:pPr marL="0" indent="0" algn="just">
              <a:spcAft>
                <a:spcPts val="600"/>
              </a:spcAft>
              <a:buNone/>
            </a:pPr>
            <a:r>
              <a:rPr lang="tr-TR" dirty="0"/>
              <a:t>          </a:t>
            </a:r>
            <a:endParaRPr lang="tr-TR" sz="3500" b="1" u="sng" dirty="0">
              <a:effectLst>
                <a:outerShdw blurRad="38100" dist="38100" dir="2700000" algn="tl">
                  <a:srgbClr val="000000">
                    <a:alpha val="43137"/>
                  </a:srgbClr>
                </a:outerShdw>
              </a:effectLst>
            </a:endParaRPr>
          </a:p>
        </p:txBody>
      </p:sp>
      <p:sp>
        <p:nvSpPr>
          <p:cNvPr id="6" name="Slayt Numarası Yer Tutucusu 5">
            <a:extLst>
              <a:ext uri="{FF2B5EF4-FFF2-40B4-BE49-F238E27FC236}">
                <a16:creationId xmlns:a16="http://schemas.microsoft.com/office/drawing/2014/main" xmlns="" id="{15859158-36A9-4B08-BCB3-9C37FDFBB07A}"/>
              </a:ext>
            </a:extLst>
          </p:cNvPr>
          <p:cNvSpPr>
            <a:spLocks noGrp="1"/>
          </p:cNvSpPr>
          <p:nvPr>
            <p:ph type="sldNum" sz="quarter" idx="12"/>
          </p:nvPr>
        </p:nvSpPr>
        <p:spPr/>
        <p:txBody>
          <a:bodyPr/>
          <a:lstStyle/>
          <a:p>
            <a:fld id="{DF1F79AB-9229-4814-A1F8-FDBD1522D16E}" type="slidenum">
              <a:rPr lang="tr-TR" smtClean="0"/>
              <a:t>42</a:t>
            </a:fld>
            <a:endParaRPr lang="tr-TR"/>
          </a:p>
        </p:txBody>
      </p:sp>
      <p:sp>
        <p:nvSpPr>
          <p:cNvPr id="7" name="Unvan 1">
            <a:extLst>
              <a:ext uri="{FF2B5EF4-FFF2-40B4-BE49-F238E27FC236}">
                <a16:creationId xmlns:a16="http://schemas.microsoft.com/office/drawing/2014/main" xmlns="" id="{7E7E3402-FE3E-4C1C-954E-4A3193509943}"/>
              </a:ext>
            </a:extLst>
          </p:cNvPr>
          <p:cNvSpPr txBox="1">
            <a:spLocks/>
          </p:cNvSpPr>
          <p:nvPr/>
        </p:nvSpPr>
        <p:spPr>
          <a:xfrm>
            <a:off x="1566229" y="1139746"/>
            <a:ext cx="10625771" cy="344670"/>
          </a:xfrm>
          <a:prstGeom prst="rect">
            <a:avLst/>
          </a:prstGeom>
        </p:spPr>
        <p:txBody>
          <a:bodyPr anchor="ctr">
            <a:normAutofit fontScale="75000" lnSpcReduction="20000"/>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defTabSz="914400"/>
            <a:r>
              <a:rPr lang="tr-TR" sz="2500" dirty="0">
                <a:solidFill>
                  <a:srgbClr val="C32D2E">
                    <a:lumMod val="75000"/>
                  </a:srgbClr>
                </a:solidFill>
                <a:latin typeface="Times New Roman" panose="02020603050405020304" pitchFamily="18" charset="0"/>
                <a:cs typeface="Times New Roman" panose="02020603050405020304" pitchFamily="18" charset="0"/>
              </a:rPr>
              <a:t>http://www.epdk.gov.tr/</a:t>
            </a:r>
          </a:p>
        </p:txBody>
      </p:sp>
      <p:pic>
        <p:nvPicPr>
          <p:cNvPr id="4099" name="Picture 3" descr="C:\Users\caneryurttakal\Desktop\Adsız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6229" y="1638795"/>
            <a:ext cx="10309096" cy="4880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57247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7E7E3402-FE3E-4C1C-954E-4A3193509943}"/>
              </a:ext>
            </a:extLst>
          </p:cNvPr>
          <p:cNvSpPr>
            <a:spLocks noGrp="1"/>
          </p:cNvSpPr>
          <p:nvPr>
            <p:ph type="title"/>
          </p:nvPr>
        </p:nvSpPr>
        <p:spPr>
          <a:xfrm>
            <a:off x="1609724" y="367199"/>
            <a:ext cx="10391776" cy="867744"/>
          </a:xfrm>
        </p:spPr>
        <p:txBody>
          <a:bodyPr>
            <a:normAutofit/>
          </a:bodyPr>
          <a:lstStyle/>
          <a:p>
            <a:pPr algn="ctr"/>
            <a:r>
              <a:rPr lang="tr-TR" sz="3600" b="1" dirty="0">
                <a:solidFill>
                  <a:schemeClr val="accent3">
                    <a:lumMod val="75000"/>
                  </a:schemeClr>
                </a:solidFill>
              </a:rPr>
              <a:t>9- Satış Sonrası Hizmet Yeterlik Belgesi</a:t>
            </a:r>
          </a:p>
        </p:txBody>
      </p:sp>
      <p:sp>
        <p:nvSpPr>
          <p:cNvPr id="3" name="İçerik Yer Tutucusu 2">
            <a:extLst>
              <a:ext uri="{FF2B5EF4-FFF2-40B4-BE49-F238E27FC236}">
                <a16:creationId xmlns:a16="http://schemas.microsoft.com/office/drawing/2014/main" xmlns="" id="{D9EFB250-6C64-4E3F-880D-417FFDA4EBA3}"/>
              </a:ext>
            </a:extLst>
          </p:cNvPr>
          <p:cNvSpPr>
            <a:spLocks noGrp="1"/>
          </p:cNvSpPr>
          <p:nvPr>
            <p:ph idx="1"/>
          </p:nvPr>
        </p:nvSpPr>
        <p:spPr>
          <a:xfrm>
            <a:off x="1609724" y="1438275"/>
            <a:ext cx="10484740" cy="5181600"/>
          </a:xfrm>
        </p:spPr>
        <p:txBody>
          <a:bodyPr>
            <a:normAutofit lnSpcReduction="10000"/>
          </a:bodyPr>
          <a:lstStyle/>
          <a:p>
            <a:pPr marL="0" indent="0" algn="just">
              <a:spcAft>
                <a:spcPts val="600"/>
              </a:spcAft>
              <a:buNone/>
            </a:pPr>
            <a:r>
              <a:rPr lang="tr-TR" dirty="0"/>
              <a:t>          </a:t>
            </a:r>
            <a:r>
              <a:rPr lang="tr-TR" sz="3500" dirty="0"/>
              <a:t>İdare tarafından ihale dokümanı kapsamında</a:t>
            </a:r>
          </a:p>
          <a:p>
            <a:pPr marL="0" indent="0" algn="just">
              <a:spcAft>
                <a:spcPts val="600"/>
              </a:spcAft>
              <a:buNone/>
            </a:pPr>
            <a:r>
              <a:rPr lang="tr-TR" sz="3500" dirty="0"/>
              <a:t>   "</a:t>
            </a:r>
            <a:r>
              <a:rPr lang="tr-TR" sz="3600" b="1" dirty="0"/>
              <a:t>Satış Sonrası Hizmet Yeterlilik Belgesi"</a:t>
            </a:r>
          </a:p>
          <a:p>
            <a:pPr marL="0" indent="0" algn="just">
              <a:spcAft>
                <a:spcPts val="600"/>
              </a:spcAft>
              <a:buNone/>
            </a:pPr>
            <a:r>
              <a:rPr lang="tr-TR" sz="3600" b="1" dirty="0"/>
              <a:t>   </a:t>
            </a:r>
            <a:r>
              <a:rPr lang="tr-TR" sz="3500" dirty="0">
                <a:effectLst>
                  <a:outerShdw blurRad="38100" dist="38100" dir="2700000" algn="tl">
                    <a:srgbClr val="000000">
                      <a:alpha val="43137"/>
                    </a:srgbClr>
                  </a:outerShdw>
                </a:effectLst>
              </a:rPr>
              <a:t>yeterlik kriteri olarak belirlenmiş ise;</a:t>
            </a:r>
          </a:p>
          <a:p>
            <a:pPr marL="0" indent="0" algn="just">
              <a:spcAft>
                <a:spcPts val="600"/>
              </a:spcAft>
              <a:buNone/>
            </a:pPr>
            <a:r>
              <a:rPr lang="tr-TR" sz="3500" dirty="0"/>
              <a:t>         İstekli tarafından sunulacak </a:t>
            </a:r>
            <a:r>
              <a:rPr lang="tr-TR" sz="3500" b="1" dirty="0">
                <a:solidFill>
                  <a:srgbClr val="FF0000"/>
                </a:solidFill>
              </a:rPr>
              <a:t>'Satış Sonrası</a:t>
            </a:r>
          </a:p>
          <a:p>
            <a:pPr marL="0" indent="0" algn="just">
              <a:spcAft>
                <a:spcPts val="600"/>
              </a:spcAft>
              <a:buNone/>
            </a:pPr>
            <a:r>
              <a:rPr lang="tr-TR" sz="3500" b="1" dirty="0">
                <a:solidFill>
                  <a:srgbClr val="FF0000"/>
                </a:solidFill>
              </a:rPr>
              <a:t>   Hizmet Yeterlilik Belgesi' </a:t>
            </a:r>
            <a:r>
              <a:rPr lang="tr-TR" sz="3500" dirty="0"/>
              <a:t>kriterine ilişkin olarak;</a:t>
            </a:r>
          </a:p>
          <a:p>
            <a:pPr marL="0" indent="0" algn="just">
              <a:spcAft>
                <a:spcPts val="600"/>
              </a:spcAft>
              <a:buNone/>
            </a:pPr>
            <a:r>
              <a:rPr lang="tr-TR" sz="3200" dirty="0">
                <a:solidFill>
                  <a:srgbClr val="C00000"/>
                </a:solidFill>
              </a:rPr>
              <a:t>       </a:t>
            </a:r>
            <a:r>
              <a:rPr lang="tr-TR" sz="3600" b="1" u="sng" dirty="0">
                <a:solidFill>
                  <a:srgbClr val="C00000"/>
                </a:solidFill>
                <a:effectLst>
                  <a:outerShdw blurRad="38100" dist="38100" dir="2700000" algn="tl">
                    <a:srgbClr val="000000">
                      <a:alpha val="43137"/>
                    </a:srgbClr>
                  </a:outerShdw>
                </a:effectLst>
              </a:rPr>
              <a:t>‘Yeterlilik </a:t>
            </a:r>
            <a:r>
              <a:rPr lang="tr-TR" sz="3600" b="1" u="sng" dirty="0" err="1">
                <a:solidFill>
                  <a:srgbClr val="C00000"/>
                </a:solidFill>
                <a:effectLst>
                  <a:outerShdw blurRad="38100" dist="38100" dir="2700000" algn="tl">
                    <a:srgbClr val="000000">
                      <a:alpha val="43137"/>
                    </a:srgbClr>
                  </a:outerShdw>
                </a:effectLst>
              </a:rPr>
              <a:t>Numarası’nın</a:t>
            </a:r>
            <a:endParaRPr lang="tr-TR" sz="3600" b="1" u="sng" dirty="0">
              <a:solidFill>
                <a:srgbClr val="C00000"/>
              </a:solidFill>
              <a:effectLst>
                <a:outerShdw blurRad="38100" dist="38100" dir="2700000" algn="tl">
                  <a:srgbClr val="000000">
                    <a:alpha val="43137"/>
                  </a:srgbClr>
                </a:outerShdw>
              </a:effectLst>
            </a:endParaRPr>
          </a:p>
          <a:p>
            <a:pPr marL="0" indent="0" algn="just">
              <a:spcAft>
                <a:spcPts val="600"/>
              </a:spcAft>
              <a:buNone/>
            </a:pPr>
            <a:r>
              <a:rPr lang="tr-TR" dirty="0"/>
              <a:t>        </a:t>
            </a:r>
            <a:r>
              <a:rPr lang="tr-TR" sz="3900" b="1" u="sng" dirty="0">
                <a:effectLst>
                  <a:outerShdw blurRad="38100" dist="38100" dir="2700000" algn="tl">
                    <a:srgbClr val="000000">
                      <a:alpha val="43137"/>
                    </a:srgbClr>
                  </a:outerShdw>
                </a:effectLst>
              </a:rPr>
              <a:t>«Sunulmayacak Belgeler </a:t>
            </a:r>
            <a:r>
              <a:rPr lang="tr-TR" sz="3900" b="1" u="sng" dirty="0" err="1">
                <a:effectLst>
                  <a:outerShdw blurRad="38100" dist="38100" dir="2700000" algn="tl">
                    <a:srgbClr val="000000">
                      <a:alpha val="43137"/>
                    </a:srgbClr>
                  </a:outerShdw>
                </a:effectLst>
              </a:rPr>
              <a:t>Tablosu»</a:t>
            </a:r>
            <a:r>
              <a:rPr lang="tr-TR" b="1" u="sng" dirty="0" err="1">
                <a:effectLst>
                  <a:outerShdw blurRad="38100" dist="38100" dir="2700000" algn="tl">
                    <a:srgbClr val="000000">
                      <a:alpha val="43137"/>
                    </a:srgbClr>
                  </a:outerShdw>
                </a:effectLst>
              </a:rPr>
              <a:t>nda</a:t>
            </a:r>
            <a:endParaRPr lang="tr-TR" b="1" u="sng" dirty="0">
              <a:effectLst>
                <a:outerShdw blurRad="38100" dist="38100" dir="2700000" algn="tl">
                  <a:srgbClr val="000000">
                    <a:alpha val="43137"/>
                  </a:srgbClr>
                </a:outerShdw>
              </a:effectLst>
            </a:endParaRPr>
          </a:p>
          <a:p>
            <a:pPr marL="0" indent="0" algn="just">
              <a:spcAft>
                <a:spcPts val="600"/>
              </a:spcAft>
              <a:buNone/>
            </a:pPr>
            <a:r>
              <a:rPr lang="tr-TR" sz="3200" b="1" dirty="0">
                <a:solidFill>
                  <a:srgbClr val="FF0000"/>
                </a:solidFill>
                <a:effectLst>
                  <a:outerShdw blurRad="38100" dist="38100" dir="2700000" algn="tl">
                    <a:srgbClr val="000000">
                      <a:alpha val="43137"/>
                    </a:srgbClr>
                  </a:outerShdw>
                </a:effectLst>
              </a:rPr>
              <a:t>    </a:t>
            </a:r>
            <a:r>
              <a:rPr lang="tr-TR" sz="3500" b="1" u="sng" dirty="0">
                <a:effectLst>
                  <a:outerShdw blurRad="38100" dist="38100" dir="2700000" algn="tl">
                    <a:srgbClr val="000000">
                      <a:alpha val="43137"/>
                    </a:srgbClr>
                  </a:outerShdw>
                </a:effectLst>
              </a:rPr>
              <a:t>belirtilmesi yeterli olacak.</a:t>
            </a:r>
          </a:p>
        </p:txBody>
      </p:sp>
      <p:sp>
        <p:nvSpPr>
          <p:cNvPr id="6" name="Slayt Numarası Yer Tutucusu 5">
            <a:extLst>
              <a:ext uri="{FF2B5EF4-FFF2-40B4-BE49-F238E27FC236}">
                <a16:creationId xmlns:a16="http://schemas.microsoft.com/office/drawing/2014/main" xmlns="" id="{15859158-36A9-4B08-BCB3-9C37FDFBB07A}"/>
              </a:ext>
            </a:extLst>
          </p:cNvPr>
          <p:cNvSpPr>
            <a:spLocks noGrp="1"/>
          </p:cNvSpPr>
          <p:nvPr>
            <p:ph type="sldNum" sz="quarter" idx="12"/>
          </p:nvPr>
        </p:nvSpPr>
        <p:spPr/>
        <p:txBody>
          <a:bodyPr/>
          <a:lstStyle/>
          <a:p>
            <a:fld id="{DF1F79AB-9229-4814-A1F8-FDBD1522D16E}" type="slidenum">
              <a:rPr lang="tr-TR" smtClean="0"/>
              <a:t>43</a:t>
            </a:fld>
            <a:endParaRPr lang="tr-TR"/>
          </a:p>
        </p:txBody>
      </p:sp>
    </p:spTree>
    <p:extLst>
      <p:ext uri="{BB962C8B-B14F-4D97-AF65-F5344CB8AC3E}">
        <p14:creationId xmlns:p14="http://schemas.microsoft.com/office/powerpoint/2010/main" val="1090143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7E7E3402-FE3E-4C1C-954E-4A3193509943}"/>
              </a:ext>
            </a:extLst>
          </p:cNvPr>
          <p:cNvSpPr>
            <a:spLocks noGrp="1"/>
          </p:cNvSpPr>
          <p:nvPr>
            <p:ph type="title"/>
          </p:nvPr>
        </p:nvSpPr>
        <p:spPr>
          <a:xfrm>
            <a:off x="1609724" y="367199"/>
            <a:ext cx="10391776" cy="867744"/>
          </a:xfrm>
        </p:spPr>
        <p:txBody>
          <a:bodyPr>
            <a:normAutofit/>
          </a:bodyPr>
          <a:lstStyle/>
          <a:p>
            <a:pPr algn="ctr"/>
            <a:r>
              <a:rPr lang="tr-TR" sz="3600" b="1" dirty="0">
                <a:solidFill>
                  <a:schemeClr val="accent3">
                    <a:lumMod val="75000"/>
                  </a:schemeClr>
                </a:solidFill>
              </a:rPr>
              <a:t>9- Satış Sonrası Hizmet Yeterlik Belgesi</a:t>
            </a:r>
          </a:p>
        </p:txBody>
      </p:sp>
      <p:sp>
        <p:nvSpPr>
          <p:cNvPr id="3" name="İçerik Yer Tutucusu 2">
            <a:extLst>
              <a:ext uri="{FF2B5EF4-FFF2-40B4-BE49-F238E27FC236}">
                <a16:creationId xmlns:a16="http://schemas.microsoft.com/office/drawing/2014/main" xmlns="" id="{D9EFB250-6C64-4E3F-880D-417FFDA4EBA3}"/>
              </a:ext>
            </a:extLst>
          </p:cNvPr>
          <p:cNvSpPr>
            <a:spLocks noGrp="1"/>
          </p:cNvSpPr>
          <p:nvPr>
            <p:ph idx="1"/>
          </p:nvPr>
        </p:nvSpPr>
        <p:spPr>
          <a:xfrm>
            <a:off x="1609724" y="1438275"/>
            <a:ext cx="10484740" cy="5181600"/>
          </a:xfrm>
        </p:spPr>
        <p:txBody>
          <a:bodyPr>
            <a:normAutofit/>
          </a:bodyPr>
          <a:lstStyle/>
          <a:p>
            <a:pPr marL="0" indent="0" algn="just">
              <a:spcAft>
                <a:spcPts val="600"/>
              </a:spcAft>
              <a:buNone/>
            </a:pPr>
            <a:r>
              <a:rPr lang="tr-TR" dirty="0"/>
              <a:t>          </a:t>
            </a:r>
            <a:endParaRPr lang="tr-TR" sz="3500" b="1" u="sng" dirty="0">
              <a:effectLst>
                <a:outerShdw blurRad="38100" dist="38100" dir="2700000" algn="tl">
                  <a:srgbClr val="000000">
                    <a:alpha val="43137"/>
                  </a:srgbClr>
                </a:outerShdw>
              </a:effectLst>
            </a:endParaRPr>
          </a:p>
        </p:txBody>
      </p:sp>
      <p:sp>
        <p:nvSpPr>
          <p:cNvPr id="6" name="Slayt Numarası Yer Tutucusu 5">
            <a:extLst>
              <a:ext uri="{FF2B5EF4-FFF2-40B4-BE49-F238E27FC236}">
                <a16:creationId xmlns:a16="http://schemas.microsoft.com/office/drawing/2014/main" xmlns="" id="{15859158-36A9-4B08-BCB3-9C37FDFBB07A}"/>
              </a:ext>
            </a:extLst>
          </p:cNvPr>
          <p:cNvSpPr>
            <a:spLocks noGrp="1"/>
          </p:cNvSpPr>
          <p:nvPr>
            <p:ph type="sldNum" sz="quarter" idx="12"/>
          </p:nvPr>
        </p:nvSpPr>
        <p:spPr/>
        <p:txBody>
          <a:bodyPr/>
          <a:lstStyle/>
          <a:p>
            <a:fld id="{DF1F79AB-9229-4814-A1F8-FDBD1522D16E}" type="slidenum">
              <a:rPr lang="tr-TR" smtClean="0"/>
              <a:t>44</a:t>
            </a:fld>
            <a:endParaRPr lang="tr-TR"/>
          </a:p>
        </p:txBody>
      </p:sp>
      <p:sp>
        <p:nvSpPr>
          <p:cNvPr id="7" name="Unvan 1">
            <a:extLst>
              <a:ext uri="{FF2B5EF4-FFF2-40B4-BE49-F238E27FC236}">
                <a16:creationId xmlns:a16="http://schemas.microsoft.com/office/drawing/2014/main" xmlns="" id="{7E7E3402-FE3E-4C1C-954E-4A3193509943}"/>
              </a:ext>
            </a:extLst>
          </p:cNvPr>
          <p:cNvSpPr txBox="1">
            <a:spLocks/>
          </p:cNvSpPr>
          <p:nvPr/>
        </p:nvSpPr>
        <p:spPr>
          <a:xfrm>
            <a:off x="1566229" y="1139746"/>
            <a:ext cx="10625771" cy="344670"/>
          </a:xfrm>
          <a:prstGeom prst="rect">
            <a:avLst/>
          </a:prstGeom>
        </p:spPr>
        <p:txBody>
          <a:bodyPr anchor="ctr">
            <a:normAutofit fontScale="75000" lnSpcReduction="20000"/>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defTabSz="914400"/>
            <a:r>
              <a:rPr lang="tr-TR" sz="2500" dirty="0">
                <a:solidFill>
                  <a:srgbClr val="C32D2E">
                    <a:lumMod val="75000"/>
                  </a:srgbClr>
                </a:solidFill>
                <a:latin typeface="Times New Roman" panose="02020603050405020304" pitchFamily="18" charset="0"/>
                <a:cs typeface="Times New Roman" panose="02020603050405020304" pitchFamily="18" charset="0"/>
              </a:rPr>
              <a:t>http://e-garanti.gtb.gov.tr/application/HTMLClient/</a:t>
            </a:r>
          </a:p>
        </p:txBody>
      </p:sp>
      <p:pic>
        <p:nvPicPr>
          <p:cNvPr id="5124" name="Picture 4" descr="C:\Users\caneryurttakal\Desktop\Adsız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5673" y="1567542"/>
            <a:ext cx="10153402" cy="5047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1407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7E7E3402-FE3E-4C1C-954E-4A3193509943}"/>
              </a:ext>
            </a:extLst>
          </p:cNvPr>
          <p:cNvSpPr>
            <a:spLocks noGrp="1"/>
          </p:cNvSpPr>
          <p:nvPr>
            <p:ph type="title"/>
          </p:nvPr>
        </p:nvSpPr>
        <p:spPr>
          <a:xfrm>
            <a:off x="1609724" y="367199"/>
            <a:ext cx="10391776" cy="867744"/>
          </a:xfrm>
        </p:spPr>
        <p:txBody>
          <a:bodyPr>
            <a:normAutofit/>
          </a:bodyPr>
          <a:lstStyle/>
          <a:p>
            <a:pPr algn="ctr"/>
            <a:r>
              <a:rPr lang="tr-TR" sz="3600" b="1" dirty="0">
                <a:solidFill>
                  <a:schemeClr val="accent3">
                    <a:lumMod val="75000"/>
                  </a:schemeClr>
                </a:solidFill>
              </a:rPr>
              <a:t>9- Satış Sonrası Hizmet Yeterlik Belgesi</a:t>
            </a:r>
          </a:p>
        </p:txBody>
      </p:sp>
      <p:sp>
        <p:nvSpPr>
          <p:cNvPr id="3" name="İçerik Yer Tutucusu 2">
            <a:extLst>
              <a:ext uri="{FF2B5EF4-FFF2-40B4-BE49-F238E27FC236}">
                <a16:creationId xmlns:a16="http://schemas.microsoft.com/office/drawing/2014/main" xmlns="" id="{D9EFB250-6C64-4E3F-880D-417FFDA4EBA3}"/>
              </a:ext>
            </a:extLst>
          </p:cNvPr>
          <p:cNvSpPr>
            <a:spLocks noGrp="1"/>
          </p:cNvSpPr>
          <p:nvPr>
            <p:ph idx="1"/>
          </p:nvPr>
        </p:nvSpPr>
        <p:spPr>
          <a:xfrm>
            <a:off x="1609724" y="1438275"/>
            <a:ext cx="10484740" cy="5181600"/>
          </a:xfrm>
        </p:spPr>
        <p:txBody>
          <a:bodyPr>
            <a:normAutofit/>
          </a:bodyPr>
          <a:lstStyle/>
          <a:p>
            <a:pPr marL="0" indent="0" algn="just">
              <a:spcAft>
                <a:spcPts val="600"/>
              </a:spcAft>
              <a:buNone/>
            </a:pPr>
            <a:r>
              <a:rPr lang="tr-TR" dirty="0"/>
              <a:t>          </a:t>
            </a:r>
            <a:endParaRPr lang="tr-TR" sz="3500" b="1" u="sng" dirty="0">
              <a:effectLst>
                <a:outerShdw blurRad="38100" dist="38100" dir="2700000" algn="tl">
                  <a:srgbClr val="000000">
                    <a:alpha val="43137"/>
                  </a:srgbClr>
                </a:outerShdw>
              </a:effectLst>
            </a:endParaRPr>
          </a:p>
        </p:txBody>
      </p:sp>
      <p:sp>
        <p:nvSpPr>
          <p:cNvPr id="6" name="Slayt Numarası Yer Tutucusu 5">
            <a:extLst>
              <a:ext uri="{FF2B5EF4-FFF2-40B4-BE49-F238E27FC236}">
                <a16:creationId xmlns:a16="http://schemas.microsoft.com/office/drawing/2014/main" xmlns="" id="{15859158-36A9-4B08-BCB3-9C37FDFBB07A}"/>
              </a:ext>
            </a:extLst>
          </p:cNvPr>
          <p:cNvSpPr>
            <a:spLocks noGrp="1"/>
          </p:cNvSpPr>
          <p:nvPr>
            <p:ph type="sldNum" sz="quarter" idx="12"/>
          </p:nvPr>
        </p:nvSpPr>
        <p:spPr/>
        <p:txBody>
          <a:bodyPr/>
          <a:lstStyle/>
          <a:p>
            <a:fld id="{DF1F79AB-9229-4814-A1F8-FDBD1522D16E}" type="slidenum">
              <a:rPr lang="tr-TR" smtClean="0"/>
              <a:t>45</a:t>
            </a:fld>
            <a:endParaRPr lang="tr-TR"/>
          </a:p>
        </p:txBody>
      </p:sp>
      <p:sp>
        <p:nvSpPr>
          <p:cNvPr id="7" name="Unvan 1">
            <a:extLst>
              <a:ext uri="{FF2B5EF4-FFF2-40B4-BE49-F238E27FC236}">
                <a16:creationId xmlns:a16="http://schemas.microsoft.com/office/drawing/2014/main" xmlns="" id="{7E7E3402-FE3E-4C1C-954E-4A3193509943}"/>
              </a:ext>
            </a:extLst>
          </p:cNvPr>
          <p:cNvSpPr txBox="1">
            <a:spLocks/>
          </p:cNvSpPr>
          <p:nvPr/>
        </p:nvSpPr>
        <p:spPr>
          <a:xfrm>
            <a:off x="1566229" y="1139746"/>
            <a:ext cx="10625771" cy="344670"/>
          </a:xfrm>
          <a:prstGeom prst="rect">
            <a:avLst/>
          </a:prstGeom>
        </p:spPr>
        <p:txBody>
          <a:bodyPr anchor="ctr">
            <a:normAutofit fontScale="75000" lnSpcReduction="20000"/>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defTabSz="914400"/>
            <a:r>
              <a:rPr lang="tr-TR" sz="2500" dirty="0">
                <a:solidFill>
                  <a:srgbClr val="C32D2E">
                    <a:lumMod val="75000"/>
                  </a:srgbClr>
                </a:solidFill>
                <a:latin typeface="Times New Roman" panose="02020603050405020304" pitchFamily="18" charset="0"/>
                <a:cs typeface="Times New Roman" panose="02020603050405020304" pitchFamily="18" charset="0"/>
              </a:rPr>
              <a:t>http://e-garanti.gtb.gov.tr/application/HTMLClient/</a:t>
            </a:r>
          </a:p>
        </p:txBody>
      </p:sp>
      <p:pic>
        <p:nvPicPr>
          <p:cNvPr id="6148" name="Picture 4" descr="C:\Users\caneryurttakal\Desktop\Adsız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5683" y="1745672"/>
            <a:ext cx="8953995" cy="4797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92022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C5A4B2DF-DDA0-4DB5-A142-F16716417DCF}"/>
              </a:ext>
            </a:extLst>
          </p:cNvPr>
          <p:cNvSpPr>
            <a:spLocks noGrp="1"/>
          </p:cNvSpPr>
          <p:nvPr>
            <p:ph type="title"/>
          </p:nvPr>
        </p:nvSpPr>
        <p:spPr>
          <a:xfrm>
            <a:off x="2124076" y="266700"/>
            <a:ext cx="8972550" cy="819150"/>
          </a:xfrm>
        </p:spPr>
        <p:txBody>
          <a:bodyPr>
            <a:normAutofit/>
          </a:bodyPr>
          <a:lstStyle/>
          <a:p>
            <a:pPr algn="ctr"/>
            <a:r>
              <a:rPr lang="tr-TR" sz="3600" b="1" dirty="0"/>
              <a:t>Belgelerin Sunuluş Şekli</a:t>
            </a:r>
            <a:endParaRPr lang="tr-TR" sz="3600" dirty="0"/>
          </a:p>
        </p:txBody>
      </p:sp>
      <p:sp>
        <p:nvSpPr>
          <p:cNvPr id="3" name="İçerik Yer Tutucusu 2">
            <a:extLst>
              <a:ext uri="{FF2B5EF4-FFF2-40B4-BE49-F238E27FC236}">
                <a16:creationId xmlns:a16="http://schemas.microsoft.com/office/drawing/2014/main" xmlns="" id="{90449485-F53E-4216-8D49-ED2C881B496A}"/>
              </a:ext>
            </a:extLst>
          </p:cNvPr>
          <p:cNvSpPr>
            <a:spLocks noGrp="1"/>
          </p:cNvSpPr>
          <p:nvPr>
            <p:ph idx="1"/>
          </p:nvPr>
        </p:nvSpPr>
        <p:spPr>
          <a:xfrm>
            <a:off x="1504949" y="1362076"/>
            <a:ext cx="10487025" cy="5353050"/>
          </a:xfrm>
        </p:spPr>
        <p:txBody>
          <a:bodyPr>
            <a:normAutofit fontScale="62500" lnSpcReduction="20000"/>
          </a:bodyPr>
          <a:lstStyle/>
          <a:p>
            <a:pPr marL="82296" indent="0">
              <a:buNone/>
            </a:pPr>
            <a:r>
              <a:rPr lang="tr-TR" sz="3600" dirty="0"/>
              <a:t>      </a:t>
            </a:r>
            <a:r>
              <a:rPr lang="tr-TR" sz="5300" b="1" dirty="0">
                <a:solidFill>
                  <a:srgbClr val="7030A0"/>
                </a:solidFill>
                <a:latin typeface="Times New Roman" panose="02020603050405020304" pitchFamily="18" charset="0"/>
                <a:cs typeface="Times New Roman" panose="02020603050405020304" pitchFamily="18" charset="0"/>
              </a:rPr>
              <a:t>"Sunulmayacak Belgeler Tablosu"</a:t>
            </a:r>
          </a:p>
          <a:p>
            <a:pPr marL="82296" indent="0">
              <a:buNone/>
            </a:pPr>
            <a:r>
              <a:rPr lang="tr-TR" sz="5300" b="1" dirty="0">
                <a:solidFill>
                  <a:srgbClr val="7030A0"/>
                </a:solidFill>
                <a:latin typeface="Times New Roman" panose="02020603050405020304" pitchFamily="18" charset="0"/>
                <a:cs typeface="Times New Roman" panose="02020603050405020304" pitchFamily="18" charset="0"/>
              </a:rPr>
              <a:t>    Aday veya İstekliler Tarafından </a:t>
            </a:r>
            <a:r>
              <a:rPr lang="tr-TR" sz="5300" b="1" u="sng" dirty="0">
                <a:solidFill>
                  <a:srgbClr val="7030A0"/>
                </a:solidFill>
                <a:latin typeface="Times New Roman" panose="02020603050405020304" pitchFamily="18" charset="0"/>
                <a:cs typeface="Times New Roman" panose="02020603050405020304" pitchFamily="18" charset="0"/>
              </a:rPr>
              <a:t>Nasıl Doldurulacak</a:t>
            </a:r>
            <a:r>
              <a:rPr lang="tr-TR" sz="5300" b="1" dirty="0">
                <a:solidFill>
                  <a:srgbClr val="7030A0"/>
                </a:solidFill>
                <a:latin typeface="Times New Roman" panose="02020603050405020304" pitchFamily="18" charset="0"/>
                <a:cs typeface="Times New Roman" panose="02020603050405020304" pitchFamily="18" charset="0"/>
              </a:rPr>
              <a:t>?</a:t>
            </a:r>
          </a:p>
          <a:p>
            <a:pPr marL="82296" indent="0">
              <a:buNone/>
            </a:pPr>
            <a:endParaRPr lang="tr-TR" sz="1300" b="1" dirty="0">
              <a:solidFill>
                <a:srgbClr val="7030A0"/>
              </a:solidFill>
              <a:latin typeface="Times New Roman" panose="02020603050405020304" pitchFamily="18" charset="0"/>
              <a:cs typeface="Times New Roman" panose="02020603050405020304" pitchFamily="18" charset="0"/>
            </a:endParaRPr>
          </a:p>
          <a:p>
            <a:pPr>
              <a:spcAft>
                <a:spcPts val="600"/>
              </a:spcAft>
            </a:pPr>
            <a:r>
              <a:rPr lang="tr-TR" sz="3600" dirty="0"/>
              <a:t>       </a:t>
            </a:r>
            <a:r>
              <a:rPr lang="tr-TR" sz="4600" b="1" u="sng" dirty="0">
                <a:effectLst>
                  <a:outerShdw blurRad="38100" dist="38100" dir="2700000" algn="tl">
                    <a:srgbClr val="000000">
                      <a:alpha val="43137"/>
                    </a:srgbClr>
                  </a:outerShdw>
                </a:effectLst>
              </a:rPr>
              <a:t>Elektronik ortamda</a:t>
            </a:r>
            <a:r>
              <a:rPr lang="tr-TR" sz="4600" b="1" dirty="0">
                <a:effectLst>
                  <a:outerShdw blurRad="38100" dist="38100" dir="2700000" algn="tl">
                    <a:srgbClr val="000000">
                      <a:alpha val="43137"/>
                    </a:srgbClr>
                  </a:outerShdw>
                </a:effectLst>
              </a:rPr>
              <a:t> </a:t>
            </a:r>
            <a:r>
              <a:rPr lang="tr-TR" sz="3900" dirty="0">
                <a:effectLst>
                  <a:outerShdw blurRad="38100" dist="38100" dir="2700000" algn="tl">
                    <a:srgbClr val="000000">
                      <a:alpha val="43137"/>
                    </a:srgbClr>
                  </a:outerShdw>
                </a:effectLst>
              </a:rPr>
              <a:t>temin edilebilen veya teyidi yapılabilen</a:t>
            </a:r>
          </a:p>
          <a:p>
            <a:pPr marL="0" indent="0">
              <a:spcAft>
                <a:spcPts val="600"/>
              </a:spcAft>
              <a:buNone/>
            </a:pPr>
            <a:r>
              <a:rPr lang="tr-TR" sz="4300" dirty="0"/>
              <a:t>    </a:t>
            </a:r>
            <a:r>
              <a:rPr lang="tr-TR" sz="4300" dirty="0">
                <a:solidFill>
                  <a:srgbClr val="FF0000"/>
                </a:solidFill>
                <a:effectLst>
                  <a:outerShdw blurRad="38100" dist="38100" dir="2700000" algn="tl">
                    <a:srgbClr val="000000">
                      <a:alpha val="43137"/>
                    </a:srgbClr>
                  </a:outerShdw>
                </a:effectLst>
              </a:rPr>
              <a:t>"katılım ve yeterlik kriterlerine ilişkin belgeler" </a:t>
            </a:r>
            <a:r>
              <a:rPr lang="tr-TR" sz="4300" dirty="0"/>
              <a:t>ile</a:t>
            </a:r>
          </a:p>
          <a:p>
            <a:pPr marL="0" indent="0">
              <a:spcAft>
                <a:spcPts val="600"/>
              </a:spcAft>
              <a:buNone/>
            </a:pPr>
            <a:r>
              <a:rPr lang="tr-TR" sz="4300" dirty="0"/>
              <a:t>          Kurumla </a:t>
            </a:r>
            <a:r>
              <a:rPr lang="tr-TR" sz="4300" b="1" dirty="0"/>
              <a:t>"</a:t>
            </a:r>
            <a:r>
              <a:rPr lang="tr-TR" sz="4300" b="1" dirty="0">
                <a:effectLst>
                  <a:outerShdw blurRad="38100" dist="38100" dir="2700000" algn="tl">
                    <a:srgbClr val="000000">
                      <a:alpha val="43137"/>
                    </a:srgbClr>
                  </a:outerShdw>
                </a:effectLst>
              </a:rPr>
              <a:t>Protokol"</a:t>
            </a:r>
            <a:r>
              <a:rPr lang="tr-TR" sz="4300" b="1" dirty="0"/>
              <a:t> </a:t>
            </a:r>
            <a:r>
              <a:rPr lang="tr-TR" sz="4300" b="1" u="sng" dirty="0"/>
              <a:t>imzalamış </a:t>
            </a:r>
            <a:r>
              <a:rPr lang="tr-TR" sz="4300" u="sng" dirty="0"/>
              <a:t>olan bankalardan</a:t>
            </a:r>
          </a:p>
          <a:p>
            <a:pPr marL="0" indent="0">
              <a:spcAft>
                <a:spcPts val="600"/>
              </a:spcAft>
              <a:buNone/>
            </a:pPr>
            <a:r>
              <a:rPr lang="tr-TR" sz="4300" dirty="0"/>
              <a:t>    </a:t>
            </a:r>
            <a:r>
              <a:rPr lang="tr-TR" sz="4300" u="sng" dirty="0">
                <a:solidFill>
                  <a:schemeClr val="accent1">
                    <a:lumMod val="50000"/>
                  </a:schemeClr>
                </a:solidFill>
                <a:effectLst>
                  <a:outerShdw blurRad="38100" dist="38100" dir="2700000" algn="tl">
                    <a:srgbClr val="000000">
                      <a:alpha val="43137"/>
                    </a:srgbClr>
                  </a:outerShdw>
                </a:effectLst>
              </a:rPr>
              <a:t>elektronik ortamda alınan</a:t>
            </a:r>
            <a:r>
              <a:rPr lang="tr-TR" sz="4300" dirty="0"/>
              <a:t> </a:t>
            </a:r>
            <a:r>
              <a:rPr lang="tr-TR" sz="4600" dirty="0">
                <a:solidFill>
                  <a:srgbClr val="FF0000"/>
                </a:solidFill>
                <a:effectLst>
                  <a:outerShdw blurRad="38100" dist="38100" dir="2700000" algn="tl">
                    <a:srgbClr val="000000">
                      <a:alpha val="43137"/>
                    </a:srgbClr>
                  </a:outerShdw>
                </a:effectLst>
              </a:rPr>
              <a:t>"geçici teminat mektubu",</a:t>
            </a:r>
          </a:p>
          <a:p>
            <a:pPr marL="0" indent="0">
              <a:spcAft>
                <a:spcPts val="600"/>
              </a:spcAft>
              <a:buNone/>
            </a:pPr>
            <a:endParaRPr lang="tr-TR" sz="700" dirty="0">
              <a:solidFill>
                <a:srgbClr val="FF0000"/>
              </a:solidFill>
              <a:effectLst>
                <a:outerShdw blurRad="38100" dist="38100" dir="2700000" algn="tl">
                  <a:srgbClr val="000000">
                    <a:alpha val="43137"/>
                  </a:srgbClr>
                </a:outerShdw>
              </a:effectLst>
            </a:endParaRPr>
          </a:p>
          <a:p>
            <a:pPr marL="0" indent="0">
              <a:spcAft>
                <a:spcPts val="600"/>
              </a:spcAft>
              <a:buNone/>
            </a:pPr>
            <a:r>
              <a:rPr lang="tr-TR" sz="4100" dirty="0"/>
              <a:t>           </a:t>
            </a:r>
            <a:r>
              <a:rPr lang="tr-TR" sz="4300" b="1" dirty="0">
                <a:effectLst>
                  <a:outerShdw blurRad="38100" dist="38100" dir="2700000" algn="tl">
                    <a:srgbClr val="000000">
                      <a:alpha val="43137"/>
                    </a:srgbClr>
                  </a:outerShdw>
                </a:effectLst>
              </a:rPr>
              <a:t>«Sunulmayacak Belgeler </a:t>
            </a:r>
            <a:r>
              <a:rPr lang="tr-TR" sz="4300" b="1" dirty="0" err="1">
                <a:effectLst>
                  <a:outerShdw blurRad="38100" dist="38100" dir="2700000" algn="tl">
                    <a:srgbClr val="000000">
                      <a:alpha val="43137"/>
                    </a:srgbClr>
                  </a:outerShdw>
                </a:effectLst>
              </a:rPr>
              <a:t>Tablosu»</a:t>
            </a:r>
            <a:r>
              <a:rPr lang="tr-TR" sz="4300" dirty="0" err="1"/>
              <a:t>nda</a:t>
            </a:r>
            <a:r>
              <a:rPr lang="tr-TR" sz="4300" dirty="0"/>
              <a:t> </a:t>
            </a:r>
          </a:p>
          <a:p>
            <a:pPr marL="0" indent="0">
              <a:spcAft>
                <a:spcPts val="600"/>
              </a:spcAft>
              <a:buNone/>
            </a:pPr>
            <a:r>
              <a:rPr lang="tr-TR" sz="4300" dirty="0">
                <a:effectLst>
                  <a:outerShdw blurRad="38100" dist="38100" dir="2700000" algn="tl">
                    <a:srgbClr val="000000">
                      <a:alpha val="43137"/>
                    </a:srgbClr>
                  </a:outerShdw>
                </a:effectLst>
              </a:rPr>
              <a:t>     </a:t>
            </a:r>
            <a:r>
              <a:rPr lang="tr-TR" sz="4300" b="1" dirty="0" smtClean="0">
                <a:effectLst>
                  <a:outerShdw blurRad="38100" dist="38100" dir="2700000" algn="tl">
                    <a:srgbClr val="000000">
                      <a:alpha val="43137"/>
                    </a:srgbClr>
                  </a:outerShdw>
                </a:effectLst>
              </a:rPr>
              <a:t>teyit </a:t>
            </a:r>
            <a:r>
              <a:rPr lang="tr-TR" sz="4300" b="1" dirty="0">
                <a:effectLst>
                  <a:outerShdw blurRad="38100" dist="38100" dir="2700000" algn="tl">
                    <a:srgbClr val="000000">
                      <a:alpha val="43137"/>
                    </a:srgbClr>
                  </a:outerShdw>
                </a:effectLst>
              </a:rPr>
              <a:t>kriteri</a:t>
            </a:r>
            <a:r>
              <a:rPr lang="tr-TR" sz="4300" dirty="0">
                <a:effectLst>
                  <a:outerShdw blurRad="38100" dist="38100" dir="2700000" algn="tl">
                    <a:srgbClr val="000000">
                      <a:alpha val="43137"/>
                    </a:srgbClr>
                  </a:outerShdw>
                </a:effectLst>
              </a:rPr>
              <a:t> olarak belirtilen </a:t>
            </a:r>
            <a:r>
              <a:rPr lang="tr-TR" sz="4300" dirty="0" smtClean="0">
                <a:effectLst>
                  <a:outerShdw blurRad="38100" dist="38100" dir="2700000" algn="tl">
                    <a:srgbClr val="000000">
                      <a:alpha val="43137"/>
                    </a:srgbClr>
                  </a:outerShdw>
                </a:effectLst>
              </a:rPr>
              <a:t>bilgilere  </a:t>
            </a:r>
            <a:r>
              <a:rPr lang="tr-TR" sz="3800" dirty="0" smtClean="0">
                <a:effectLst>
                  <a:outerShdw blurRad="38100" dist="38100" dir="2700000" algn="tl">
                    <a:srgbClr val="000000">
                      <a:alpha val="43137"/>
                    </a:srgbClr>
                  </a:outerShdw>
                </a:effectLst>
              </a:rPr>
              <a:t>(</a:t>
            </a:r>
            <a:r>
              <a:rPr lang="tr-TR" sz="3800" u="sng" dirty="0" smtClean="0">
                <a:effectLst>
                  <a:outerShdw blurRad="38100" dist="38100" dir="2700000" algn="tl">
                    <a:srgbClr val="000000">
                      <a:alpha val="43137"/>
                    </a:srgbClr>
                  </a:outerShdw>
                </a:effectLst>
              </a:rPr>
              <a:t>Teyit bilgisi kısmı </a:t>
            </a:r>
            <a:r>
              <a:rPr lang="tr-TR" sz="3800" u="sng" dirty="0" err="1" smtClean="0">
                <a:effectLst>
                  <a:outerShdw blurRad="38100" dist="38100" dir="2700000" algn="tl">
                    <a:srgbClr val="000000">
                      <a:alpha val="43137"/>
                    </a:srgbClr>
                  </a:outerShdw>
                </a:effectLst>
              </a:rPr>
              <a:t>doldurulurak</a:t>
            </a:r>
            <a:r>
              <a:rPr lang="tr-TR" sz="3800" dirty="0" smtClean="0">
                <a:effectLst>
                  <a:outerShdw blurRad="38100" dist="38100" dir="2700000" algn="tl">
                    <a:srgbClr val="000000">
                      <a:alpha val="43137"/>
                    </a:srgbClr>
                  </a:outerShdw>
                </a:effectLst>
              </a:rPr>
              <a:t>)</a:t>
            </a:r>
            <a:endParaRPr lang="tr-TR" sz="3800" dirty="0">
              <a:effectLst>
                <a:outerShdw blurRad="38100" dist="38100" dir="2700000" algn="tl">
                  <a:srgbClr val="000000">
                    <a:alpha val="43137"/>
                  </a:srgbClr>
                </a:outerShdw>
              </a:effectLst>
            </a:endParaRPr>
          </a:p>
          <a:p>
            <a:pPr marL="0" indent="0">
              <a:spcAft>
                <a:spcPts val="600"/>
              </a:spcAft>
              <a:buNone/>
            </a:pPr>
            <a:r>
              <a:rPr lang="tr-TR" sz="4300" dirty="0">
                <a:effectLst>
                  <a:outerShdw blurRad="38100" dist="38100" dir="2700000" algn="tl">
                    <a:srgbClr val="000000">
                      <a:alpha val="43137"/>
                    </a:srgbClr>
                  </a:outerShdw>
                </a:effectLst>
              </a:rPr>
              <a:t>        </a:t>
            </a:r>
            <a:r>
              <a:rPr lang="tr-TR" sz="4300" dirty="0">
                <a:solidFill>
                  <a:srgbClr val="C00000"/>
                </a:solidFill>
                <a:effectLst>
                  <a:outerShdw blurRad="38100" dist="38100" dir="2700000" algn="tl">
                    <a:srgbClr val="000000">
                      <a:alpha val="43137"/>
                    </a:srgbClr>
                  </a:outerShdw>
                </a:effectLst>
              </a:rPr>
              <a:t>(belge sayısı, </a:t>
            </a:r>
            <a:r>
              <a:rPr lang="tr-TR" sz="4300" dirty="0" err="1">
                <a:solidFill>
                  <a:srgbClr val="C00000"/>
                </a:solidFill>
                <a:effectLst>
                  <a:outerShdw blurRad="38100" dist="38100" dir="2700000" algn="tl">
                    <a:srgbClr val="000000">
                      <a:alpha val="43137"/>
                    </a:srgbClr>
                  </a:outerShdw>
                </a:effectLst>
              </a:rPr>
              <a:t>ayırdedici</a:t>
            </a:r>
            <a:r>
              <a:rPr lang="tr-TR" sz="4300" dirty="0">
                <a:solidFill>
                  <a:srgbClr val="C00000"/>
                </a:solidFill>
                <a:effectLst>
                  <a:outerShdw blurRad="38100" dist="38100" dir="2700000" algn="tl">
                    <a:srgbClr val="000000">
                      <a:alpha val="43137"/>
                    </a:srgbClr>
                  </a:outerShdw>
                </a:effectLst>
              </a:rPr>
              <a:t> numara, ilgili yıllar, belge numarası)</a:t>
            </a:r>
            <a:r>
              <a:rPr lang="tr-TR" sz="4300" dirty="0">
                <a:effectLst>
                  <a:outerShdw blurRad="38100" dist="38100" dir="2700000" algn="tl">
                    <a:srgbClr val="000000">
                      <a:alpha val="43137"/>
                    </a:srgbClr>
                  </a:outerShdw>
                </a:effectLst>
              </a:rPr>
              <a:t> </a:t>
            </a:r>
          </a:p>
          <a:p>
            <a:pPr marL="0" indent="0">
              <a:spcAft>
                <a:spcPts val="600"/>
              </a:spcAft>
              <a:buNone/>
            </a:pPr>
            <a:r>
              <a:rPr lang="tr-TR" sz="4300" dirty="0">
                <a:effectLst>
                  <a:outerShdw blurRad="38100" dist="38100" dir="2700000" algn="tl">
                    <a:srgbClr val="000000">
                      <a:alpha val="43137"/>
                    </a:srgbClr>
                  </a:outerShdw>
                </a:effectLst>
              </a:rPr>
              <a:t>      </a:t>
            </a:r>
            <a:r>
              <a:rPr lang="tr-TR" sz="4300" u="sng" dirty="0">
                <a:solidFill>
                  <a:srgbClr val="FF0000"/>
                </a:solidFill>
                <a:effectLst>
                  <a:outerShdw blurRad="38100" dist="38100" dir="2700000" algn="tl">
                    <a:srgbClr val="000000">
                      <a:alpha val="43137"/>
                    </a:srgbClr>
                  </a:outerShdw>
                </a:effectLst>
              </a:rPr>
              <a:t>yer verilmesi suretiyle</a:t>
            </a:r>
            <a:r>
              <a:rPr lang="tr-TR" sz="4300" b="1" u="sng" dirty="0"/>
              <a:t> </a:t>
            </a:r>
            <a:r>
              <a:rPr lang="tr-TR" sz="4300" b="1" u="sng" dirty="0">
                <a:solidFill>
                  <a:srgbClr val="FF0000"/>
                </a:solidFill>
                <a:effectLst>
                  <a:outerShdw blurRad="38100" dist="38100" dir="2700000" algn="tl">
                    <a:srgbClr val="000000">
                      <a:alpha val="43137"/>
                    </a:srgbClr>
                  </a:outerShdw>
                </a:effectLst>
              </a:rPr>
              <a:t>doldurulacak.</a:t>
            </a:r>
          </a:p>
        </p:txBody>
      </p:sp>
      <p:sp>
        <p:nvSpPr>
          <p:cNvPr id="6" name="Slayt Numarası Yer Tutucusu 5">
            <a:extLst>
              <a:ext uri="{FF2B5EF4-FFF2-40B4-BE49-F238E27FC236}">
                <a16:creationId xmlns:a16="http://schemas.microsoft.com/office/drawing/2014/main" xmlns="" id="{91653CD7-E516-486E-AC9C-D28710BA1ABA}"/>
              </a:ext>
            </a:extLst>
          </p:cNvPr>
          <p:cNvSpPr>
            <a:spLocks noGrp="1"/>
          </p:cNvSpPr>
          <p:nvPr>
            <p:ph type="sldNum" sz="quarter" idx="12"/>
          </p:nvPr>
        </p:nvSpPr>
        <p:spPr/>
        <p:txBody>
          <a:bodyPr/>
          <a:lstStyle/>
          <a:p>
            <a:fld id="{DF1F79AB-9229-4814-A1F8-FDBD1522D16E}" type="slidenum">
              <a:rPr lang="tr-TR" smtClean="0">
                <a:solidFill>
                  <a:srgbClr val="E7DEC9">
                    <a:shade val="50000"/>
                    <a:satMod val="200000"/>
                  </a:srgbClr>
                </a:solidFill>
              </a:rPr>
              <a:pPr/>
              <a:t>46</a:t>
            </a:fld>
            <a:endParaRPr lang="tr-TR">
              <a:solidFill>
                <a:srgbClr val="E7DEC9">
                  <a:shade val="50000"/>
                  <a:satMod val="200000"/>
                </a:srgbClr>
              </a:solidFill>
            </a:endParaRPr>
          </a:p>
        </p:txBody>
      </p:sp>
    </p:spTree>
    <p:extLst>
      <p:ext uri="{BB962C8B-B14F-4D97-AF65-F5344CB8AC3E}">
        <p14:creationId xmlns:p14="http://schemas.microsoft.com/office/powerpoint/2010/main" val="37521099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C5A4B2DF-DDA0-4DB5-A142-F16716417DCF}"/>
              </a:ext>
            </a:extLst>
          </p:cNvPr>
          <p:cNvSpPr>
            <a:spLocks noGrp="1"/>
          </p:cNvSpPr>
          <p:nvPr>
            <p:ph type="title"/>
          </p:nvPr>
        </p:nvSpPr>
        <p:spPr>
          <a:xfrm>
            <a:off x="2124076" y="266700"/>
            <a:ext cx="8972550" cy="819150"/>
          </a:xfrm>
        </p:spPr>
        <p:txBody>
          <a:bodyPr>
            <a:normAutofit/>
          </a:bodyPr>
          <a:lstStyle/>
          <a:p>
            <a:pPr algn="ctr"/>
            <a:r>
              <a:rPr lang="tr-TR" sz="3600" b="1" dirty="0"/>
              <a:t>Belgelerin Sunuluş Şekli</a:t>
            </a:r>
            <a:endParaRPr lang="tr-TR" sz="3600" dirty="0"/>
          </a:p>
        </p:txBody>
      </p:sp>
      <p:sp>
        <p:nvSpPr>
          <p:cNvPr id="3" name="İçerik Yer Tutucusu 2">
            <a:extLst>
              <a:ext uri="{FF2B5EF4-FFF2-40B4-BE49-F238E27FC236}">
                <a16:creationId xmlns:a16="http://schemas.microsoft.com/office/drawing/2014/main" xmlns="" id="{90449485-F53E-4216-8D49-ED2C881B496A}"/>
              </a:ext>
            </a:extLst>
          </p:cNvPr>
          <p:cNvSpPr>
            <a:spLocks noGrp="1"/>
          </p:cNvSpPr>
          <p:nvPr>
            <p:ph idx="1"/>
          </p:nvPr>
        </p:nvSpPr>
        <p:spPr>
          <a:xfrm>
            <a:off x="1504949" y="1362076"/>
            <a:ext cx="10487025" cy="5353050"/>
          </a:xfrm>
        </p:spPr>
        <p:txBody>
          <a:bodyPr>
            <a:normAutofit fontScale="70000" lnSpcReduction="20000"/>
          </a:bodyPr>
          <a:lstStyle/>
          <a:p>
            <a:pPr marL="82296" indent="0">
              <a:buNone/>
            </a:pPr>
            <a:r>
              <a:rPr lang="tr-TR" sz="3600" dirty="0"/>
              <a:t>      </a:t>
            </a:r>
            <a:r>
              <a:rPr lang="tr-TR" sz="4700" b="1" dirty="0">
                <a:solidFill>
                  <a:srgbClr val="7030A0"/>
                </a:solidFill>
                <a:latin typeface="Times New Roman" panose="02020603050405020304" pitchFamily="18" charset="0"/>
                <a:cs typeface="Times New Roman" panose="02020603050405020304" pitchFamily="18" charset="0"/>
              </a:rPr>
              <a:t>"Sunulmayacak Belgeler Tablosu"</a:t>
            </a:r>
          </a:p>
          <a:p>
            <a:pPr marL="82296" indent="0">
              <a:buNone/>
            </a:pPr>
            <a:r>
              <a:rPr lang="tr-TR" sz="4700" b="1" dirty="0">
                <a:solidFill>
                  <a:srgbClr val="7030A0"/>
                </a:solidFill>
                <a:latin typeface="Times New Roman" panose="02020603050405020304" pitchFamily="18" charset="0"/>
                <a:cs typeface="Times New Roman" panose="02020603050405020304" pitchFamily="18" charset="0"/>
              </a:rPr>
              <a:t>    Aday veya İstekliler Tarafından </a:t>
            </a:r>
            <a:r>
              <a:rPr lang="tr-TR" sz="4700" b="1" u="sng" dirty="0">
                <a:solidFill>
                  <a:srgbClr val="7030A0"/>
                </a:solidFill>
                <a:latin typeface="Times New Roman" panose="02020603050405020304" pitchFamily="18" charset="0"/>
                <a:cs typeface="Times New Roman" panose="02020603050405020304" pitchFamily="18" charset="0"/>
              </a:rPr>
              <a:t>Nasıl Doldurulacak</a:t>
            </a:r>
            <a:r>
              <a:rPr lang="tr-TR" sz="4700" b="1" dirty="0">
                <a:solidFill>
                  <a:srgbClr val="7030A0"/>
                </a:solidFill>
                <a:latin typeface="Times New Roman" panose="02020603050405020304" pitchFamily="18" charset="0"/>
                <a:cs typeface="Times New Roman" panose="02020603050405020304" pitchFamily="18" charset="0"/>
              </a:rPr>
              <a:t>?</a:t>
            </a:r>
          </a:p>
          <a:p>
            <a:pPr marL="82296" indent="0">
              <a:buNone/>
            </a:pPr>
            <a:endParaRPr lang="tr-TR" sz="1100" b="1" dirty="0">
              <a:solidFill>
                <a:srgbClr val="7030A0"/>
              </a:solidFill>
              <a:latin typeface="Times New Roman" panose="02020603050405020304" pitchFamily="18" charset="0"/>
              <a:cs typeface="Times New Roman" panose="02020603050405020304" pitchFamily="18" charset="0"/>
            </a:endParaRPr>
          </a:p>
          <a:p>
            <a:pPr>
              <a:spcAft>
                <a:spcPts val="600"/>
              </a:spcAft>
            </a:pPr>
            <a:r>
              <a:rPr lang="tr-TR" sz="3600" dirty="0"/>
              <a:t>      </a:t>
            </a:r>
            <a:r>
              <a:rPr lang="tr-TR" sz="4400" b="1" u="sng" dirty="0">
                <a:solidFill>
                  <a:srgbClr val="FF0000"/>
                </a:solidFill>
                <a:effectLst>
                  <a:outerShdw blurRad="38100" dist="38100" dir="2700000" algn="tl">
                    <a:srgbClr val="000000">
                      <a:alpha val="43137"/>
                    </a:srgbClr>
                  </a:outerShdw>
                </a:effectLst>
              </a:rPr>
              <a:t>«Sunulmayacak Belgeler Tablosu»</a:t>
            </a:r>
          </a:p>
          <a:p>
            <a:pPr marL="82296" indent="0">
              <a:spcAft>
                <a:spcPts val="600"/>
              </a:spcAft>
              <a:buNone/>
            </a:pPr>
            <a:r>
              <a:rPr lang="tr-TR" sz="4400" b="1" dirty="0">
                <a:solidFill>
                  <a:srgbClr val="FF0000"/>
                </a:solidFill>
                <a:effectLst>
                  <a:outerShdw blurRad="38100" dist="38100" dir="2700000" algn="tl">
                    <a:srgbClr val="000000">
                      <a:alpha val="43137"/>
                    </a:srgbClr>
                  </a:outerShdw>
                </a:effectLst>
              </a:rPr>
              <a:t>          </a:t>
            </a:r>
            <a:r>
              <a:rPr lang="tr-TR" sz="4400" dirty="0"/>
              <a:t>- </a:t>
            </a:r>
            <a:r>
              <a:rPr lang="tr-TR" sz="4400" u="sng" dirty="0"/>
              <a:t>Kısmi teklife açık olan ihalelerde</a:t>
            </a:r>
          </a:p>
          <a:p>
            <a:pPr marL="0" indent="0">
              <a:spcAft>
                <a:spcPts val="600"/>
              </a:spcAft>
              <a:buNone/>
            </a:pPr>
            <a:r>
              <a:rPr lang="tr-TR" sz="4400" b="1" dirty="0">
                <a:solidFill>
                  <a:srgbClr val="C00000"/>
                </a:solidFill>
              </a:rPr>
              <a:t>      '</a:t>
            </a:r>
            <a:r>
              <a:rPr lang="tr-TR" sz="4400" b="1" u="sng" dirty="0">
                <a:solidFill>
                  <a:srgbClr val="C00000"/>
                </a:solidFill>
              </a:rPr>
              <a:t>her bir kısım için'</a:t>
            </a:r>
            <a:endParaRPr lang="tr-TR" sz="4400" u="sng" dirty="0">
              <a:solidFill>
                <a:srgbClr val="C00000"/>
              </a:solidFill>
            </a:endParaRPr>
          </a:p>
          <a:p>
            <a:pPr marL="0" indent="0">
              <a:spcAft>
                <a:spcPts val="600"/>
              </a:spcAft>
              <a:buNone/>
            </a:pPr>
            <a:r>
              <a:rPr lang="tr-TR" sz="4400" dirty="0"/>
              <a:t>    </a:t>
            </a:r>
            <a:r>
              <a:rPr lang="tr-TR" sz="4400" b="1" dirty="0"/>
              <a:t>  </a:t>
            </a:r>
            <a:r>
              <a:rPr lang="tr-TR" sz="4400" b="1" u="sng" dirty="0"/>
              <a:t>"ayrı ayrı" </a:t>
            </a:r>
            <a:r>
              <a:rPr lang="tr-TR" sz="4400" b="1" u="sng" dirty="0">
                <a:solidFill>
                  <a:srgbClr val="FF0000"/>
                </a:solidFill>
              </a:rPr>
              <a:t>doldurulması gerekmektedir.</a:t>
            </a:r>
          </a:p>
          <a:p>
            <a:pPr marL="0" indent="0">
              <a:buNone/>
            </a:pPr>
            <a:endParaRPr lang="tr-TR" sz="3400" b="1" u="sng" dirty="0">
              <a:solidFill>
                <a:srgbClr val="FF0000"/>
              </a:solidFill>
            </a:endParaRPr>
          </a:p>
          <a:p>
            <a:pPr marL="0" indent="0">
              <a:buNone/>
            </a:pPr>
            <a:r>
              <a:rPr lang="tr-TR" sz="4400" dirty="0"/>
              <a:t>           - </a:t>
            </a:r>
            <a:r>
              <a:rPr lang="tr-TR" sz="4400" u="sng" dirty="0"/>
              <a:t>Ortak girişimlerin katıldığı ihalelerde </a:t>
            </a:r>
            <a:r>
              <a:rPr lang="tr-TR" sz="4400" dirty="0"/>
              <a:t>ise</a:t>
            </a:r>
          </a:p>
          <a:p>
            <a:pPr marL="0" indent="0">
              <a:buNone/>
            </a:pPr>
            <a:r>
              <a:rPr lang="tr-TR" sz="4400" dirty="0"/>
              <a:t>      '</a:t>
            </a:r>
            <a:r>
              <a:rPr lang="tr-TR" sz="4400" b="1" u="sng" dirty="0">
                <a:solidFill>
                  <a:srgbClr val="002060"/>
                </a:solidFill>
              </a:rPr>
              <a:t>her bir ortak tarafından'</a:t>
            </a:r>
          </a:p>
          <a:p>
            <a:pPr marL="0" indent="0">
              <a:buNone/>
            </a:pPr>
            <a:r>
              <a:rPr lang="tr-TR" sz="4400" b="1" dirty="0"/>
              <a:t>      </a:t>
            </a:r>
            <a:r>
              <a:rPr lang="tr-TR" sz="4400" b="1" u="sng" dirty="0"/>
              <a:t>"ayrı ayrı" </a:t>
            </a:r>
            <a:r>
              <a:rPr lang="tr-TR" sz="4400" b="1" u="sng" dirty="0">
                <a:solidFill>
                  <a:srgbClr val="FF0000"/>
                </a:solidFill>
              </a:rPr>
              <a:t>doldurulması gerekmektedir</a:t>
            </a:r>
            <a:endParaRPr lang="tr-TR" sz="4300" b="1" u="sng" dirty="0">
              <a:solidFill>
                <a:srgbClr val="FF0000"/>
              </a:solidFill>
              <a:effectLst>
                <a:outerShdw blurRad="38100" dist="38100" dir="2700000" algn="tl">
                  <a:srgbClr val="000000">
                    <a:alpha val="43137"/>
                  </a:srgbClr>
                </a:outerShdw>
              </a:effectLst>
            </a:endParaRPr>
          </a:p>
        </p:txBody>
      </p:sp>
      <p:sp>
        <p:nvSpPr>
          <p:cNvPr id="6" name="Slayt Numarası Yer Tutucusu 5">
            <a:extLst>
              <a:ext uri="{FF2B5EF4-FFF2-40B4-BE49-F238E27FC236}">
                <a16:creationId xmlns:a16="http://schemas.microsoft.com/office/drawing/2014/main" xmlns="" id="{91653CD7-E516-486E-AC9C-D28710BA1ABA}"/>
              </a:ext>
            </a:extLst>
          </p:cNvPr>
          <p:cNvSpPr>
            <a:spLocks noGrp="1"/>
          </p:cNvSpPr>
          <p:nvPr>
            <p:ph type="sldNum" sz="quarter" idx="12"/>
          </p:nvPr>
        </p:nvSpPr>
        <p:spPr/>
        <p:txBody>
          <a:bodyPr/>
          <a:lstStyle/>
          <a:p>
            <a:fld id="{DF1F79AB-9229-4814-A1F8-FDBD1522D16E}" type="slidenum">
              <a:rPr lang="tr-TR" smtClean="0">
                <a:solidFill>
                  <a:srgbClr val="E7DEC9">
                    <a:shade val="50000"/>
                    <a:satMod val="200000"/>
                  </a:srgbClr>
                </a:solidFill>
              </a:rPr>
              <a:pPr/>
              <a:t>47</a:t>
            </a:fld>
            <a:endParaRPr lang="tr-TR">
              <a:solidFill>
                <a:srgbClr val="E7DEC9">
                  <a:shade val="50000"/>
                  <a:satMod val="200000"/>
                </a:srgbClr>
              </a:solidFill>
            </a:endParaRPr>
          </a:p>
        </p:txBody>
      </p:sp>
    </p:spTree>
    <p:extLst>
      <p:ext uri="{BB962C8B-B14F-4D97-AF65-F5344CB8AC3E}">
        <p14:creationId xmlns:p14="http://schemas.microsoft.com/office/powerpoint/2010/main" val="23447806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C5A4B2DF-DDA0-4DB5-A142-F16716417DCF}"/>
              </a:ext>
            </a:extLst>
          </p:cNvPr>
          <p:cNvSpPr>
            <a:spLocks noGrp="1"/>
          </p:cNvSpPr>
          <p:nvPr>
            <p:ph type="title"/>
          </p:nvPr>
        </p:nvSpPr>
        <p:spPr>
          <a:xfrm>
            <a:off x="2124076" y="266700"/>
            <a:ext cx="8972550" cy="819150"/>
          </a:xfrm>
        </p:spPr>
        <p:txBody>
          <a:bodyPr>
            <a:normAutofit/>
          </a:bodyPr>
          <a:lstStyle/>
          <a:p>
            <a:pPr algn="ctr"/>
            <a:r>
              <a:rPr lang="tr-TR" sz="3600" b="1" dirty="0"/>
              <a:t>Belgelerin Sunuluş Şekli</a:t>
            </a:r>
            <a:endParaRPr lang="tr-TR" sz="3600" dirty="0"/>
          </a:p>
        </p:txBody>
      </p:sp>
      <p:sp>
        <p:nvSpPr>
          <p:cNvPr id="3" name="İçerik Yer Tutucusu 2">
            <a:extLst>
              <a:ext uri="{FF2B5EF4-FFF2-40B4-BE49-F238E27FC236}">
                <a16:creationId xmlns:a16="http://schemas.microsoft.com/office/drawing/2014/main" xmlns="" id="{90449485-F53E-4216-8D49-ED2C881B496A}"/>
              </a:ext>
            </a:extLst>
          </p:cNvPr>
          <p:cNvSpPr>
            <a:spLocks noGrp="1"/>
          </p:cNvSpPr>
          <p:nvPr>
            <p:ph idx="1"/>
          </p:nvPr>
        </p:nvSpPr>
        <p:spPr>
          <a:xfrm>
            <a:off x="1504949" y="1362075"/>
            <a:ext cx="10487025" cy="5193103"/>
          </a:xfrm>
        </p:spPr>
        <p:txBody>
          <a:bodyPr>
            <a:normAutofit fontScale="92500"/>
          </a:bodyPr>
          <a:lstStyle/>
          <a:p>
            <a:pPr marL="82296" indent="0">
              <a:buNone/>
            </a:pPr>
            <a:endParaRPr lang="tr-TR" sz="300" b="1" dirty="0">
              <a:solidFill>
                <a:srgbClr val="7030A0"/>
              </a:solidFill>
              <a:latin typeface="Times New Roman" panose="02020603050405020304" pitchFamily="18" charset="0"/>
              <a:cs typeface="Times New Roman" panose="02020603050405020304" pitchFamily="18" charset="0"/>
            </a:endParaRPr>
          </a:p>
          <a:p>
            <a:r>
              <a:rPr lang="tr-TR" sz="3800" dirty="0"/>
              <a:t>      </a:t>
            </a:r>
            <a:r>
              <a:rPr lang="tr-TR" b="1" dirty="0"/>
              <a:t>Aday veya İsteklilerce</a:t>
            </a:r>
          </a:p>
          <a:p>
            <a:pPr marL="82296" indent="0">
              <a:buNone/>
            </a:pPr>
            <a:r>
              <a:rPr lang="tr-TR" b="1" dirty="0">
                <a:solidFill>
                  <a:srgbClr val="FF0000"/>
                </a:solidFill>
                <a:effectLst>
                  <a:outerShdw blurRad="38100" dist="38100" dir="2700000" algn="tl">
                    <a:srgbClr val="000000">
                      <a:alpha val="43137"/>
                    </a:srgbClr>
                  </a:outerShdw>
                </a:effectLst>
              </a:rPr>
              <a:t>     "Sunulmayacak Belgeler </a:t>
            </a:r>
            <a:r>
              <a:rPr lang="tr-TR" b="1" dirty="0" err="1">
                <a:solidFill>
                  <a:srgbClr val="FF0000"/>
                </a:solidFill>
                <a:effectLst>
                  <a:outerShdw blurRad="38100" dist="38100" dir="2700000" algn="tl">
                    <a:srgbClr val="000000">
                      <a:alpha val="43137"/>
                    </a:srgbClr>
                  </a:outerShdw>
                </a:effectLst>
              </a:rPr>
              <a:t>Tablosu"</a:t>
            </a:r>
            <a:r>
              <a:rPr lang="tr-TR" dirty="0" err="1"/>
              <a:t>nda</a:t>
            </a:r>
            <a:endParaRPr lang="tr-TR" dirty="0"/>
          </a:p>
          <a:p>
            <a:pPr marL="82296" indent="0">
              <a:buNone/>
            </a:pPr>
            <a:r>
              <a:rPr lang="tr-TR" dirty="0"/>
              <a:t>     </a:t>
            </a:r>
            <a:r>
              <a:rPr lang="tr-TR" dirty="0" smtClean="0"/>
              <a:t>idarelerce </a:t>
            </a:r>
            <a:r>
              <a:rPr lang="tr-TR" dirty="0"/>
              <a:t>belirtilen* belgelere ilişkin</a:t>
            </a:r>
          </a:p>
          <a:p>
            <a:pPr marL="82296" indent="0">
              <a:buNone/>
            </a:pPr>
            <a:r>
              <a:rPr lang="tr-TR" dirty="0"/>
              <a:t>    (iş deneyim belgesi, geçici teminat mektubu, bilanço,</a:t>
            </a:r>
          </a:p>
          <a:p>
            <a:pPr marL="82296" indent="0">
              <a:buNone/>
            </a:pPr>
            <a:r>
              <a:rPr lang="tr-TR" dirty="0"/>
              <a:t>     gelir tablosu, TSE Belgesi, EPDK Lisansları vd.)</a:t>
            </a:r>
          </a:p>
          <a:p>
            <a:pPr marL="82296" indent="0">
              <a:buNone/>
            </a:pPr>
            <a:endParaRPr lang="tr-TR" sz="1200" dirty="0"/>
          </a:p>
          <a:p>
            <a:pPr marL="82296" indent="0">
              <a:buNone/>
            </a:pPr>
            <a:r>
              <a:rPr lang="tr-TR" b="1" dirty="0">
                <a:solidFill>
                  <a:srgbClr val="C00000"/>
                </a:solidFill>
                <a:effectLst>
                  <a:outerShdw blurRad="38100" dist="38100" dir="2700000" algn="tl">
                    <a:srgbClr val="000000">
                      <a:alpha val="43137"/>
                    </a:srgbClr>
                  </a:outerShdw>
                </a:effectLst>
              </a:rPr>
              <a:t>        </a:t>
            </a:r>
            <a:r>
              <a:rPr lang="tr-TR" b="1" u="sng" dirty="0">
                <a:solidFill>
                  <a:srgbClr val="C00000"/>
                </a:solidFill>
                <a:effectLst>
                  <a:outerShdw blurRad="38100" dist="38100" dir="2700000" algn="tl">
                    <a:srgbClr val="000000">
                      <a:alpha val="43137"/>
                    </a:srgbClr>
                  </a:outerShdw>
                </a:effectLst>
              </a:rPr>
              <a:t>"teyit </a:t>
            </a:r>
            <a:r>
              <a:rPr lang="tr-TR" b="1" u="sng" dirty="0" err="1">
                <a:solidFill>
                  <a:srgbClr val="C00000"/>
                </a:solidFill>
                <a:effectLst>
                  <a:outerShdw blurRad="38100" dist="38100" dir="2700000" algn="tl">
                    <a:srgbClr val="000000">
                      <a:alpha val="43137"/>
                    </a:srgbClr>
                  </a:outerShdw>
                </a:effectLst>
              </a:rPr>
              <a:t>bilgisi"</a:t>
            </a:r>
            <a:r>
              <a:rPr lang="tr-TR" b="1" u="sng" dirty="0" err="1"/>
              <a:t>nin</a:t>
            </a:r>
            <a:endParaRPr lang="tr-TR" b="1" u="sng" dirty="0"/>
          </a:p>
          <a:p>
            <a:pPr marL="82296" indent="0">
              <a:buNone/>
            </a:pPr>
            <a:r>
              <a:rPr lang="tr-TR" b="1" dirty="0"/>
              <a:t>       doldurulması </a:t>
            </a:r>
            <a:r>
              <a:rPr lang="tr-TR" dirty="0">
                <a:effectLst>
                  <a:outerShdw blurRad="38100" dist="38100" dir="2700000" algn="tl">
                    <a:srgbClr val="000000">
                      <a:alpha val="43137"/>
                    </a:srgbClr>
                  </a:outerShdw>
                </a:effectLst>
              </a:rPr>
              <a:t>halihazırda</a:t>
            </a:r>
            <a:r>
              <a:rPr lang="tr-TR" dirty="0"/>
              <a:t> </a:t>
            </a:r>
            <a:r>
              <a:rPr lang="tr-TR" b="1" u="sng" dirty="0">
                <a:solidFill>
                  <a:srgbClr val="C00000"/>
                </a:solidFill>
              </a:rPr>
              <a:t>zorunlu olmayıp,</a:t>
            </a:r>
          </a:p>
          <a:p>
            <a:pPr marL="82296" indent="0">
              <a:buNone/>
            </a:pPr>
            <a:endParaRPr lang="tr-TR" sz="1200" b="1" u="sng" dirty="0">
              <a:solidFill>
                <a:srgbClr val="C00000"/>
              </a:solidFill>
            </a:endParaRPr>
          </a:p>
          <a:p>
            <a:pPr marL="82296" indent="0">
              <a:buNone/>
            </a:pPr>
            <a:r>
              <a:rPr lang="tr-TR" b="1" dirty="0"/>
              <a:t>   </a:t>
            </a:r>
            <a:r>
              <a:rPr lang="tr-TR" dirty="0"/>
              <a:t>    söz konusu belgeler </a:t>
            </a:r>
            <a:r>
              <a:rPr lang="tr-TR" dirty="0" smtClean="0"/>
              <a:t>'</a:t>
            </a:r>
            <a:r>
              <a:rPr lang="tr-TR" u="sng" dirty="0" smtClean="0">
                <a:effectLst>
                  <a:outerShdw blurRad="38100" dist="38100" dir="2700000" algn="tl">
                    <a:srgbClr val="000000">
                      <a:alpha val="43137"/>
                    </a:srgbClr>
                  </a:outerShdw>
                </a:effectLst>
              </a:rPr>
              <a:t>kağıt </a:t>
            </a:r>
            <a:r>
              <a:rPr lang="tr-TR" u="sng" dirty="0">
                <a:effectLst>
                  <a:outerShdw blurRad="38100" dist="38100" dir="2700000" algn="tl">
                    <a:srgbClr val="000000">
                      <a:alpha val="43137"/>
                    </a:srgbClr>
                  </a:outerShdw>
                </a:effectLst>
              </a:rPr>
              <a:t>ortamında da </a:t>
            </a:r>
            <a:r>
              <a:rPr lang="tr-TR" u="sng" dirty="0" smtClean="0">
                <a:effectLst>
                  <a:outerShdw blurRad="38100" dist="38100" dir="2700000" algn="tl">
                    <a:srgbClr val="000000">
                      <a:alpha val="43137"/>
                    </a:srgbClr>
                  </a:outerShdw>
                </a:effectLst>
              </a:rPr>
              <a:t>sunulabilmektedir</a:t>
            </a:r>
            <a:r>
              <a:rPr lang="tr-TR" dirty="0" smtClean="0">
                <a:effectLst>
                  <a:outerShdw blurRad="38100" dist="38100" dir="2700000" algn="tl">
                    <a:srgbClr val="000000">
                      <a:alpha val="43137"/>
                    </a:srgbClr>
                  </a:outerShdw>
                </a:effectLst>
              </a:rPr>
              <a:t>.'*</a:t>
            </a:r>
            <a:endParaRPr lang="tr-TR" u="sng" dirty="0">
              <a:effectLst>
                <a:outerShdw blurRad="38100" dist="38100" dir="2700000" algn="tl">
                  <a:srgbClr val="000000">
                    <a:alpha val="43137"/>
                  </a:srgbClr>
                </a:outerShdw>
              </a:effectLst>
            </a:endParaRPr>
          </a:p>
        </p:txBody>
      </p:sp>
      <p:sp>
        <p:nvSpPr>
          <p:cNvPr id="6" name="Slayt Numarası Yer Tutucusu 5">
            <a:extLst>
              <a:ext uri="{FF2B5EF4-FFF2-40B4-BE49-F238E27FC236}">
                <a16:creationId xmlns:a16="http://schemas.microsoft.com/office/drawing/2014/main" xmlns="" id="{91653CD7-E516-486E-AC9C-D28710BA1ABA}"/>
              </a:ext>
            </a:extLst>
          </p:cNvPr>
          <p:cNvSpPr>
            <a:spLocks noGrp="1"/>
          </p:cNvSpPr>
          <p:nvPr>
            <p:ph type="sldNum" sz="quarter" idx="12"/>
          </p:nvPr>
        </p:nvSpPr>
        <p:spPr/>
        <p:txBody>
          <a:bodyPr/>
          <a:lstStyle/>
          <a:p>
            <a:fld id="{DF1F79AB-9229-4814-A1F8-FDBD1522D16E}" type="slidenum">
              <a:rPr lang="tr-TR" smtClean="0">
                <a:solidFill>
                  <a:srgbClr val="E7DEC9">
                    <a:shade val="50000"/>
                    <a:satMod val="200000"/>
                  </a:srgbClr>
                </a:solidFill>
              </a:rPr>
              <a:pPr/>
              <a:t>48</a:t>
            </a:fld>
            <a:endParaRPr lang="tr-TR">
              <a:solidFill>
                <a:srgbClr val="E7DEC9">
                  <a:shade val="50000"/>
                  <a:satMod val="200000"/>
                </a:srgbClr>
              </a:solidFill>
            </a:endParaRPr>
          </a:p>
        </p:txBody>
      </p:sp>
    </p:spTree>
    <p:extLst>
      <p:ext uri="{BB962C8B-B14F-4D97-AF65-F5344CB8AC3E}">
        <p14:creationId xmlns:p14="http://schemas.microsoft.com/office/powerpoint/2010/main" val="14576937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00FC3B51-FA35-4BCE-AE77-440D4F720DB4}"/>
              </a:ext>
            </a:extLst>
          </p:cNvPr>
          <p:cNvSpPr>
            <a:spLocks noGrp="1"/>
          </p:cNvSpPr>
          <p:nvPr>
            <p:ph type="title"/>
          </p:nvPr>
        </p:nvSpPr>
        <p:spPr/>
        <p:txBody>
          <a:bodyPr>
            <a:normAutofit/>
          </a:bodyPr>
          <a:lstStyle/>
          <a:p>
            <a:pPr algn="ctr"/>
            <a:r>
              <a:rPr lang="tr-TR" sz="3200" b="1" dirty="0"/>
              <a:t>İSTENECEK BELGELERİN AZALTILMASI</a:t>
            </a:r>
            <a:endParaRPr lang="tr-TR" sz="3200" dirty="0"/>
          </a:p>
        </p:txBody>
      </p:sp>
      <p:sp>
        <p:nvSpPr>
          <p:cNvPr id="3" name="İçerik Yer Tutucusu 2">
            <a:extLst>
              <a:ext uri="{FF2B5EF4-FFF2-40B4-BE49-F238E27FC236}">
                <a16:creationId xmlns:a16="http://schemas.microsoft.com/office/drawing/2014/main" xmlns="" id="{CD3D5964-1FAA-459E-8D6E-89947D881807}"/>
              </a:ext>
            </a:extLst>
          </p:cNvPr>
          <p:cNvSpPr>
            <a:spLocks noGrp="1"/>
          </p:cNvSpPr>
          <p:nvPr>
            <p:ph idx="1"/>
          </p:nvPr>
        </p:nvSpPr>
        <p:spPr>
          <a:xfrm>
            <a:off x="1581149" y="1591294"/>
            <a:ext cx="10446009" cy="4552331"/>
          </a:xfrm>
        </p:spPr>
        <p:txBody>
          <a:bodyPr>
            <a:normAutofit/>
          </a:bodyPr>
          <a:lstStyle/>
          <a:p>
            <a:pPr marL="82296" indent="0">
              <a:buNone/>
            </a:pPr>
            <a:r>
              <a:rPr lang="tr-TR" sz="3600" b="1" dirty="0">
                <a:effectLst>
                  <a:outerShdw blurRad="38100" dist="38100" dir="2700000" algn="tl">
                    <a:srgbClr val="000000">
                      <a:alpha val="43137"/>
                    </a:srgbClr>
                  </a:outerShdw>
                </a:effectLst>
              </a:rPr>
              <a:t>           </a:t>
            </a:r>
            <a:r>
              <a:rPr lang="tr-TR" sz="3600" b="1" dirty="0">
                <a:solidFill>
                  <a:srgbClr val="7030A0"/>
                </a:solidFill>
                <a:latin typeface="Times New Roman" panose="02020603050405020304" pitchFamily="18" charset="0"/>
                <a:cs typeface="Times New Roman" panose="02020603050405020304" pitchFamily="18" charset="0"/>
              </a:rPr>
              <a:t>"Sunulmayacak Belgeler Tablosu"</a:t>
            </a:r>
          </a:p>
          <a:p>
            <a:pPr marL="82296" indent="0">
              <a:buNone/>
            </a:pPr>
            <a:r>
              <a:rPr lang="tr-TR" sz="3600" b="1" dirty="0">
                <a:solidFill>
                  <a:srgbClr val="7030A0"/>
                </a:solidFill>
                <a:latin typeface="Times New Roman" panose="02020603050405020304" pitchFamily="18" charset="0"/>
                <a:cs typeface="Times New Roman" panose="02020603050405020304" pitchFamily="18" charset="0"/>
              </a:rPr>
              <a:t>        İdarelerce </a:t>
            </a:r>
            <a:r>
              <a:rPr lang="tr-TR" sz="3600" b="1" u="sng" dirty="0">
                <a:solidFill>
                  <a:srgbClr val="7030A0"/>
                </a:solidFill>
                <a:latin typeface="Times New Roman" panose="02020603050405020304" pitchFamily="18" charset="0"/>
                <a:cs typeface="Times New Roman" panose="02020603050405020304" pitchFamily="18" charset="0"/>
              </a:rPr>
              <a:t>Nasıl Hazırlanacak</a:t>
            </a:r>
            <a:r>
              <a:rPr lang="tr-TR" sz="3600" b="1" dirty="0">
                <a:solidFill>
                  <a:srgbClr val="7030A0"/>
                </a:solidFill>
                <a:latin typeface="Times New Roman" panose="02020603050405020304" pitchFamily="18" charset="0"/>
                <a:cs typeface="Times New Roman" panose="02020603050405020304" pitchFamily="18" charset="0"/>
              </a:rPr>
              <a:t>?</a:t>
            </a:r>
          </a:p>
          <a:p>
            <a:pPr marL="82296" indent="0">
              <a:buNone/>
            </a:pPr>
            <a:endParaRPr lang="tr-TR" sz="3600" b="1" dirty="0">
              <a:solidFill>
                <a:srgbClr val="7030A0"/>
              </a:solidFill>
              <a:latin typeface="Times New Roman" panose="02020603050405020304" pitchFamily="18" charset="0"/>
              <a:cs typeface="Times New Roman" panose="02020603050405020304" pitchFamily="18" charset="0"/>
            </a:endParaRPr>
          </a:p>
          <a:p>
            <a:r>
              <a:rPr lang="tr-TR" sz="3600" b="1" dirty="0">
                <a:solidFill>
                  <a:srgbClr val="FF0000"/>
                </a:solidFill>
                <a:effectLst>
                  <a:outerShdw blurRad="38100" dist="38100" dir="2700000" algn="tl">
                    <a:srgbClr val="000000">
                      <a:alpha val="43137"/>
                    </a:srgbClr>
                  </a:outerShdw>
                </a:effectLst>
              </a:rPr>
              <a:t>          «Sunulmayacak Belgeler Tablosu»</a:t>
            </a:r>
          </a:p>
          <a:p>
            <a:pPr marL="0" indent="0">
              <a:buNone/>
            </a:pPr>
            <a:r>
              <a:rPr lang="tr-TR" sz="3600" b="1" dirty="0">
                <a:effectLst>
                  <a:outerShdw blurRad="38100" dist="38100" dir="2700000" algn="tl">
                    <a:srgbClr val="000000">
                      <a:alpha val="43137"/>
                    </a:srgbClr>
                  </a:outerShdw>
                </a:effectLst>
              </a:rPr>
              <a:t>        </a:t>
            </a:r>
            <a:r>
              <a:rPr lang="tr-TR" sz="3600" dirty="0">
                <a:effectLst>
                  <a:outerShdw blurRad="38100" dist="38100" dir="2700000" algn="tl">
                    <a:srgbClr val="000000">
                      <a:alpha val="43137"/>
                    </a:srgbClr>
                  </a:outerShdw>
                </a:effectLst>
              </a:rPr>
              <a:t>idareler tarafından </a:t>
            </a:r>
            <a:r>
              <a:rPr lang="tr-TR" sz="3600" u="sng" dirty="0">
                <a:effectLst>
                  <a:outerShdw blurRad="38100" dist="38100" dir="2700000" algn="tl">
                    <a:srgbClr val="000000">
                      <a:alpha val="43137"/>
                    </a:srgbClr>
                  </a:outerShdw>
                </a:effectLst>
              </a:rPr>
              <a:t>EKAP üzerinde</a:t>
            </a:r>
            <a:r>
              <a:rPr lang="tr-TR" sz="3600" dirty="0">
                <a:effectLst>
                  <a:outerShdw blurRad="38100" dist="38100" dir="2700000" algn="tl">
                    <a:srgbClr val="000000">
                      <a:alpha val="43137"/>
                    </a:srgbClr>
                  </a:outerShdw>
                </a:effectLst>
              </a:rPr>
              <a:t> </a:t>
            </a:r>
            <a:r>
              <a:rPr lang="tr-TR" sz="3600" dirty="0"/>
              <a:t>hazırlanarak</a:t>
            </a:r>
          </a:p>
          <a:p>
            <a:pPr marL="0" indent="0">
              <a:buNone/>
            </a:pPr>
            <a:r>
              <a:rPr lang="tr-TR" sz="3600" dirty="0"/>
              <a:t>        </a:t>
            </a:r>
            <a:r>
              <a:rPr lang="tr-TR" sz="3600" u="sng" dirty="0"/>
              <a:t>ihale dokümanına eklenecektir. </a:t>
            </a:r>
          </a:p>
          <a:p>
            <a:endParaRPr lang="tr-TR" sz="2000" dirty="0"/>
          </a:p>
        </p:txBody>
      </p:sp>
      <p:sp>
        <p:nvSpPr>
          <p:cNvPr id="6" name="Slayt Numarası Yer Tutucusu 5">
            <a:extLst>
              <a:ext uri="{FF2B5EF4-FFF2-40B4-BE49-F238E27FC236}">
                <a16:creationId xmlns:a16="http://schemas.microsoft.com/office/drawing/2014/main" xmlns="" id="{4AA2FA73-A9F4-418C-951D-C17A27B4171D}"/>
              </a:ext>
            </a:extLst>
          </p:cNvPr>
          <p:cNvSpPr>
            <a:spLocks noGrp="1"/>
          </p:cNvSpPr>
          <p:nvPr>
            <p:ph type="sldNum" sz="quarter" idx="12"/>
          </p:nvPr>
        </p:nvSpPr>
        <p:spPr/>
        <p:txBody>
          <a:bodyPr/>
          <a:lstStyle/>
          <a:p>
            <a:fld id="{DF1F79AB-9229-4814-A1F8-FDBD1522D16E}" type="slidenum">
              <a:rPr lang="tr-TR" smtClean="0"/>
              <a:t>49</a:t>
            </a:fld>
            <a:endParaRPr lang="tr-TR"/>
          </a:p>
        </p:txBody>
      </p:sp>
    </p:spTree>
    <p:extLst>
      <p:ext uri="{BB962C8B-B14F-4D97-AF65-F5344CB8AC3E}">
        <p14:creationId xmlns:p14="http://schemas.microsoft.com/office/powerpoint/2010/main" val="463744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8118104C-B085-4C83-9E81-70EDB53D1330}"/>
              </a:ext>
            </a:extLst>
          </p:cNvPr>
          <p:cNvSpPr>
            <a:spLocks noGrp="1"/>
          </p:cNvSpPr>
          <p:nvPr>
            <p:ph type="title"/>
          </p:nvPr>
        </p:nvSpPr>
        <p:spPr/>
        <p:txBody>
          <a:bodyPr>
            <a:normAutofit fontScale="90000"/>
          </a:bodyPr>
          <a:lstStyle/>
          <a:p>
            <a:pPr algn="ctr"/>
            <a:r>
              <a:rPr lang="tr-TR" b="1" dirty="0">
                <a:latin typeface="Times New Roman" panose="02020603050405020304" pitchFamily="18" charset="0"/>
                <a:cs typeface="Times New Roman" panose="02020603050405020304" pitchFamily="18" charset="0"/>
              </a:rPr>
              <a:t>19.06.2018 tarihli Resmi Gazetede yapılan değişiklikler</a:t>
            </a:r>
            <a:endParaRPr lang="tr-TR" dirty="0"/>
          </a:p>
        </p:txBody>
      </p:sp>
      <p:sp>
        <p:nvSpPr>
          <p:cNvPr id="3" name="İçerik Yer Tutucusu 2">
            <a:extLst>
              <a:ext uri="{FF2B5EF4-FFF2-40B4-BE49-F238E27FC236}">
                <a16:creationId xmlns:a16="http://schemas.microsoft.com/office/drawing/2014/main" xmlns="" id="{1FDF0BE9-6D7F-4F1F-AAAA-77EA487A796A}"/>
              </a:ext>
            </a:extLst>
          </p:cNvPr>
          <p:cNvSpPr>
            <a:spLocks noGrp="1"/>
          </p:cNvSpPr>
          <p:nvPr>
            <p:ph idx="1"/>
          </p:nvPr>
        </p:nvSpPr>
        <p:spPr>
          <a:xfrm>
            <a:off x="1924050" y="2007705"/>
            <a:ext cx="10047125" cy="4313558"/>
          </a:xfrm>
        </p:spPr>
        <p:txBody>
          <a:bodyPr>
            <a:normAutofit/>
          </a:bodyPr>
          <a:lstStyle/>
          <a:p>
            <a:r>
              <a:rPr lang="tr-TR" sz="3200" b="1" dirty="0">
                <a:solidFill>
                  <a:schemeClr val="accent3"/>
                </a:solidFill>
              </a:rPr>
              <a:t> </a:t>
            </a:r>
            <a:r>
              <a:rPr lang="tr-TR" sz="2400" b="1" dirty="0">
                <a:latin typeface="Times New Roman" panose="02020603050405020304" pitchFamily="18" charset="0"/>
                <a:cs typeface="Times New Roman" panose="02020603050405020304" pitchFamily="18" charset="0"/>
              </a:rPr>
              <a:t>1-</a:t>
            </a:r>
            <a:r>
              <a:rPr lang="tr-TR" sz="2400" dirty="0">
                <a:latin typeface="Times New Roman" panose="02020603050405020304" pitchFamily="18" charset="0"/>
                <a:cs typeface="Times New Roman" panose="02020603050405020304" pitchFamily="18" charset="0"/>
              </a:rPr>
              <a:t> </a:t>
            </a:r>
            <a:r>
              <a:rPr lang="tr-TR" sz="2400" b="1" dirty="0">
                <a:latin typeface="Times New Roman" panose="02020603050405020304" pitchFamily="18" charset="0"/>
                <a:cs typeface="Times New Roman" panose="02020603050405020304" pitchFamily="18" charset="0"/>
              </a:rPr>
              <a:t>İSTENECEK BELGELERİN AZALTILMASI.  </a:t>
            </a:r>
            <a:r>
              <a:rPr lang="tr-TR" sz="2400" dirty="0">
                <a:latin typeface="Times New Roman" panose="02020603050405020304" pitchFamily="18" charset="0"/>
                <a:cs typeface="Times New Roman" panose="02020603050405020304" pitchFamily="18" charset="0"/>
              </a:rPr>
              <a:t>(Fiziki)</a:t>
            </a:r>
          </a:p>
          <a:p>
            <a:endParaRPr lang="tr-TR" sz="2400" dirty="0">
              <a:latin typeface="Times New Roman" panose="02020603050405020304" pitchFamily="18" charset="0"/>
              <a:cs typeface="Times New Roman" panose="02020603050405020304" pitchFamily="18" charset="0"/>
            </a:endParaRPr>
          </a:p>
          <a:p>
            <a:r>
              <a:rPr lang="tr-TR" sz="2400" dirty="0">
                <a:latin typeface="Times New Roman" panose="02020603050405020304" pitchFamily="18" charset="0"/>
                <a:cs typeface="Times New Roman" panose="02020603050405020304" pitchFamily="18" charset="0"/>
              </a:rPr>
              <a:t> </a:t>
            </a:r>
            <a:r>
              <a:rPr lang="tr-TR" sz="2400" b="1" dirty="0">
                <a:latin typeface="Times New Roman" panose="02020603050405020304" pitchFamily="18" charset="0"/>
                <a:cs typeface="Times New Roman" panose="02020603050405020304" pitchFamily="18" charset="0"/>
              </a:rPr>
              <a:t>2-</a:t>
            </a:r>
            <a:r>
              <a:rPr lang="tr-TR" sz="2400" dirty="0">
                <a:latin typeface="Times New Roman" panose="02020603050405020304" pitchFamily="18" charset="0"/>
                <a:cs typeface="Times New Roman" panose="02020603050405020304" pitchFamily="18" charset="0"/>
              </a:rPr>
              <a:t> </a:t>
            </a:r>
            <a:r>
              <a:rPr lang="tr-TR" sz="2400" b="1" dirty="0">
                <a:latin typeface="Times New Roman" panose="02020603050405020304" pitchFamily="18" charset="0"/>
                <a:cs typeface="Times New Roman" panose="02020603050405020304" pitchFamily="18" charset="0"/>
              </a:rPr>
              <a:t>ELEKTRONİK İHALE.  </a:t>
            </a:r>
            <a:r>
              <a:rPr lang="tr-TR" sz="2400" dirty="0">
                <a:latin typeface="Times New Roman" panose="02020603050405020304" pitchFamily="18" charset="0"/>
                <a:cs typeface="Times New Roman" panose="02020603050405020304" pitchFamily="18" charset="0"/>
              </a:rPr>
              <a:t>(Elektronik)</a:t>
            </a:r>
          </a:p>
          <a:p>
            <a:endParaRPr lang="tr-TR" sz="2400" dirty="0">
              <a:latin typeface="Times New Roman" panose="02020603050405020304" pitchFamily="18" charset="0"/>
              <a:cs typeface="Times New Roman" panose="02020603050405020304" pitchFamily="18" charset="0"/>
            </a:endParaRPr>
          </a:p>
          <a:p>
            <a:r>
              <a:rPr lang="tr-TR" sz="2400" dirty="0">
                <a:latin typeface="Times New Roman" panose="02020603050405020304" pitchFamily="18" charset="0"/>
                <a:cs typeface="Times New Roman" panose="02020603050405020304" pitchFamily="18" charset="0"/>
              </a:rPr>
              <a:t> </a:t>
            </a:r>
            <a:r>
              <a:rPr lang="tr-TR" sz="2400" b="1" dirty="0">
                <a:latin typeface="Times New Roman" panose="02020603050405020304" pitchFamily="18" charset="0"/>
                <a:cs typeface="Times New Roman" panose="02020603050405020304" pitchFamily="18" charset="0"/>
              </a:rPr>
              <a:t>3-</a:t>
            </a:r>
            <a:r>
              <a:rPr lang="tr-TR" sz="2400" dirty="0">
                <a:latin typeface="Times New Roman" panose="02020603050405020304" pitchFamily="18" charset="0"/>
                <a:cs typeface="Times New Roman" panose="02020603050405020304" pitchFamily="18" charset="0"/>
              </a:rPr>
              <a:t> </a:t>
            </a:r>
            <a:r>
              <a:rPr lang="tr-TR" sz="2400" b="1" dirty="0">
                <a:latin typeface="Times New Roman" panose="02020603050405020304" pitchFamily="18" charset="0"/>
                <a:cs typeface="Times New Roman" panose="02020603050405020304" pitchFamily="18" charset="0"/>
              </a:rPr>
              <a:t>ELEKTRONİK EKSİLTME.  </a:t>
            </a:r>
            <a:r>
              <a:rPr lang="tr-TR" sz="2400" dirty="0">
                <a:latin typeface="Times New Roman" panose="02020603050405020304" pitchFamily="18" charset="0"/>
                <a:cs typeface="Times New Roman" panose="02020603050405020304" pitchFamily="18" charset="0"/>
              </a:rPr>
              <a:t>(Fiziki + Elektronik)</a:t>
            </a:r>
          </a:p>
        </p:txBody>
      </p:sp>
      <p:sp>
        <p:nvSpPr>
          <p:cNvPr id="4" name="Slayt Numarası Yer Tutucusu 3">
            <a:extLst>
              <a:ext uri="{FF2B5EF4-FFF2-40B4-BE49-F238E27FC236}">
                <a16:creationId xmlns:a16="http://schemas.microsoft.com/office/drawing/2014/main" xmlns="" id="{1AE7B41C-9966-4377-88D4-452435655AF1}"/>
              </a:ext>
            </a:extLst>
          </p:cNvPr>
          <p:cNvSpPr>
            <a:spLocks noGrp="1"/>
          </p:cNvSpPr>
          <p:nvPr>
            <p:ph type="sldNum" sz="quarter" idx="12"/>
          </p:nvPr>
        </p:nvSpPr>
        <p:spPr/>
        <p:txBody>
          <a:bodyPr/>
          <a:lstStyle/>
          <a:p>
            <a:fld id="{DF1F79AB-9229-4814-A1F8-FDBD1522D16E}" type="slidenum">
              <a:rPr lang="tr-TR" smtClean="0"/>
              <a:t>5</a:t>
            </a:fld>
            <a:endParaRPr lang="tr-TR"/>
          </a:p>
        </p:txBody>
      </p:sp>
    </p:spTree>
    <p:extLst>
      <p:ext uri="{BB962C8B-B14F-4D97-AF65-F5344CB8AC3E}">
        <p14:creationId xmlns:p14="http://schemas.microsoft.com/office/powerpoint/2010/main" val="30323383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00FC3B51-FA35-4BCE-AE77-440D4F720DB4}"/>
              </a:ext>
            </a:extLst>
          </p:cNvPr>
          <p:cNvSpPr>
            <a:spLocks noGrp="1"/>
          </p:cNvSpPr>
          <p:nvPr>
            <p:ph type="title"/>
          </p:nvPr>
        </p:nvSpPr>
        <p:spPr>
          <a:xfrm>
            <a:off x="1914144" y="274638"/>
            <a:ext cx="9997440" cy="734765"/>
          </a:xfrm>
        </p:spPr>
        <p:txBody>
          <a:bodyPr>
            <a:normAutofit/>
          </a:bodyPr>
          <a:lstStyle/>
          <a:p>
            <a:pPr algn="ctr"/>
            <a:r>
              <a:rPr lang="tr-TR" sz="3200" b="1" dirty="0"/>
              <a:t>İSTENECEK BELGELERİN AZALTILMASI</a:t>
            </a:r>
            <a:endParaRPr lang="tr-TR" sz="3200" dirty="0"/>
          </a:p>
        </p:txBody>
      </p:sp>
      <p:sp>
        <p:nvSpPr>
          <p:cNvPr id="3" name="İçerik Yer Tutucusu 2">
            <a:extLst>
              <a:ext uri="{FF2B5EF4-FFF2-40B4-BE49-F238E27FC236}">
                <a16:creationId xmlns:a16="http://schemas.microsoft.com/office/drawing/2014/main" xmlns="" id="{CD3D5964-1FAA-459E-8D6E-89947D881807}"/>
              </a:ext>
            </a:extLst>
          </p:cNvPr>
          <p:cNvSpPr>
            <a:spLocks noGrp="1"/>
          </p:cNvSpPr>
          <p:nvPr>
            <p:ph idx="1"/>
          </p:nvPr>
        </p:nvSpPr>
        <p:spPr>
          <a:xfrm>
            <a:off x="1581149" y="1752600"/>
            <a:ext cx="10446009" cy="4391025"/>
          </a:xfrm>
        </p:spPr>
        <p:txBody>
          <a:bodyPr>
            <a:normAutofit/>
          </a:bodyPr>
          <a:lstStyle/>
          <a:p>
            <a:pPr marL="82296" indent="0">
              <a:buNone/>
            </a:pPr>
            <a:r>
              <a:rPr lang="tr-TR" sz="3600" b="1" dirty="0">
                <a:effectLst>
                  <a:outerShdw blurRad="38100" dist="38100" dir="2700000" algn="tl">
                    <a:srgbClr val="000000">
                      <a:alpha val="43137"/>
                    </a:srgbClr>
                  </a:outerShdw>
                </a:effectLst>
              </a:rPr>
              <a:t>           </a:t>
            </a:r>
            <a:endParaRPr lang="tr-TR" sz="2000" dirty="0"/>
          </a:p>
        </p:txBody>
      </p:sp>
      <p:sp>
        <p:nvSpPr>
          <p:cNvPr id="6" name="Slayt Numarası Yer Tutucusu 5">
            <a:extLst>
              <a:ext uri="{FF2B5EF4-FFF2-40B4-BE49-F238E27FC236}">
                <a16:creationId xmlns:a16="http://schemas.microsoft.com/office/drawing/2014/main" xmlns="" id="{4AA2FA73-A9F4-418C-951D-C17A27B4171D}"/>
              </a:ext>
            </a:extLst>
          </p:cNvPr>
          <p:cNvSpPr>
            <a:spLocks noGrp="1"/>
          </p:cNvSpPr>
          <p:nvPr>
            <p:ph type="sldNum" sz="quarter" idx="12"/>
          </p:nvPr>
        </p:nvSpPr>
        <p:spPr/>
        <p:txBody>
          <a:bodyPr/>
          <a:lstStyle/>
          <a:p>
            <a:fld id="{DF1F79AB-9229-4814-A1F8-FDBD1522D16E}" type="slidenum">
              <a:rPr lang="tr-TR" smtClean="0"/>
              <a:t>50</a:t>
            </a:fld>
            <a:endParaRPr lang="tr-TR"/>
          </a:p>
        </p:txBody>
      </p:sp>
      <p:sp>
        <p:nvSpPr>
          <p:cNvPr id="7" name="Unvan 1">
            <a:extLst>
              <a:ext uri="{FF2B5EF4-FFF2-40B4-BE49-F238E27FC236}">
                <a16:creationId xmlns:a16="http://schemas.microsoft.com/office/drawing/2014/main" xmlns="" id="{7E7E3402-FE3E-4C1C-954E-4A3193509943}"/>
              </a:ext>
            </a:extLst>
          </p:cNvPr>
          <p:cNvSpPr txBox="1">
            <a:spLocks/>
          </p:cNvSpPr>
          <p:nvPr/>
        </p:nvSpPr>
        <p:spPr>
          <a:xfrm>
            <a:off x="1566229" y="985366"/>
            <a:ext cx="10625771" cy="736555"/>
          </a:xfrm>
          <a:prstGeom prst="rect">
            <a:avLst/>
          </a:prstGeom>
        </p:spPr>
        <p:txBody>
          <a:bodyPr anchor="ctr">
            <a:normAutofit fontScale="67500" lnSpcReduction="20000"/>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defTabSz="914400"/>
            <a:r>
              <a:rPr lang="tr-TR" sz="2500" u="sng" dirty="0">
                <a:solidFill>
                  <a:schemeClr val="tx1"/>
                </a:solidFill>
                <a:latin typeface="Times New Roman" panose="02020603050405020304" pitchFamily="18" charset="0"/>
                <a:cs typeface="Times New Roman" panose="02020603050405020304" pitchFamily="18" charset="0"/>
              </a:rPr>
              <a:t>Fiziki Ortamda Yapılacak İhale </a:t>
            </a:r>
            <a:r>
              <a:rPr lang="tr-TR" sz="2500" u="sng" dirty="0" smtClean="0">
                <a:solidFill>
                  <a:schemeClr val="tx1"/>
                </a:solidFill>
                <a:latin typeface="Times New Roman" panose="02020603050405020304" pitchFamily="18" charset="0"/>
                <a:cs typeface="Times New Roman" panose="02020603050405020304" pitchFamily="18" charset="0"/>
              </a:rPr>
              <a:t>Kaydı:</a:t>
            </a:r>
            <a:endParaRPr lang="tr-TR" sz="2500" u="sng" dirty="0">
              <a:solidFill>
                <a:schemeClr val="tx1"/>
              </a:solidFill>
              <a:latin typeface="Times New Roman" panose="02020603050405020304" pitchFamily="18" charset="0"/>
              <a:cs typeface="Times New Roman" panose="02020603050405020304" pitchFamily="18" charset="0"/>
            </a:endParaRPr>
          </a:p>
          <a:p>
            <a:pPr defTabSz="914400"/>
            <a:r>
              <a:rPr lang="tr-TR" sz="2500" dirty="0" smtClean="0">
                <a:solidFill>
                  <a:srgbClr val="C32D2E">
                    <a:lumMod val="75000"/>
                  </a:srgbClr>
                </a:solidFill>
                <a:latin typeface="Times New Roman" panose="02020603050405020304" pitchFamily="18" charset="0"/>
                <a:cs typeface="Times New Roman" panose="02020603050405020304" pitchFamily="18" charset="0"/>
              </a:rPr>
              <a:t>İdareler </a:t>
            </a:r>
            <a:r>
              <a:rPr lang="tr-TR" sz="2500" dirty="0">
                <a:solidFill>
                  <a:srgbClr val="C32D2E">
                    <a:lumMod val="75000"/>
                  </a:srgbClr>
                </a:solidFill>
                <a:latin typeface="Times New Roman" panose="02020603050405020304" pitchFamily="18" charset="0"/>
                <a:cs typeface="Times New Roman" panose="02020603050405020304" pitchFamily="18" charset="0"/>
              </a:rPr>
              <a:t>tarafından </a:t>
            </a:r>
            <a:r>
              <a:rPr lang="tr-TR" sz="2500" dirty="0" err="1">
                <a:solidFill>
                  <a:srgbClr val="C32D2E">
                    <a:lumMod val="75000"/>
                  </a:srgbClr>
                </a:solidFill>
                <a:latin typeface="Times New Roman" panose="02020603050405020304" pitchFamily="18" charset="0"/>
                <a:cs typeface="Times New Roman" panose="02020603050405020304" pitchFamily="18" charset="0"/>
              </a:rPr>
              <a:t>EKAP’ta</a:t>
            </a:r>
            <a:r>
              <a:rPr lang="tr-TR" sz="2500" dirty="0">
                <a:solidFill>
                  <a:srgbClr val="C32D2E">
                    <a:lumMod val="75000"/>
                  </a:srgbClr>
                </a:solidFill>
                <a:latin typeface="Times New Roman" panose="02020603050405020304" pitchFamily="18" charset="0"/>
                <a:cs typeface="Times New Roman" panose="02020603050405020304" pitchFamily="18" charset="0"/>
              </a:rPr>
              <a:t> İhale Kayıt aşamasında "Tekliflerin Elektronik Ortamda Alınması, Değerlendirilmesi ve Sonuçlandırılması Öngörülüyor mu?" Sorusu için </a:t>
            </a:r>
            <a:r>
              <a:rPr lang="tr-TR" sz="2500" b="1" u="sng" dirty="0">
                <a:solidFill>
                  <a:srgbClr val="7030A0"/>
                </a:solidFill>
                <a:latin typeface="Times New Roman" panose="02020603050405020304" pitchFamily="18" charset="0"/>
                <a:cs typeface="Times New Roman" panose="02020603050405020304" pitchFamily="18" charset="0"/>
              </a:rPr>
              <a:t>«HAYIR» seçeneği işaretlendiğinde</a:t>
            </a:r>
            <a:r>
              <a:rPr lang="tr-TR" sz="2500" dirty="0" smtClean="0">
                <a:solidFill>
                  <a:srgbClr val="C32D2E">
                    <a:lumMod val="75000"/>
                  </a:srgbClr>
                </a:solidFill>
                <a:latin typeface="Times New Roman" panose="02020603050405020304" pitchFamily="18" charset="0"/>
                <a:cs typeface="Times New Roman" panose="02020603050405020304" pitchFamily="18" charset="0"/>
              </a:rPr>
              <a:t>!</a:t>
            </a:r>
          </a:p>
        </p:txBody>
      </p:sp>
      <p:pic>
        <p:nvPicPr>
          <p:cNvPr id="7174" name="Picture 6" descr="C:\Users\caneryurttakal\Desktop\Adsız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6296" y="1947552"/>
            <a:ext cx="10177153" cy="2148775"/>
          </a:xfrm>
          <a:prstGeom prst="rect">
            <a:avLst/>
          </a:prstGeom>
          <a:noFill/>
          <a:extLst>
            <a:ext uri="{909E8E84-426E-40DD-AFC4-6F175D3DCCD1}">
              <a14:hiddenFill xmlns:a14="http://schemas.microsoft.com/office/drawing/2010/main">
                <a:solidFill>
                  <a:srgbClr val="FFFFFF"/>
                </a:solidFill>
              </a14:hiddenFill>
            </a:ext>
          </a:extLst>
        </p:spPr>
      </p:pic>
      <p:pic>
        <p:nvPicPr>
          <p:cNvPr id="7175" name="Picture 7" descr="C:\Users\caneryurttakal\Desktop\Adsız1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6297" y="4275117"/>
            <a:ext cx="10177152" cy="2365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44201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889761" y="103188"/>
            <a:ext cx="9997440" cy="468312"/>
          </a:xfrm>
        </p:spPr>
        <p:txBody>
          <a:bodyPr>
            <a:normAutofit fontScale="90000"/>
          </a:bodyPr>
          <a:lstStyle/>
          <a:p>
            <a:pPr algn="ctr"/>
            <a:r>
              <a:rPr lang="tr-TR" sz="3600" b="1" dirty="0">
                <a:latin typeface="Arial" panose="020B0604020202020204" pitchFamily="34" charset="0"/>
                <a:cs typeface="Arial" panose="020B0604020202020204" pitchFamily="34" charset="0"/>
              </a:rPr>
              <a:t>Sunulmayacak Belgeler Tablosu </a:t>
            </a:r>
          </a:p>
        </p:txBody>
      </p:sp>
      <p:sp>
        <p:nvSpPr>
          <p:cNvPr id="4" name="Slayt Numarası Yer Tutucusu 3"/>
          <p:cNvSpPr>
            <a:spLocks noGrp="1"/>
          </p:cNvSpPr>
          <p:nvPr>
            <p:ph type="sldNum" sz="quarter" idx="12"/>
          </p:nvPr>
        </p:nvSpPr>
        <p:spPr/>
        <p:txBody>
          <a:bodyPr>
            <a:normAutofit/>
          </a:bodyPr>
          <a:lstStyle/>
          <a:p>
            <a:pPr>
              <a:defRPr/>
            </a:pPr>
            <a:fld id="{C7594F2F-08F0-4C92-8255-62562BEA1528}" type="slidenum">
              <a:rPr lang="tr-TR" smtClean="0">
                <a:solidFill>
                  <a:srgbClr val="E7DEC9">
                    <a:shade val="50000"/>
                    <a:satMod val="200000"/>
                  </a:srgbClr>
                </a:solidFill>
              </a:rPr>
              <a:pPr>
                <a:defRPr/>
              </a:pPr>
              <a:t>51</a:t>
            </a:fld>
            <a:endParaRPr lang="tr-TR">
              <a:solidFill>
                <a:srgbClr val="E7DEC9">
                  <a:shade val="50000"/>
                  <a:satMod val="200000"/>
                </a:srgbClr>
              </a:solidFill>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0675" y="676275"/>
            <a:ext cx="10401299" cy="6105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64226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889761" y="103188"/>
            <a:ext cx="9997440" cy="468312"/>
          </a:xfrm>
        </p:spPr>
        <p:txBody>
          <a:bodyPr>
            <a:normAutofit fontScale="90000"/>
          </a:bodyPr>
          <a:lstStyle/>
          <a:p>
            <a:pPr algn="ctr"/>
            <a:r>
              <a:rPr lang="tr-TR" sz="3600" b="1" dirty="0">
                <a:latin typeface="Arial" panose="020B0604020202020204" pitchFamily="34" charset="0"/>
                <a:cs typeface="Arial" panose="020B0604020202020204" pitchFamily="34" charset="0"/>
              </a:rPr>
              <a:t>Sunulmayacak Belgeler Tablosu </a:t>
            </a:r>
          </a:p>
        </p:txBody>
      </p:sp>
      <p:sp>
        <p:nvSpPr>
          <p:cNvPr id="4" name="Slayt Numarası Yer Tutucusu 3"/>
          <p:cNvSpPr>
            <a:spLocks noGrp="1"/>
          </p:cNvSpPr>
          <p:nvPr>
            <p:ph type="sldNum" sz="quarter" idx="12"/>
          </p:nvPr>
        </p:nvSpPr>
        <p:spPr/>
        <p:txBody>
          <a:bodyPr>
            <a:normAutofit/>
          </a:bodyPr>
          <a:lstStyle/>
          <a:p>
            <a:pPr>
              <a:defRPr/>
            </a:pPr>
            <a:fld id="{C7594F2F-08F0-4C92-8255-62562BEA1528}" type="slidenum">
              <a:rPr lang="tr-TR" smtClean="0">
                <a:solidFill>
                  <a:srgbClr val="E7DEC9">
                    <a:shade val="50000"/>
                    <a:satMod val="200000"/>
                  </a:srgbClr>
                </a:solidFill>
              </a:rPr>
              <a:pPr>
                <a:defRPr/>
              </a:pPr>
              <a:t>52</a:t>
            </a:fld>
            <a:endParaRPr lang="tr-TR">
              <a:solidFill>
                <a:srgbClr val="E7DEC9">
                  <a:shade val="50000"/>
                  <a:satMod val="200000"/>
                </a:srgbClr>
              </a:solidFill>
            </a:endParaRPr>
          </a:p>
        </p:txBody>
      </p:sp>
      <p:pic>
        <p:nvPicPr>
          <p:cNvPr id="1026" name="Picture 2" descr="C:\Users\caneryurttakal\Desktop\Adsız.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7875" y="981075"/>
            <a:ext cx="9477375" cy="5401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31643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889761" y="103188"/>
            <a:ext cx="9997440" cy="468312"/>
          </a:xfrm>
        </p:spPr>
        <p:txBody>
          <a:bodyPr>
            <a:normAutofit fontScale="90000"/>
          </a:bodyPr>
          <a:lstStyle/>
          <a:p>
            <a:pPr algn="ctr"/>
            <a:r>
              <a:rPr lang="tr-TR" sz="3600" b="1" dirty="0">
                <a:latin typeface="Arial" panose="020B0604020202020204" pitchFamily="34" charset="0"/>
                <a:cs typeface="Arial" panose="020B0604020202020204" pitchFamily="34" charset="0"/>
              </a:rPr>
              <a:t>Sunulmayacak Belgeler Tablosu </a:t>
            </a:r>
          </a:p>
        </p:txBody>
      </p:sp>
      <p:sp>
        <p:nvSpPr>
          <p:cNvPr id="4" name="Slayt Numarası Yer Tutucusu 3"/>
          <p:cNvSpPr>
            <a:spLocks noGrp="1"/>
          </p:cNvSpPr>
          <p:nvPr>
            <p:ph type="sldNum" sz="quarter" idx="12"/>
          </p:nvPr>
        </p:nvSpPr>
        <p:spPr/>
        <p:txBody>
          <a:bodyPr>
            <a:normAutofit/>
          </a:bodyPr>
          <a:lstStyle/>
          <a:p>
            <a:pPr>
              <a:defRPr/>
            </a:pPr>
            <a:fld id="{C7594F2F-08F0-4C92-8255-62562BEA1528}" type="slidenum">
              <a:rPr lang="tr-TR" smtClean="0">
                <a:solidFill>
                  <a:srgbClr val="E7DEC9">
                    <a:shade val="50000"/>
                    <a:satMod val="200000"/>
                  </a:srgbClr>
                </a:solidFill>
              </a:rPr>
              <a:pPr>
                <a:defRPr/>
              </a:pPr>
              <a:t>53</a:t>
            </a:fld>
            <a:endParaRPr lang="tr-TR">
              <a:solidFill>
                <a:srgbClr val="E7DEC9">
                  <a:shade val="50000"/>
                  <a:satMod val="200000"/>
                </a:srgbClr>
              </a:solidFill>
            </a:endParaRPr>
          </a:p>
        </p:txBody>
      </p:sp>
      <p:pic>
        <p:nvPicPr>
          <p:cNvPr id="6" name="Picture 1" descr="image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5450" y="952500"/>
            <a:ext cx="10163175"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26919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3600" b="1" dirty="0">
                <a:latin typeface="Arial" panose="020B0604020202020204" pitchFamily="34" charset="0"/>
                <a:cs typeface="Arial" panose="020B0604020202020204" pitchFamily="34" charset="0"/>
              </a:rPr>
              <a:t>Sunulmayacak Belgeler Tablosu</a:t>
            </a:r>
          </a:p>
        </p:txBody>
      </p:sp>
      <p:pic>
        <p:nvPicPr>
          <p:cNvPr id="14" name="İçerik Yer Tutucusu 13"/>
          <p:cNvPicPr>
            <a:picLocks noGrp="1" noChangeAspect="1"/>
          </p:cNvPicPr>
          <p:nvPr>
            <p:ph idx="1"/>
          </p:nvPr>
        </p:nvPicPr>
        <p:blipFill>
          <a:blip r:embed="rId3" cstate="print"/>
          <a:stretch>
            <a:fillRect/>
          </a:stretch>
        </p:blipFill>
        <p:spPr>
          <a:xfrm>
            <a:off x="2438401" y="1323975"/>
            <a:ext cx="8715374" cy="5238750"/>
          </a:xfrm>
          <a:prstGeom prst="rect">
            <a:avLst/>
          </a:prstGeom>
        </p:spPr>
      </p:pic>
      <p:sp>
        <p:nvSpPr>
          <p:cNvPr id="4" name="Slayt Numarası Yer Tutucusu 3"/>
          <p:cNvSpPr>
            <a:spLocks noGrp="1"/>
          </p:cNvSpPr>
          <p:nvPr>
            <p:ph type="sldNum" sz="quarter" idx="12"/>
          </p:nvPr>
        </p:nvSpPr>
        <p:spPr/>
        <p:txBody>
          <a:bodyPr>
            <a:normAutofit/>
          </a:bodyPr>
          <a:lstStyle/>
          <a:p>
            <a:pPr>
              <a:defRPr/>
            </a:pPr>
            <a:fld id="{C7594F2F-08F0-4C92-8255-62562BEA1528}" type="slidenum">
              <a:rPr lang="tr-TR" smtClean="0">
                <a:solidFill>
                  <a:srgbClr val="E7DEC9">
                    <a:shade val="50000"/>
                    <a:satMod val="200000"/>
                  </a:srgbClr>
                </a:solidFill>
              </a:rPr>
              <a:pPr>
                <a:defRPr/>
              </a:pPr>
              <a:t>54</a:t>
            </a:fld>
            <a:endParaRPr lang="tr-TR">
              <a:solidFill>
                <a:srgbClr val="E7DEC9">
                  <a:shade val="50000"/>
                  <a:satMod val="200000"/>
                </a:srgbClr>
              </a:solidFill>
            </a:endParaRPr>
          </a:p>
        </p:txBody>
      </p:sp>
    </p:spTree>
    <p:extLst>
      <p:ext uri="{BB962C8B-B14F-4D97-AF65-F5344CB8AC3E}">
        <p14:creationId xmlns:p14="http://schemas.microsoft.com/office/powerpoint/2010/main" val="5367898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8B32CDC1-161C-4B58-80E1-A8ED68F06780}"/>
              </a:ext>
            </a:extLst>
          </p:cNvPr>
          <p:cNvSpPr>
            <a:spLocks noGrp="1"/>
          </p:cNvSpPr>
          <p:nvPr>
            <p:ph type="title"/>
          </p:nvPr>
        </p:nvSpPr>
        <p:spPr>
          <a:xfrm>
            <a:off x="2038350" y="367457"/>
            <a:ext cx="9456770" cy="978483"/>
          </a:xfrm>
        </p:spPr>
        <p:txBody>
          <a:bodyPr>
            <a:normAutofit/>
          </a:bodyPr>
          <a:lstStyle/>
          <a:p>
            <a:pPr algn="ctr"/>
            <a:r>
              <a:rPr lang="tr-TR" sz="3200" b="1" dirty="0"/>
              <a:t>İSTENECEK BELGELERİN AZALTILMASI</a:t>
            </a:r>
            <a:endParaRPr lang="tr-TR" sz="3200" dirty="0"/>
          </a:p>
        </p:txBody>
      </p:sp>
      <p:sp>
        <p:nvSpPr>
          <p:cNvPr id="3" name="İçerik Yer Tutucusu 2">
            <a:extLst>
              <a:ext uri="{FF2B5EF4-FFF2-40B4-BE49-F238E27FC236}">
                <a16:creationId xmlns:a16="http://schemas.microsoft.com/office/drawing/2014/main" xmlns="" id="{977648F7-2839-43E5-A064-3F2CDE102F5D}"/>
              </a:ext>
            </a:extLst>
          </p:cNvPr>
          <p:cNvSpPr>
            <a:spLocks noGrp="1"/>
          </p:cNvSpPr>
          <p:nvPr>
            <p:ph idx="1"/>
          </p:nvPr>
        </p:nvSpPr>
        <p:spPr>
          <a:xfrm>
            <a:off x="1485900" y="1276350"/>
            <a:ext cx="10608564" cy="5505450"/>
          </a:xfrm>
        </p:spPr>
        <p:txBody>
          <a:bodyPr>
            <a:normAutofit fontScale="70000" lnSpcReduction="20000"/>
          </a:bodyPr>
          <a:lstStyle/>
          <a:p>
            <a:pPr marL="82296" indent="0">
              <a:buNone/>
            </a:pPr>
            <a:r>
              <a:rPr lang="tr-TR" sz="3800" b="1" dirty="0">
                <a:solidFill>
                  <a:srgbClr val="7030A0"/>
                </a:solidFill>
                <a:latin typeface="Times New Roman" panose="02020603050405020304" pitchFamily="18" charset="0"/>
                <a:cs typeface="Times New Roman" panose="02020603050405020304" pitchFamily="18" charset="0"/>
              </a:rPr>
              <a:t>       </a:t>
            </a:r>
            <a:r>
              <a:rPr lang="tr-TR" sz="3900" b="1" u="sng" dirty="0">
                <a:solidFill>
                  <a:srgbClr val="7030A0"/>
                </a:solidFill>
                <a:latin typeface="Times New Roman" panose="02020603050405020304" pitchFamily="18" charset="0"/>
                <a:cs typeface="Times New Roman" panose="02020603050405020304" pitchFamily="18" charset="0"/>
              </a:rPr>
              <a:t>"Sunulmayacak Belgeler </a:t>
            </a:r>
            <a:r>
              <a:rPr lang="tr-TR" sz="3900" b="1" u="sng" dirty="0" err="1">
                <a:solidFill>
                  <a:srgbClr val="7030A0"/>
                </a:solidFill>
                <a:latin typeface="Times New Roman" panose="02020603050405020304" pitchFamily="18" charset="0"/>
                <a:cs typeface="Times New Roman" panose="02020603050405020304" pitchFamily="18" charset="0"/>
              </a:rPr>
              <a:t>Tablosu"nda</a:t>
            </a:r>
            <a:r>
              <a:rPr lang="tr-TR" sz="3900" b="1" u="sng" dirty="0">
                <a:solidFill>
                  <a:srgbClr val="7030A0"/>
                </a:solidFill>
                <a:latin typeface="Times New Roman" panose="02020603050405020304" pitchFamily="18" charset="0"/>
                <a:cs typeface="Times New Roman" panose="02020603050405020304" pitchFamily="18" charset="0"/>
              </a:rPr>
              <a:t> </a:t>
            </a:r>
            <a:r>
              <a:rPr lang="tr-TR" sz="3500" b="1" u="sng" dirty="0">
                <a:solidFill>
                  <a:srgbClr val="7030A0"/>
                </a:solidFill>
                <a:latin typeface="Times New Roman" panose="02020603050405020304" pitchFamily="18" charset="0"/>
                <a:cs typeface="Times New Roman" panose="02020603050405020304" pitchFamily="18" charset="0"/>
              </a:rPr>
              <a:t>Belirtilen Belgeler</a:t>
            </a:r>
          </a:p>
          <a:p>
            <a:pPr marL="82296" indent="0">
              <a:buNone/>
            </a:pPr>
            <a:r>
              <a:rPr lang="tr-TR" sz="3500" b="1" dirty="0">
                <a:solidFill>
                  <a:srgbClr val="7030A0"/>
                </a:solidFill>
                <a:latin typeface="Times New Roman" panose="02020603050405020304" pitchFamily="18" charset="0"/>
                <a:cs typeface="Times New Roman" panose="02020603050405020304" pitchFamily="18" charset="0"/>
              </a:rPr>
              <a:t>    Aday veya İstekliler Tarafından </a:t>
            </a:r>
            <a:r>
              <a:rPr lang="tr-TR" sz="3900" b="1" u="sng" dirty="0">
                <a:solidFill>
                  <a:srgbClr val="7030A0"/>
                </a:solidFill>
                <a:latin typeface="Times New Roman" panose="02020603050405020304" pitchFamily="18" charset="0"/>
                <a:cs typeface="Times New Roman" panose="02020603050405020304" pitchFamily="18" charset="0"/>
              </a:rPr>
              <a:t>Sunulacak mı?</a:t>
            </a:r>
          </a:p>
          <a:p>
            <a:pPr marL="82296" indent="0">
              <a:buNone/>
            </a:pPr>
            <a:endParaRPr lang="tr-TR" sz="1300" b="1" dirty="0">
              <a:solidFill>
                <a:srgbClr val="7030A0"/>
              </a:solidFill>
              <a:latin typeface="Times New Roman" panose="02020603050405020304" pitchFamily="18" charset="0"/>
              <a:cs typeface="Times New Roman" panose="02020603050405020304" pitchFamily="18" charset="0"/>
            </a:endParaRPr>
          </a:p>
          <a:p>
            <a:pPr>
              <a:spcAft>
                <a:spcPts val="600"/>
              </a:spcAft>
            </a:pPr>
            <a:r>
              <a:rPr lang="tr-TR" sz="3600" dirty="0"/>
              <a:t>          Kapsamdaki belgelerin </a:t>
            </a:r>
            <a:r>
              <a:rPr lang="tr-TR" sz="3600" dirty="0">
                <a:effectLst>
                  <a:outerShdw blurRad="38100" dist="38100" dir="2700000" algn="tl">
                    <a:srgbClr val="000000">
                      <a:alpha val="43137"/>
                    </a:srgbClr>
                  </a:outerShdw>
                </a:effectLst>
              </a:rPr>
              <a:t>teyit kriter</a:t>
            </a:r>
            <a:r>
              <a:rPr lang="tr-TR" sz="3600" dirty="0"/>
              <a:t>lerine ilişkin</a:t>
            </a:r>
          </a:p>
          <a:p>
            <a:pPr marL="82296" indent="0" algn="just">
              <a:spcAft>
                <a:spcPts val="600"/>
              </a:spcAft>
              <a:buNone/>
            </a:pPr>
            <a:r>
              <a:rPr lang="tr-TR" sz="3600" dirty="0"/>
              <a:t>        </a:t>
            </a:r>
            <a:r>
              <a:rPr lang="tr-TR" sz="4000" b="1" u="sng" dirty="0">
                <a:solidFill>
                  <a:srgbClr val="FF0000"/>
                </a:solidFill>
              </a:rPr>
              <a:t>"teyit </a:t>
            </a:r>
            <a:r>
              <a:rPr lang="tr-TR" sz="4000" b="1" u="sng" dirty="0" err="1">
                <a:solidFill>
                  <a:srgbClr val="FF0000"/>
                </a:solidFill>
              </a:rPr>
              <a:t>bilgisi"nin</a:t>
            </a:r>
            <a:endParaRPr lang="tr-TR" sz="4000" b="1" u="sng" dirty="0">
              <a:solidFill>
                <a:srgbClr val="FF0000"/>
              </a:solidFill>
            </a:endParaRPr>
          </a:p>
          <a:p>
            <a:pPr marL="0" indent="0" algn="just">
              <a:spcAft>
                <a:spcPts val="600"/>
              </a:spcAft>
              <a:buNone/>
            </a:pPr>
            <a:r>
              <a:rPr lang="tr-TR" sz="3600" b="1" dirty="0">
                <a:effectLst>
                  <a:outerShdw blurRad="38100" dist="38100" dir="2700000" algn="tl">
                    <a:srgbClr val="000000">
                      <a:alpha val="43137"/>
                    </a:srgbClr>
                  </a:outerShdw>
                </a:effectLst>
              </a:rPr>
              <a:t>              «Sunulmayacak Belgeler Tablosu» </a:t>
            </a:r>
          </a:p>
          <a:p>
            <a:pPr marL="0" indent="0" algn="just">
              <a:spcAft>
                <a:spcPts val="600"/>
              </a:spcAft>
              <a:buNone/>
            </a:pPr>
            <a:r>
              <a:rPr lang="tr-TR" sz="3600" b="1" dirty="0">
                <a:solidFill>
                  <a:srgbClr val="FF0000"/>
                </a:solidFill>
                <a:effectLst>
                  <a:outerShdw blurRad="38100" dist="38100" dir="2700000" algn="tl">
                    <a:srgbClr val="000000">
                      <a:alpha val="43137"/>
                    </a:srgbClr>
                  </a:outerShdw>
                </a:effectLst>
              </a:rPr>
              <a:t>         </a:t>
            </a:r>
            <a:r>
              <a:rPr lang="tr-TR" sz="3600" dirty="0"/>
              <a:t>standart formunda</a:t>
            </a:r>
          </a:p>
          <a:p>
            <a:pPr marL="0" indent="0" algn="just">
              <a:spcAft>
                <a:spcPts val="600"/>
              </a:spcAft>
              <a:buNone/>
            </a:pPr>
            <a:r>
              <a:rPr lang="tr-TR" sz="4000" b="1" dirty="0">
                <a:solidFill>
                  <a:srgbClr val="FF0000"/>
                </a:solidFill>
                <a:effectLst>
                  <a:outerShdw blurRad="38100" dist="38100" dir="2700000" algn="tl">
                    <a:srgbClr val="000000">
                      <a:alpha val="43137"/>
                    </a:srgbClr>
                  </a:outerShdw>
                </a:effectLst>
              </a:rPr>
              <a:t>            </a:t>
            </a:r>
            <a:r>
              <a:rPr lang="tr-TR" sz="3600" dirty="0"/>
              <a:t>'aday' veya 'istekli' tarafından </a:t>
            </a:r>
            <a:r>
              <a:rPr lang="tr-TR" sz="4000" b="1" u="sng" dirty="0">
                <a:solidFill>
                  <a:srgbClr val="FF0000"/>
                </a:solidFill>
              </a:rPr>
              <a:t>belirtilmesi </a:t>
            </a:r>
            <a:r>
              <a:rPr lang="tr-TR" sz="4000" b="1" u="sng" dirty="0" smtClean="0">
                <a:solidFill>
                  <a:srgbClr val="FF0000"/>
                </a:solidFill>
              </a:rPr>
              <a:t>yeterli olacak,</a:t>
            </a:r>
          </a:p>
          <a:p>
            <a:pPr marL="0" indent="0" algn="just">
              <a:spcAft>
                <a:spcPts val="600"/>
              </a:spcAft>
              <a:buNone/>
            </a:pPr>
            <a:endParaRPr lang="tr-TR" sz="1100" b="1" u="sng" dirty="0">
              <a:solidFill>
                <a:srgbClr val="FF0000"/>
              </a:solidFill>
            </a:endParaRPr>
          </a:p>
          <a:p>
            <a:pPr marL="82296" indent="0">
              <a:spcAft>
                <a:spcPts val="600"/>
              </a:spcAft>
              <a:buNone/>
            </a:pPr>
            <a:r>
              <a:rPr lang="tr-TR" sz="3600" dirty="0"/>
              <a:t>         </a:t>
            </a:r>
            <a:r>
              <a:rPr lang="tr-TR" sz="3600" dirty="0" smtClean="0"/>
              <a:t>    </a:t>
            </a:r>
            <a:r>
              <a:rPr lang="tr-TR" sz="4000" b="1" dirty="0" smtClean="0"/>
              <a:t>Söz </a:t>
            </a:r>
            <a:r>
              <a:rPr lang="tr-TR" sz="4000" b="1" dirty="0"/>
              <a:t>konusu belgelerin</a:t>
            </a:r>
          </a:p>
          <a:p>
            <a:pPr marL="82296" indent="0">
              <a:spcAft>
                <a:spcPts val="600"/>
              </a:spcAft>
              <a:buNone/>
            </a:pPr>
            <a:r>
              <a:rPr lang="tr-TR" sz="3600" dirty="0"/>
              <a:t>         (</a:t>
            </a:r>
            <a:r>
              <a:rPr lang="tr-TR" sz="3600" dirty="0">
                <a:effectLst>
                  <a:outerShdw blurRad="38100" dist="38100" dir="2700000" algn="tl">
                    <a:srgbClr val="000000">
                      <a:alpha val="43137"/>
                    </a:srgbClr>
                  </a:outerShdw>
                </a:effectLst>
              </a:rPr>
              <a:t>iş deneyim belgesi, geçici teminat mektubu, bilanço, gelir tablosu </a:t>
            </a:r>
            <a:r>
              <a:rPr lang="tr-TR" sz="3600" dirty="0"/>
              <a:t>vd.)</a:t>
            </a:r>
          </a:p>
          <a:p>
            <a:pPr marL="0" indent="0" algn="just">
              <a:spcAft>
                <a:spcPts val="600"/>
              </a:spcAft>
              <a:buNone/>
            </a:pPr>
            <a:r>
              <a:rPr lang="tr-TR" sz="3600" b="1" dirty="0">
                <a:solidFill>
                  <a:srgbClr val="FF0000"/>
                </a:solidFill>
              </a:rPr>
              <a:t>          </a:t>
            </a:r>
            <a:r>
              <a:rPr lang="tr-TR" sz="4000" b="1" u="sng" dirty="0"/>
              <a:t>başvuru veya teklif zarfında</a:t>
            </a:r>
          </a:p>
          <a:p>
            <a:pPr marL="0" indent="0" algn="just">
              <a:spcAft>
                <a:spcPts val="600"/>
              </a:spcAft>
              <a:buNone/>
            </a:pPr>
            <a:r>
              <a:rPr lang="tr-TR" sz="4000" b="1" dirty="0"/>
              <a:t>         </a:t>
            </a:r>
            <a:r>
              <a:rPr lang="tr-TR" sz="4000" b="1" u="sng" dirty="0"/>
              <a:t>sunulması zorunluluğu bulunmamaktadır.</a:t>
            </a:r>
          </a:p>
        </p:txBody>
      </p:sp>
      <p:sp>
        <p:nvSpPr>
          <p:cNvPr id="6" name="Slayt Numarası Yer Tutucusu 5">
            <a:extLst>
              <a:ext uri="{FF2B5EF4-FFF2-40B4-BE49-F238E27FC236}">
                <a16:creationId xmlns:a16="http://schemas.microsoft.com/office/drawing/2014/main" xmlns="" id="{589DA71B-506B-4F6A-8B22-40E3063A1FB4}"/>
              </a:ext>
            </a:extLst>
          </p:cNvPr>
          <p:cNvSpPr>
            <a:spLocks noGrp="1"/>
          </p:cNvSpPr>
          <p:nvPr>
            <p:ph type="sldNum" sz="quarter" idx="12"/>
          </p:nvPr>
        </p:nvSpPr>
        <p:spPr/>
        <p:txBody>
          <a:bodyPr/>
          <a:lstStyle/>
          <a:p>
            <a:fld id="{DF1F79AB-9229-4814-A1F8-FDBD1522D16E}" type="slidenum">
              <a:rPr lang="tr-TR" smtClean="0">
                <a:solidFill>
                  <a:srgbClr val="E7DEC9">
                    <a:shade val="50000"/>
                    <a:satMod val="200000"/>
                  </a:srgbClr>
                </a:solidFill>
              </a:rPr>
              <a:pPr/>
              <a:t>55</a:t>
            </a:fld>
            <a:endParaRPr lang="tr-TR">
              <a:solidFill>
                <a:srgbClr val="E7DEC9">
                  <a:shade val="50000"/>
                  <a:satMod val="200000"/>
                </a:srgbClr>
              </a:solidFill>
            </a:endParaRPr>
          </a:p>
        </p:txBody>
      </p:sp>
    </p:spTree>
    <p:extLst>
      <p:ext uri="{BB962C8B-B14F-4D97-AF65-F5344CB8AC3E}">
        <p14:creationId xmlns:p14="http://schemas.microsoft.com/office/powerpoint/2010/main" val="24803460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8B32CDC1-161C-4B58-80E1-A8ED68F06780}"/>
              </a:ext>
            </a:extLst>
          </p:cNvPr>
          <p:cNvSpPr>
            <a:spLocks noGrp="1"/>
          </p:cNvSpPr>
          <p:nvPr>
            <p:ph type="title"/>
          </p:nvPr>
        </p:nvSpPr>
        <p:spPr>
          <a:xfrm>
            <a:off x="2038350" y="367457"/>
            <a:ext cx="9456770" cy="978483"/>
          </a:xfrm>
        </p:spPr>
        <p:txBody>
          <a:bodyPr>
            <a:normAutofit/>
          </a:bodyPr>
          <a:lstStyle/>
          <a:p>
            <a:pPr algn="ctr"/>
            <a:r>
              <a:rPr lang="tr-TR" sz="3200" b="1" dirty="0"/>
              <a:t>İSTENECEK BELGELERİN AZALTILMASI</a:t>
            </a:r>
            <a:endParaRPr lang="tr-TR" sz="3200" dirty="0"/>
          </a:p>
        </p:txBody>
      </p:sp>
      <p:sp>
        <p:nvSpPr>
          <p:cNvPr id="3" name="İçerik Yer Tutucusu 2">
            <a:extLst>
              <a:ext uri="{FF2B5EF4-FFF2-40B4-BE49-F238E27FC236}">
                <a16:creationId xmlns:a16="http://schemas.microsoft.com/office/drawing/2014/main" xmlns="" id="{977648F7-2839-43E5-A064-3F2CDE102F5D}"/>
              </a:ext>
            </a:extLst>
          </p:cNvPr>
          <p:cNvSpPr>
            <a:spLocks noGrp="1"/>
          </p:cNvSpPr>
          <p:nvPr>
            <p:ph idx="1"/>
          </p:nvPr>
        </p:nvSpPr>
        <p:spPr>
          <a:xfrm>
            <a:off x="1485900" y="1276350"/>
            <a:ext cx="10608564" cy="5429250"/>
          </a:xfrm>
        </p:spPr>
        <p:txBody>
          <a:bodyPr>
            <a:normAutofit fontScale="70000" lnSpcReduction="20000"/>
          </a:bodyPr>
          <a:lstStyle/>
          <a:p>
            <a:pPr marL="82296" indent="0">
              <a:buNone/>
            </a:pPr>
            <a:r>
              <a:rPr lang="tr-TR" sz="3800" b="1" dirty="0">
                <a:solidFill>
                  <a:srgbClr val="7030A0"/>
                </a:solidFill>
                <a:latin typeface="Times New Roman" panose="02020603050405020304" pitchFamily="18" charset="0"/>
                <a:cs typeface="Times New Roman" panose="02020603050405020304" pitchFamily="18" charset="0"/>
              </a:rPr>
              <a:t>       </a:t>
            </a:r>
            <a:r>
              <a:rPr lang="tr-TR" sz="3900" b="1" dirty="0">
                <a:solidFill>
                  <a:srgbClr val="7030A0"/>
                </a:solidFill>
                <a:latin typeface="Times New Roman" panose="02020603050405020304" pitchFamily="18" charset="0"/>
                <a:cs typeface="Times New Roman" panose="02020603050405020304" pitchFamily="18" charset="0"/>
              </a:rPr>
              <a:t>"Sunulmayacak Belgeler </a:t>
            </a:r>
            <a:r>
              <a:rPr lang="tr-TR" sz="3900" b="1" dirty="0" err="1">
                <a:solidFill>
                  <a:srgbClr val="7030A0"/>
                </a:solidFill>
                <a:latin typeface="Times New Roman" panose="02020603050405020304" pitchFamily="18" charset="0"/>
                <a:cs typeface="Times New Roman" panose="02020603050405020304" pitchFamily="18" charset="0"/>
              </a:rPr>
              <a:t>Tablosu"nda</a:t>
            </a:r>
            <a:r>
              <a:rPr lang="tr-TR" sz="3900" b="1" dirty="0">
                <a:solidFill>
                  <a:srgbClr val="7030A0"/>
                </a:solidFill>
                <a:latin typeface="Times New Roman" panose="02020603050405020304" pitchFamily="18" charset="0"/>
                <a:cs typeface="Times New Roman" panose="02020603050405020304" pitchFamily="18" charset="0"/>
              </a:rPr>
              <a:t> Belirtilen Belgelere İlişkin</a:t>
            </a:r>
          </a:p>
          <a:p>
            <a:pPr marL="82296" indent="0">
              <a:buNone/>
            </a:pPr>
            <a:r>
              <a:rPr lang="tr-TR" sz="4300" b="1" dirty="0">
                <a:solidFill>
                  <a:srgbClr val="7030A0"/>
                </a:solidFill>
                <a:latin typeface="Times New Roman" panose="02020603050405020304" pitchFamily="18" charset="0"/>
                <a:cs typeface="Times New Roman" panose="02020603050405020304" pitchFamily="18" charset="0"/>
              </a:rPr>
              <a:t>    </a:t>
            </a:r>
            <a:r>
              <a:rPr lang="tr-TR" sz="4300" b="1" u="sng" dirty="0">
                <a:latin typeface="Times New Roman" panose="02020603050405020304" pitchFamily="18" charset="0"/>
                <a:cs typeface="Times New Roman" panose="02020603050405020304" pitchFamily="18" charset="0"/>
              </a:rPr>
              <a:t>"Teyit"</a:t>
            </a:r>
            <a:r>
              <a:rPr lang="tr-TR" sz="4300" b="1" u="sng" dirty="0">
                <a:solidFill>
                  <a:srgbClr val="7030A0"/>
                </a:solidFill>
                <a:latin typeface="Times New Roman" panose="02020603050405020304" pitchFamily="18" charset="0"/>
                <a:cs typeface="Times New Roman" panose="02020603050405020304" pitchFamily="18" charset="0"/>
              </a:rPr>
              <a:t>   </a:t>
            </a:r>
            <a:r>
              <a:rPr lang="tr-TR" sz="4000" b="1" u="sng" dirty="0">
                <a:solidFill>
                  <a:srgbClr val="7030A0"/>
                </a:solidFill>
                <a:latin typeface="Times New Roman" panose="02020603050405020304" pitchFamily="18" charset="0"/>
                <a:cs typeface="Times New Roman" panose="02020603050405020304" pitchFamily="18" charset="0"/>
              </a:rPr>
              <a:t>İhale Komisyonu Tarafından </a:t>
            </a:r>
            <a:r>
              <a:rPr lang="tr-TR" sz="4300" b="1" u="sng" dirty="0">
                <a:solidFill>
                  <a:srgbClr val="7030A0"/>
                </a:solidFill>
                <a:latin typeface="Times New Roman" panose="02020603050405020304" pitchFamily="18" charset="0"/>
                <a:cs typeface="Times New Roman" panose="02020603050405020304" pitchFamily="18" charset="0"/>
              </a:rPr>
              <a:t>Nasıl Yapılacak?</a:t>
            </a:r>
          </a:p>
          <a:p>
            <a:pPr marL="82296" indent="0">
              <a:buNone/>
            </a:pPr>
            <a:endParaRPr lang="tr-TR" sz="2600" b="1" dirty="0">
              <a:solidFill>
                <a:srgbClr val="7030A0"/>
              </a:solidFill>
              <a:latin typeface="Times New Roman" panose="02020603050405020304" pitchFamily="18" charset="0"/>
              <a:cs typeface="Times New Roman" panose="02020603050405020304" pitchFamily="18" charset="0"/>
            </a:endParaRPr>
          </a:p>
          <a:p>
            <a:pPr>
              <a:spcAft>
                <a:spcPts val="600"/>
              </a:spcAft>
            </a:pPr>
            <a:r>
              <a:rPr lang="tr-TR" sz="3200" dirty="0"/>
              <a:t>      </a:t>
            </a:r>
            <a:r>
              <a:rPr lang="tr-TR" sz="3600" b="1" dirty="0">
                <a:solidFill>
                  <a:srgbClr val="FF0000"/>
                </a:solidFill>
              </a:rPr>
              <a:t>Aday veya </a:t>
            </a:r>
            <a:r>
              <a:rPr lang="tr-TR" sz="3600" b="1" dirty="0" smtClean="0">
                <a:solidFill>
                  <a:srgbClr val="FF0000"/>
                </a:solidFill>
              </a:rPr>
              <a:t>İstekliler </a:t>
            </a:r>
            <a:r>
              <a:rPr lang="tr-TR" sz="3600" b="1" dirty="0">
                <a:solidFill>
                  <a:srgbClr val="FF0000"/>
                </a:solidFill>
              </a:rPr>
              <a:t>tarafından</a:t>
            </a:r>
          </a:p>
          <a:p>
            <a:pPr marL="82296" indent="0">
              <a:spcAft>
                <a:spcPts val="600"/>
              </a:spcAft>
              <a:buNone/>
            </a:pPr>
            <a:r>
              <a:rPr lang="tr-TR" sz="3600" b="1" dirty="0">
                <a:solidFill>
                  <a:srgbClr val="FF0000"/>
                </a:solidFill>
              </a:rPr>
              <a:t>        </a:t>
            </a:r>
            <a:r>
              <a:rPr lang="tr-TR" sz="3600" b="1" dirty="0">
                <a:effectLst>
                  <a:outerShdw blurRad="38100" dist="38100" dir="2700000" algn="tl">
                    <a:srgbClr val="000000">
                      <a:alpha val="43137"/>
                    </a:srgbClr>
                  </a:outerShdw>
                </a:effectLst>
              </a:rPr>
              <a:t>«Sunulmayacak Belgeler Tablosu» </a:t>
            </a:r>
            <a:r>
              <a:rPr lang="tr-TR" sz="3600" dirty="0"/>
              <a:t>standart formunda belirtilen</a:t>
            </a:r>
          </a:p>
          <a:p>
            <a:pPr marL="82296" indent="0">
              <a:spcAft>
                <a:spcPts val="600"/>
              </a:spcAft>
              <a:buNone/>
            </a:pPr>
            <a:r>
              <a:rPr lang="tr-TR" sz="3600" dirty="0"/>
              <a:t>    belgelerin </a:t>
            </a:r>
            <a:r>
              <a:rPr lang="tr-TR" sz="3600" dirty="0">
                <a:effectLst>
                  <a:outerShdw blurRad="38100" dist="38100" dir="2700000" algn="tl">
                    <a:srgbClr val="000000">
                      <a:alpha val="43137"/>
                    </a:srgbClr>
                  </a:outerShdw>
                </a:effectLst>
              </a:rPr>
              <a:t>teyit kriter</a:t>
            </a:r>
            <a:r>
              <a:rPr lang="tr-TR" sz="3600" dirty="0"/>
              <a:t>lerine ilişkin olarak '</a:t>
            </a:r>
            <a:r>
              <a:rPr lang="tr-TR" sz="3600" dirty="0">
                <a:effectLst>
                  <a:outerShdw blurRad="38100" dist="38100" dir="2700000" algn="tl">
                    <a:srgbClr val="000000">
                      <a:alpha val="43137"/>
                    </a:srgbClr>
                  </a:outerShdw>
                </a:effectLst>
              </a:rPr>
              <a:t>beyan edilen'</a:t>
            </a:r>
          </a:p>
          <a:p>
            <a:pPr marL="82296" indent="0">
              <a:spcAft>
                <a:spcPts val="600"/>
              </a:spcAft>
              <a:buNone/>
            </a:pPr>
            <a:r>
              <a:rPr lang="tr-TR" sz="3600" dirty="0"/>
              <a:t>        </a:t>
            </a:r>
            <a:r>
              <a:rPr lang="tr-TR" sz="3600" u="sng" dirty="0">
                <a:solidFill>
                  <a:srgbClr val="FF0000"/>
                </a:solidFill>
              </a:rPr>
              <a:t>"</a:t>
            </a:r>
            <a:r>
              <a:rPr lang="tr-TR" sz="3600" b="1" u="sng" dirty="0">
                <a:solidFill>
                  <a:srgbClr val="FF0000"/>
                </a:solidFill>
              </a:rPr>
              <a:t>teyit bilgisi",</a:t>
            </a:r>
          </a:p>
          <a:p>
            <a:pPr marL="0" indent="0">
              <a:spcAft>
                <a:spcPts val="600"/>
              </a:spcAft>
              <a:buNone/>
            </a:pPr>
            <a:r>
              <a:rPr lang="tr-TR" sz="3600" dirty="0"/>
              <a:t>         </a:t>
            </a:r>
            <a:r>
              <a:rPr lang="tr-TR" sz="3600" b="1" dirty="0"/>
              <a:t>İhale komisyonu tarafından</a:t>
            </a:r>
          </a:p>
          <a:p>
            <a:pPr marL="0" indent="0">
              <a:spcAft>
                <a:spcPts val="600"/>
              </a:spcAft>
              <a:buNone/>
            </a:pPr>
            <a:r>
              <a:rPr lang="tr-TR" sz="3600" b="1" dirty="0">
                <a:solidFill>
                  <a:srgbClr val="FF0000"/>
                </a:solidFill>
              </a:rPr>
              <a:t>         </a:t>
            </a:r>
            <a:r>
              <a:rPr lang="tr-TR"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'Tekliflerin değerlendirilmesi' aşamasında</a:t>
            </a:r>
          </a:p>
          <a:p>
            <a:pPr marL="0" indent="0">
              <a:spcAft>
                <a:spcPts val="600"/>
              </a:spcAft>
              <a:buNone/>
            </a:pPr>
            <a:r>
              <a:rPr lang="tr-TR" sz="3600" dirty="0">
                <a:effectLst>
                  <a:outerShdw blurRad="38100" dist="38100" dir="2700000" algn="tl">
                    <a:srgbClr val="000000">
                      <a:alpha val="43137"/>
                    </a:srgbClr>
                  </a:outerShdw>
                </a:effectLst>
              </a:rPr>
              <a:t>      ilgili </a:t>
            </a:r>
            <a:r>
              <a:rPr lang="tr-TR" sz="3600" b="1" u="sng" dirty="0">
                <a:effectLst>
                  <a:outerShdw blurRad="38100" dist="38100" dir="2700000" algn="tl">
                    <a:srgbClr val="000000">
                      <a:alpha val="43137"/>
                    </a:srgbClr>
                  </a:outerShdw>
                </a:effectLst>
              </a:rPr>
              <a:t>internet sitelerinden </a:t>
            </a:r>
            <a:r>
              <a:rPr lang="tr-TR" sz="3600" dirty="0" smtClean="0">
                <a:effectLst>
                  <a:outerShdw blurRad="38100" dist="38100" dir="2700000" algn="tl">
                    <a:srgbClr val="000000">
                      <a:alpha val="43137"/>
                    </a:srgbClr>
                  </a:outerShdw>
                </a:effectLst>
              </a:rPr>
              <a:t>(www.ekap.gov.tr,  </a:t>
            </a:r>
            <a:r>
              <a:rPr lang="tr-TR" sz="3600" dirty="0">
                <a:effectLst>
                  <a:outerShdw blurRad="38100" dist="38100" dir="2700000" algn="tl">
                    <a:srgbClr val="000000">
                      <a:alpha val="43137"/>
                    </a:srgbClr>
                  </a:outerShdw>
                </a:effectLst>
              </a:rPr>
              <a:t>ticaretsicil.gov.tr </a:t>
            </a:r>
            <a:r>
              <a:rPr lang="tr-TR" sz="3600" dirty="0" err="1" smtClean="0">
                <a:effectLst>
                  <a:outerShdw blurRad="38100" dist="38100" dir="2700000" algn="tl">
                    <a:srgbClr val="000000">
                      <a:alpha val="43137"/>
                    </a:srgbClr>
                  </a:outerShdw>
                </a:effectLst>
              </a:rPr>
              <a:t>vb</a:t>
            </a:r>
            <a:r>
              <a:rPr lang="tr-TR" sz="3600" dirty="0">
                <a:effectLst>
                  <a:outerShdw blurRad="38100" dist="38100" dir="2700000" algn="tl">
                    <a:srgbClr val="000000">
                      <a:alpha val="43137"/>
                    </a:srgbClr>
                  </a:outerShdw>
                </a:effectLst>
              </a:rPr>
              <a:t>)</a:t>
            </a:r>
          </a:p>
          <a:p>
            <a:pPr marL="0" indent="0">
              <a:spcAft>
                <a:spcPts val="600"/>
              </a:spcAft>
              <a:buNone/>
            </a:pPr>
            <a:r>
              <a:rPr lang="tr-TR" sz="3600" dirty="0">
                <a:effectLst>
                  <a:outerShdw blurRad="38100" dist="38100" dir="2700000" algn="tl">
                    <a:srgbClr val="000000">
                      <a:alpha val="43137"/>
                    </a:srgbClr>
                  </a:outerShdw>
                </a:effectLst>
              </a:rPr>
              <a:t>      </a:t>
            </a:r>
            <a:r>
              <a:rPr lang="tr-TR" sz="3600" b="1" u="sng" dirty="0"/>
              <a:t>sorgulanmak suretiyle</a:t>
            </a:r>
            <a:r>
              <a:rPr lang="tr-TR" sz="3600" dirty="0"/>
              <a:t> gerekli bilgilere ulaşılarak</a:t>
            </a:r>
          </a:p>
          <a:p>
            <a:pPr marL="0" indent="0">
              <a:spcAft>
                <a:spcPts val="600"/>
              </a:spcAft>
              <a:buNone/>
            </a:pPr>
            <a:r>
              <a:rPr lang="tr-TR" sz="3600" dirty="0"/>
              <a:t>         </a:t>
            </a:r>
            <a:r>
              <a:rPr lang="tr-TR" sz="3600" b="1" u="sng" dirty="0">
                <a:solidFill>
                  <a:srgbClr val="FF0000"/>
                </a:solidFill>
              </a:rPr>
              <a:t>"teyidi yapılacaktır."</a:t>
            </a:r>
          </a:p>
        </p:txBody>
      </p:sp>
      <p:sp>
        <p:nvSpPr>
          <p:cNvPr id="6" name="Slayt Numarası Yer Tutucusu 5">
            <a:extLst>
              <a:ext uri="{FF2B5EF4-FFF2-40B4-BE49-F238E27FC236}">
                <a16:creationId xmlns:a16="http://schemas.microsoft.com/office/drawing/2014/main" xmlns="" id="{589DA71B-506B-4F6A-8B22-40E3063A1FB4}"/>
              </a:ext>
            </a:extLst>
          </p:cNvPr>
          <p:cNvSpPr>
            <a:spLocks noGrp="1"/>
          </p:cNvSpPr>
          <p:nvPr>
            <p:ph type="sldNum" sz="quarter" idx="12"/>
          </p:nvPr>
        </p:nvSpPr>
        <p:spPr/>
        <p:txBody>
          <a:bodyPr/>
          <a:lstStyle/>
          <a:p>
            <a:fld id="{DF1F79AB-9229-4814-A1F8-FDBD1522D16E}" type="slidenum">
              <a:rPr lang="tr-TR" smtClean="0">
                <a:solidFill>
                  <a:srgbClr val="E7DEC9">
                    <a:shade val="50000"/>
                    <a:satMod val="200000"/>
                  </a:srgbClr>
                </a:solidFill>
              </a:rPr>
              <a:pPr/>
              <a:t>56</a:t>
            </a:fld>
            <a:endParaRPr lang="tr-TR">
              <a:solidFill>
                <a:srgbClr val="E7DEC9">
                  <a:shade val="50000"/>
                  <a:satMod val="200000"/>
                </a:srgbClr>
              </a:solidFill>
            </a:endParaRPr>
          </a:p>
        </p:txBody>
      </p:sp>
    </p:spTree>
    <p:extLst>
      <p:ext uri="{BB962C8B-B14F-4D97-AF65-F5344CB8AC3E}">
        <p14:creationId xmlns:p14="http://schemas.microsoft.com/office/powerpoint/2010/main" val="17538607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8B32CDC1-161C-4B58-80E1-A8ED68F06780}"/>
              </a:ext>
            </a:extLst>
          </p:cNvPr>
          <p:cNvSpPr>
            <a:spLocks noGrp="1"/>
          </p:cNvSpPr>
          <p:nvPr>
            <p:ph type="title"/>
          </p:nvPr>
        </p:nvSpPr>
        <p:spPr>
          <a:xfrm>
            <a:off x="2038350" y="367457"/>
            <a:ext cx="9456770" cy="978483"/>
          </a:xfrm>
        </p:spPr>
        <p:txBody>
          <a:bodyPr>
            <a:normAutofit/>
          </a:bodyPr>
          <a:lstStyle/>
          <a:p>
            <a:pPr algn="ctr"/>
            <a:r>
              <a:rPr lang="tr-TR" sz="3200" b="1" dirty="0"/>
              <a:t>İSTENECEK BELGELERİN AZALTILMASI</a:t>
            </a:r>
            <a:endParaRPr lang="tr-TR" sz="3200" dirty="0"/>
          </a:p>
        </p:txBody>
      </p:sp>
      <p:sp>
        <p:nvSpPr>
          <p:cNvPr id="3" name="İçerik Yer Tutucusu 2">
            <a:extLst>
              <a:ext uri="{FF2B5EF4-FFF2-40B4-BE49-F238E27FC236}">
                <a16:creationId xmlns:a16="http://schemas.microsoft.com/office/drawing/2014/main" xmlns="" id="{977648F7-2839-43E5-A064-3F2CDE102F5D}"/>
              </a:ext>
            </a:extLst>
          </p:cNvPr>
          <p:cNvSpPr>
            <a:spLocks noGrp="1"/>
          </p:cNvSpPr>
          <p:nvPr>
            <p:ph idx="1"/>
          </p:nvPr>
        </p:nvSpPr>
        <p:spPr>
          <a:xfrm>
            <a:off x="1485900" y="1345940"/>
            <a:ext cx="10608564" cy="5359660"/>
          </a:xfrm>
        </p:spPr>
        <p:txBody>
          <a:bodyPr>
            <a:normAutofit fontScale="70000" lnSpcReduction="20000"/>
          </a:bodyPr>
          <a:lstStyle/>
          <a:p>
            <a:pPr marL="82296" indent="0">
              <a:buNone/>
            </a:pPr>
            <a:r>
              <a:rPr lang="tr-TR" sz="3800" b="1" dirty="0">
                <a:solidFill>
                  <a:srgbClr val="7030A0"/>
                </a:solidFill>
                <a:latin typeface="Times New Roman" panose="02020603050405020304" pitchFamily="18" charset="0"/>
                <a:cs typeface="Times New Roman" panose="02020603050405020304" pitchFamily="18" charset="0"/>
              </a:rPr>
              <a:t>     -</a:t>
            </a:r>
            <a:r>
              <a:rPr lang="tr-TR" sz="3500" b="1" u="sng" dirty="0">
                <a:solidFill>
                  <a:srgbClr val="7030A0"/>
                </a:solidFill>
                <a:latin typeface="Times New Roman" panose="02020603050405020304" pitchFamily="18" charset="0"/>
                <a:cs typeface="Times New Roman" panose="02020603050405020304" pitchFamily="18" charset="0"/>
              </a:rPr>
              <a:t>Hangi Belgeler "Sunulmayacak Belgeler" Kapsamında Olacak</a:t>
            </a:r>
            <a:r>
              <a:rPr lang="tr-TR" sz="3900" b="1" u="sng" dirty="0">
                <a:solidFill>
                  <a:srgbClr val="7030A0"/>
                </a:solidFill>
                <a:latin typeface="Times New Roman" panose="02020603050405020304" pitchFamily="18" charset="0"/>
                <a:cs typeface="Times New Roman" panose="02020603050405020304" pitchFamily="18" charset="0"/>
              </a:rPr>
              <a:t>?</a:t>
            </a:r>
          </a:p>
          <a:p>
            <a:pPr marL="82296" indent="0">
              <a:buNone/>
            </a:pPr>
            <a:endParaRPr lang="tr-TR" sz="800" b="1" dirty="0">
              <a:solidFill>
                <a:srgbClr val="7030A0"/>
              </a:solidFill>
              <a:latin typeface="Times New Roman" panose="02020603050405020304" pitchFamily="18" charset="0"/>
              <a:cs typeface="Times New Roman" panose="02020603050405020304" pitchFamily="18" charset="0"/>
            </a:endParaRPr>
          </a:p>
          <a:p>
            <a:pPr lvl="0" algn="just">
              <a:spcAft>
                <a:spcPts val="600"/>
              </a:spcAft>
            </a:pPr>
            <a:r>
              <a:rPr lang="tr-TR" sz="3200" dirty="0"/>
              <a:t>          </a:t>
            </a:r>
            <a:r>
              <a:rPr lang="tr-TR" b="1" u="sng" dirty="0">
                <a:solidFill>
                  <a:srgbClr val="FF0000"/>
                </a:solidFill>
              </a:rPr>
              <a:t>"</a:t>
            </a:r>
            <a:r>
              <a:rPr lang="tr-TR" altLang="tr-TR" b="1" u="sng" dirty="0">
                <a:solidFill>
                  <a:srgbClr val="FF0000"/>
                </a:solidFill>
              </a:rPr>
              <a:t>Sunulmayacak Belgeler Listesi"</a:t>
            </a:r>
          </a:p>
          <a:p>
            <a:pPr marL="82296" indent="0" algn="just">
              <a:spcAft>
                <a:spcPts val="600"/>
              </a:spcAft>
              <a:buNone/>
            </a:pPr>
            <a:r>
              <a:rPr lang="tr-TR" b="1" dirty="0">
                <a:solidFill>
                  <a:srgbClr val="C00000"/>
                </a:solidFill>
              </a:rPr>
              <a:t>       - Hangi belgelerin</a:t>
            </a:r>
            <a:r>
              <a:rPr lang="tr-TR" b="1" dirty="0"/>
              <a:t> </a:t>
            </a:r>
            <a:r>
              <a:rPr lang="tr-TR" dirty="0"/>
              <a:t>bu kapsamda olduğu ve</a:t>
            </a:r>
          </a:p>
          <a:p>
            <a:pPr marL="0" indent="0" algn="just">
              <a:spcAft>
                <a:spcPts val="600"/>
              </a:spcAft>
              <a:buNone/>
            </a:pPr>
            <a:r>
              <a:rPr lang="tr-TR" dirty="0"/>
              <a:t>        - </a:t>
            </a:r>
            <a:r>
              <a:rPr lang="tr-TR" b="1" dirty="0">
                <a:solidFill>
                  <a:srgbClr val="C00000"/>
                </a:solidFill>
              </a:rPr>
              <a:t>Teyit kriterlerinin </a:t>
            </a:r>
            <a:r>
              <a:rPr lang="tr-TR" dirty="0"/>
              <a:t>neler olduğu; </a:t>
            </a:r>
          </a:p>
          <a:p>
            <a:pPr marL="0" indent="0" algn="just">
              <a:spcAft>
                <a:spcPts val="600"/>
              </a:spcAft>
              <a:buNone/>
            </a:pPr>
            <a:r>
              <a:rPr lang="tr-TR" dirty="0"/>
              <a:t>          </a:t>
            </a:r>
            <a:r>
              <a:rPr lang="tr-TR" b="1" dirty="0" err="1"/>
              <a:t>EKAP</a:t>
            </a:r>
            <a:r>
              <a:rPr lang="tr-TR" dirty="0" err="1"/>
              <a:t>’ta</a:t>
            </a:r>
            <a:r>
              <a:rPr lang="tr-TR" dirty="0"/>
              <a:t> "Sorgulama İşlemleri" menüsünde</a:t>
            </a:r>
          </a:p>
          <a:p>
            <a:pPr marL="0" indent="0" algn="just">
              <a:spcAft>
                <a:spcPts val="600"/>
              </a:spcAft>
              <a:buNone/>
            </a:pPr>
            <a:r>
              <a:rPr lang="tr-TR" dirty="0"/>
              <a:t>   </a:t>
            </a:r>
            <a:r>
              <a:rPr lang="tr-TR" b="1" dirty="0">
                <a:solidFill>
                  <a:srgbClr val="C00000"/>
                </a:solidFill>
              </a:rPr>
              <a:t>"Sunulmayacak Belgeler Listesi"</a:t>
            </a:r>
            <a:r>
              <a:rPr lang="tr-TR" dirty="0"/>
              <a:t> bölümünde</a:t>
            </a:r>
          </a:p>
          <a:p>
            <a:pPr marL="0" indent="0" algn="just">
              <a:spcAft>
                <a:spcPts val="600"/>
              </a:spcAft>
              <a:buNone/>
            </a:pPr>
            <a:r>
              <a:rPr lang="tr-TR" dirty="0"/>
              <a:t>  </a:t>
            </a:r>
            <a:r>
              <a:rPr lang="tr-TR" dirty="0" smtClean="0"/>
              <a:t>  </a:t>
            </a:r>
            <a:r>
              <a:rPr lang="tr-TR" u="sng" dirty="0"/>
              <a:t>kamuoyuna </a:t>
            </a:r>
            <a:r>
              <a:rPr lang="tr-TR" b="1" u="sng" dirty="0"/>
              <a:t>duyurulmaktadır.</a:t>
            </a:r>
          </a:p>
          <a:p>
            <a:pPr marL="0" indent="0" algn="just">
              <a:spcAft>
                <a:spcPts val="600"/>
              </a:spcAft>
              <a:buNone/>
            </a:pPr>
            <a:r>
              <a:rPr lang="tr-TR" dirty="0"/>
              <a:t>         * (</a:t>
            </a:r>
            <a:r>
              <a:rPr lang="tr-TR" dirty="0" smtClean="0"/>
              <a:t>Halihazırda 9 belge;</a:t>
            </a:r>
          </a:p>
          <a:p>
            <a:pPr marL="0" indent="0" algn="just">
              <a:spcAft>
                <a:spcPts val="600"/>
              </a:spcAft>
              <a:buNone/>
            </a:pPr>
            <a:r>
              <a:rPr lang="tr-TR" dirty="0"/>
              <a:t> </a:t>
            </a:r>
            <a:r>
              <a:rPr lang="tr-TR" dirty="0" smtClean="0"/>
              <a:t>  « </a:t>
            </a:r>
            <a:r>
              <a:rPr lang="tr-TR" b="1" dirty="0">
                <a:solidFill>
                  <a:srgbClr val="FF0000"/>
                </a:solidFill>
              </a:rPr>
              <a:t>'Geçici teminat mektubu’,</a:t>
            </a:r>
            <a:r>
              <a:rPr lang="tr-TR" dirty="0"/>
              <a:t> </a:t>
            </a:r>
            <a:r>
              <a:rPr lang="tr-TR" b="1" dirty="0">
                <a:solidFill>
                  <a:schemeClr val="accent3">
                    <a:lumMod val="75000"/>
                  </a:schemeClr>
                </a:solidFill>
              </a:rPr>
              <a:t>'İş deneyim belgesi</a:t>
            </a:r>
            <a:r>
              <a:rPr lang="tr-TR" b="1" dirty="0" smtClean="0">
                <a:solidFill>
                  <a:schemeClr val="accent3">
                    <a:lumMod val="75000"/>
                  </a:schemeClr>
                </a:solidFill>
              </a:rPr>
              <a:t>', </a:t>
            </a:r>
            <a:r>
              <a:rPr lang="tr-TR" b="1" dirty="0" smtClean="0">
                <a:solidFill>
                  <a:srgbClr val="FF0000"/>
                </a:solidFill>
              </a:rPr>
              <a:t>‘</a:t>
            </a:r>
            <a:r>
              <a:rPr lang="tr-TR" b="1" dirty="0">
                <a:solidFill>
                  <a:srgbClr val="FF0000"/>
                </a:solidFill>
              </a:rPr>
              <a:t>Bilanço’, </a:t>
            </a:r>
            <a:r>
              <a:rPr lang="tr-TR" b="1" dirty="0">
                <a:solidFill>
                  <a:schemeClr val="accent3">
                    <a:lumMod val="75000"/>
                  </a:schemeClr>
                </a:solidFill>
              </a:rPr>
              <a:t>‘Gelir Tablosu‘, </a:t>
            </a:r>
            <a:endParaRPr lang="tr-TR" b="1" dirty="0" smtClean="0">
              <a:solidFill>
                <a:schemeClr val="accent3">
                  <a:lumMod val="75000"/>
                </a:schemeClr>
              </a:solidFill>
            </a:endParaRPr>
          </a:p>
          <a:p>
            <a:pPr marL="0" indent="0" algn="just">
              <a:spcAft>
                <a:spcPts val="600"/>
              </a:spcAft>
              <a:buNone/>
            </a:pPr>
            <a:r>
              <a:rPr lang="tr-TR" b="1" dirty="0">
                <a:solidFill>
                  <a:schemeClr val="accent3">
                    <a:lumMod val="75000"/>
                  </a:schemeClr>
                </a:solidFill>
              </a:rPr>
              <a:t> </a:t>
            </a:r>
            <a:r>
              <a:rPr lang="tr-TR" b="1" dirty="0" smtClean="0">
                <a:solidFill>
                  <a:schemeClr val="accent3">
                    <a:lumMod val="75000"/>
                  </a:schemeClr>
                </a:solidFill>
              </a:rPr>
              <a:t>   </a:t>
            </a:r>
            <a:r>
              <a:rPr lang="tr-TR" b="1" dirty="0" smtClean="0">
                <a:solidFill>
                  <a:srgbClr val="FF0000"/>
                </a:solidFill>
              </a:rPr>
              <a:t>‘</a:t>
            </a:r>
            <a:r>
              <a:rPr lang="tr-TR" b="1" dirty="0">
                <a:solidFill>
                  <a:srgbClr val="FF0000"/>
                </a:solidFill>
              </a:rPr>
              <a:t>TSE Belgesi, </a:t>
            </a:r>
            <a:r>
              <a:rPr lang="tr-TR" b="1" dirty="0">
                <a:solidFill>
                  <a:schemeClr val="accent3">
                    <a:lumMod val="75000"/>
                  </a:schemeClr>
                </a:solidFill>
              </a:rPr>
              <a:t>‘Ticaret Sicil Gazetesi</a:t>
            </a:r>
            <a:r>
              <a:rPr lang="tr-TR" b="1" dirty="0" smtClean="0">
                <a:solidFill>
                  <a:schemeClr val="accent3">
                    <a:lumMod val="75000"/>
                  </a:schemeClr>
                </a:solidFill>
              </a:rPr>
              <a:t>’, </a:t>
            </a:r>
            <a:r>
              <a:rPr lang="tr-TR" b="1" dirty="0" smtClean="0">
                <a:solidFill>
                  <a:srgbClr val="FF0000"/>
                </a:solidFill>
              </a:rPr>
              <a:t>‘</a:t>
            </a:r>
            <a:r>
              <a:rPr lang="tr-TR" b="1" dirty="0">
                <a:solidFill>
                  <a:srgbClr val="FF0000"/>
                </a:solidFill>
              </a:rPr>
              <a:t>TÜRKAK Belgesi’, </a:t>
            </a:r>
            <a:r>
              <a:rPr lang="tr-TR" b="1" dirty="0">
                <a:solidFill>
                  <a:schemeClr val="accent3">
                    <a:lumMod val="75000"/>
                  </a:schemeClr>
                </a:solidFill>
              </a:rPr>
              <a:t>‘EPDK Lisansları’ </a:t>
            </a:r>
            <a:r>
              <a:rPr lang="tr-TR" b="1" dirty="0" smtClean="0"/>
              <a:t>ve</a:t>
            </a:r>
          </a:p>
          <a:p>
            <a:pPr marL="0" indent="0" algn="just">
              <a:spcAft>
                <a:spcPts val="600"/>
              </a:spcAft>
              <a:buNone/>
            </a:pPr>
            <a:r>
              <a:rPr lang="tr-TR" b="1" dirty="0"/>
              <a:t> </a:t>
            </a:r>
            <a:r>
              <a:rPr lang="tr-TR" b="1" dirty="0" smtClean="0"/>
              <a:t>   </a:t>
            </a:r>
            <a:r>
              <a:rPr lang="tr-TR" b="1" dirty="0">
                <a:solidFill>
                  <a:srgbClr val="FF0000"/>
                </a:solidFill>
              </a:rPr>
              <a:t>‘Hizmet Yeterlilik Belgesi’ </a:t>
            </a:r>
            <a:r>
              <a:rPr lang="tr-TR" b="1" dirty="0" smtClean="0">
                <a:solidFill>
                  <a:srgbClr val="FF0000"/>
                </a:solidFill>
              </a:rPr>
              <a:t>…</a:t>
            </a:r>
            <a:r>
              <a:rPr lang="tr-TR" sz="3100" dirty="0"/>
              <a:t>»</a:t>
            </a:r>
          </a:p>
          <a:p>
            <a:pPr marL="0" indent="0" algn="just">
              <a:spcAft>
                <a:spcPts val="600"/>
              </a:spcAft>
              <a:buNone/>
            </a:pPr>
            <a:r>
              <a:rPr lang="tr-TR" b="1" dirty="0">
                <a:solidFill>
                  <a:srgbClr val="FF0000"/>
                </a:solidFill>
              </a:rPr>
              <a:t>  </a:t>
            </a:r>
            <a:r>
              <a:rPr lang="tr-TR" b="1" dirty="0" smtClean="0">
                <a:solidFill>
                  <a:srgbClr val="FF0000"/>
                </a:solidFill>
              </a:rPr>
              <a:t>         </a:t>
            </a:r>
            <a:r>
              <a:rPr lang="tr-TR" dirty="0"/>
              <a:t>bu kapsamda bulunmaktadır.) </a:t>
            </a:r>
            <a:endParaRPr lang="tr-TR" b="1" u="sng" dirty="0">
              <a:solidFill>
                <a:srgbClr val="FF0000"/>
              </a:solidFill>
            </a:endParaRPr>
          </a:p>
        </p:txBody>
      </p:sp>
      <p:sp>
        <p:nvSpPr>
          <p:cNvPr id="6" name="Slayt Numarası Yer Tutucusu 5">
            <a:extLst>
              <a:ext uri="{FF2B5EF4-FFF2-40B4-BE49-F238E27FC236}">
                <a16:creationId xmlns:a16="http://schemas.microsoft.com/office/drawing/2014/main" xmlns="" id="{589DA71B-506B-4F6A-8B22-40E3063A1FB4}"/>
              </a:ext>
            </a:extLst>
          </p:cNvPr>
          <p:cNvSpPr>
            <a:spLocks noGrp="1"/>
          </p:cNvSpPr>
          <p:nvPr>
            <p:ph type="sldNum" sz="quarter" idx="12"/>
          </p:nvPr>
        </p:nvSpPr>
        <p:spPr/>
        <p:txBody>
          <a:bodyPr/>
          <a:lstStyle/>
          <a:p>
            <a:fld id="{DF1F79AB-9229-4814-A1F8-FDBD1522D16E}" type="slidenum">
              <a:rPr lang="tr-TR" smtClean="0">
                <a:solidFill>
                  <a:srgbClr val="E7DEC9">
                    <a:shade val="50000"/>
                    <a:satMod val="200000"/>
                  </a:srgbClr>
                </a:solidFill>
              </a:rPr>
              <a:pPr/>
              <a:t>57</a:t>
            </a:fld>
            <a:endParaRPr lang="tr-TR">
              <a:solidFill>
                <a:srgbClr val="E7DEC9">
                  <a:shade val="50000"/>
                  <a:satMod val="200000"/>
                </a:srgbClr>
              </a:solidFill>
            </a:endParaRPr>
          </a:p>
        </p:txBody>
      </p:sp>
    </p:spTree>
    <p:extLst>
      <p:ext uri="{BB962C8B-B14F-4D97-AF65-F5344CB8AC3E}">
        <p14:creationId xmlns:p14="http://schemas.microsoft.com/office/powerpoint/2010/main" val="14037418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8B32CDC1-161C-4B58-80E1-A8ED68F06780}"/>
              </a:ext>
            </a:extLst>
          </p:cNvPr>
          <p:cNvSpPr>
            <a:spLocks noGrp="1"/>
          </p:cNvSpPr>
          <p:nvPr>
            <p:ph type="title"/>
          </p:nvPr>
        </p:nvSpPr>
        <p:spPr>
          <a:xfrm>
            <a:off x="2038350" y="367457"/>
            <a:ext cx="9456770" cy="978483"/>
          </a:xfrm>
        </p:spPr>
        <p:txBody>
          <a:bodyPr>
            <a:normAutofit/>
          </a:bodyPr>
          <a:lstStyle/>
          <a:p>
            <a:pPr algn="ctr"/>
            <a:r>
              <a:rPr lang="tr-TR" sz="3200" b="1" dirty="0"/>
              <a:t>İSTENECEK BELGELERİN AZALTILMASI</a:t>
            </a:r>
            <a:endParaRPr lang="tr-TR" sz="3200" dirty="0"/>
          </a:p>
        </p:txBody>
      </p:sp>
      <p:sp>
        <p:nvSpPr>
          <p:cNvPr id="3" name="İçerik Yer Tutucusu 2">
            <a:extLst>
              <a:ext uri="{FF2B5EF4-FFF2-40B4-BE49-F238E27FC236}">
                <a16:creationId xmlns:a16="http://schemas.microsoft.com/office/drawing/2014/main" xmlns="" id="{977648F7-2839-43E5-A064-3F2CDE102F5D}"/>
              </a:ext>
            </a:extLst>
          </p:cNvPr>
          <p:cNvSpPr>
            <a:spLocks noGrp="1"/>
          </p:cNvSpPr>
          <p:nvPr>
            <p:ph idx="1"/>
          </p:nvPr>
        </p:nvSpPr>
        <p:spPr>
          <a:xfrm>
            <a:off x="1485900" y="1345940"/>
            <a:ext cx="10608564" cy="1883035"/>
          </a:xfrm>
        </p:spPr>
        <p:txBody>
          <a:bodyPr>
            <a:normAutofit fontScale="77500" lnSpcReduction="20000"/>
          </a:bodyPr>
          <a:lstStyle/>
          <a:p>
            <a:pPr marL="82296" indent="0">
              <a:buNone/>
            </a:pPr>
            <a:r>
              <a:rPr lang="tr-TR" sz="3800" b="1" dirty="0">
                <a:solidFill>
                  <a:srgbClr val="7030A0"/>
                </a:solidFill>
                <a:latin typeface="Times New Roman" panose="02020603050405020304" pitchFamily="18" charset="0"/>
                <a:cs typeface="Times New Roman" panose="02020603050405020304" pitchFamily="18" charset="0"/>
              </a:rPr>
              <a:t>     -</a:t>
            </a:r>
            <a:r>
              <a:rPr lang="tr-TR" sz="3500" b="1" u="sng" dirty="0">
                <a:solidFill>
                  <a:srgbClr val="7030A0"/>
                </a:solidFill>
                <a:latin typeface="Times New Roman" panose="02020603050405020304" pitchFamily="18" charset="0"/>
                <a:cs typeface="Times New Roman" panose="02020603050405020304" pitchFamily="18" charset="0"/>
              </a:rPr>
              <a:t>Hangi Belgeler "Sunulmayacak Belgeler" Kapsamında Olacak</a:t>
            </a:r>
            <a:r>
              <a:rPr lang="tr-TR" sz="3900" b="1" u="sng" dirty="0">
                <a:solidFill>
                  <a:srgbClr val="7030A0"/>
                </a:solidFill>
                <a:latin typeface="Times New Roman" panose="02020603050405020304" pitchFamily="18" charset="0"/>
                <a:cs typeface="Times New Roman" panose="02020603050405020304" pitchFamily="18" charset="0"/>
              </a:rPr>
              <a:t>?</a:t>
            </a:r>
          </a:p>
          <a:p>
            <a:pPr marL="82296" indent="0">
              <a:buNone/>
            </a:pPr>
            <a:endParaRPr lang="tr-TR" sz="800" b="1" dirty="0">
              <a:solidFill>
                <a:srgbClr val="7030A0"/>
              </a:solidFill>
              <a:latin typeface="Times New Roman" panose="02020603050405020304" pitchFamily="18" charset="0"/>
              <a:cs typeface="Times New Roman" panose="02020603050405020304" pitchFamily="18" charset="0"/>
            </a:endParaRPr>
          </a:p>
          <a:p>
            <a:pPr lvl="0" algn="just">
              <a:spcAft>
                <a:spcPts val="600"/>
              </a:spcAft>
            </a:pPr>
            <a:r>
              <a:rPr lang="tr-TR" sz="3200" dirty="0"/>
              <a:t>          </a:t>
            </a:r>
            <a:r>
              <a:rPr lang="tr-TR" b="1" u="sng" dirty="0">
                <a:solidFill>
                  <a:srgbClr val="FF0000"/>
                </a:solidFill>
              </a:rPr>
              <a:t>"</a:t>
            </a:r>
            <a:r>
              <a:rPr lang="tr-TR" altLang="tr-TR" b="1" u="sng" dirty="0">
                <a:solidFill>
                  <a:srgbClr val="FF0000"/>
                </a:solidFill>
              </a:rPr>
              <a:t>Sunulmayacak Belgeler Listesi"</a:t>
            </a:r>
          </a:p>
          <a:p>
            <a:pPr marL="82296" indent="0" algn="just">
              <a:spcAft>
                <a:spcPts val="600"/>
              </a:spcAft>
              <a:buNone/>
            </a:pPr>
            <a:r>
              <a:rPr lang="tr-TR" b="1" dirty="0">
                <a:solidFill>
                  <a:srgbClr val="C00000"/>
                </a:solidFill>
              </a:rPr>
              <a:t>    </a:t>
            </a:r>
            <a:r>
              <a:rPr lang="tr-TR" sz="2600" dirty="0"/>
              <a:t>https://ekap.kik.gov.tr</a:t>
            </a:r>
            <a:endParaRPr lang="tr-TR" sz="2600" u="sng" dirty="0"/>
          </a:p>
        </p:txBody>
      </p:sp>
      <p:sp>
        <p:nvSpPr>
          <p:cNvPr id="6" name="Slayt Numarası Yer Tutucusu 5">
            <a:extLst>
              <a:ext uri="{FF2B5EF4-FFF2-40B4-BE49-F238E27FC236}">
                <a16:creationId xmlns:a16="http://schemas.microsoft.com/office/drawing/2014/main" xmlns="" id="{589DA71B-506B-4F6A-8B22-40E3063A1FB4}"/>
              </a:ext>
            </a:extLst>
          </p:cNvPr>
          <p:cNvSpPr>
            <a:spLocks noGrp="1"/>
          </p:cNvSpPr>
          <p:nvPr>
            <p:ph type="sldNum" sz="quarter" idx="12"/>
          </p:nvPr>
        </p:nvSpPr>
        <p:spPr/>
        <p:txBody>
          <a:bodyPr/>
          <a:lstStyle/>
          <a:p>
            <a:fld id="{DF1F79AB-9229-4814-A1F8-FDBD1522D16E}" type="slidenum">
              <a:rPr lang="tr-TR" smtClean="0">
                <a:solidFill>
                  <a:srgbClr val="E7DEC9">
                    <a:shade val="50000"/>
                    <a:satMod val="200000"/>
                  </a:srgbClr>
                </a:solidFill>
              </a:rPr>
              <a:pPr/>
              <a:t>58</a:t>
            </a:fld>
            <a:endParaRPr lang="tr-TR">
              <a:solidFill>
                <a:srgbClr val="E7DEC9">
                  <a:shade val="50000"/>
                  <a:satMod val="200000"/>
                </a:srgbClr>
              </a:solidFill>
            </a:endParaRPr>
          </a:p>
        </p:txBody>
      </p:sp>
      <p:pic>
        <p:nvPicPr>
          <p:cNvPr id="5" name="Resim 4">
            <a:extLst>
              <a:ext uri="{FF2B5EF4-FFF2-40B4-BE49-F238E27FC236}">
                <a16:creationId xmlns:a16="http://schemas.microsoft.com/office/drawing/2014/main" xmlns="" id="{4941DF81-5A5B-43EA-9501-ABFB91248C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2575" y="2885704"/>
            <a:ext cx="10410824" cy="3219821"/>
          </a:xfrm>
          <a:prstGeom prst="rect">
            <a:avLst/>
          </a:prstGeom>
        </p:spPr>
      </p:pic>
    </p:spTree>
    <p:extLst>
      <p:ext uri="{BB962C8B-B14F-4D97-AF65-F5344CB8AC3E}">
        <p14:creationId xmlns:p14="http://schemas.microsoft.com/office/powerpoint/2010/main" val="40501833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8B32CDC1-161C-4B58-80E1-A8ED68F06780}"/>
              </a:ext>
            </a:extLst>
          </p:cNvPr>
          <p:cNvSpPr>
            <a:spLocks noGrp="1"/>
          </p:cNvSpPr>
          <p:nvPr>
            <p:ph type="title"/>
          </p:nvPr>
        </p:nvSpPr>
        <p:spPr>
          <a:xfrm>
            <a:off x="2038350" y="106879"/>
            <a:ext cx="9456770" cy="534390"/>
          </a:xfrm>
        </p:spPr>
        <p:txBody>
          <a:bodyPr>
            <a:normAutofit fontScale="90000"/>
          </a:bodyPr>
          <a:lstStyle/>
          <a:p>
            <a:pPr algn="ctr"/>
            <a:r>
              <a:rPr lang="tr-TR" sz="3200" b="1" dirty="0">
                <a:solidFill>
                  <a:srgbClr val="4F271C">
                    <a:satMod val="130000"/>
                  </a:srgbClr>
                </a:solidFill>
              </a:rPr>
              <a:t>İSTENECEK BELGELERİN AZALTILMASI</a:t>
            </a:r>
            <a:endParaRPr lang="tr-TR" sz="3200" dirty="0"/>
          </a:p>
        </p:txBody>
      </p:sp>
      <p:sp>
        <p:nvSpPr>
          <p:cNvPr id="3" name="İçerik Yer Tutucusu 2">
            <a:extLst>
              <a:ext uri="{FF2B5EF4-FFF2-40B4-BE49-F238E27FC236}">
                <a16:creationId xmlns:a16="http://schemas.microsoft.com/office/drawing/2014/main" xmlns="" id="{977648F7-2839-43E5-A064-3F2CDE102F5D}"/>
              </a:ext>
            </a:extLst>
          </p:cNvPr>
          <p:cNvSpPr>
            <a:spLocks noGrp="1"/>
          </p:cNvSpPr>
          <p:nvPr>
            <p:ph idx="1"/>
          </p:nvPr>
        </p:nvSpPr>
        <p:spPr>
          <a:xfrm>
            <a:off x="1485900" y="1345940"/>
            <a:ext cx="10608564" cy="5359660"/>
          </a:xfrm>
        </p:spPr>
        <p:txBody>
          <a:bodyPr>
            <a:normAutofit/>
          </a:bodyPr>
          <a:lstStyle/>
          <a:p>
            <a:pPr marL="82296" indent="0">
              <a:buNone/>
            </a:pPr>
            <a:r>
              <a:rPr lang="tr-TR" sz="3800" b="1" dirty="0">
                <a:solidFill>
                  <a:srgbClr val="7030A0"/>
                </a:solidFill>
                <a:latin typeface="Times New Roman" panose="02020603050405020304" pitchFamily="18" charset="0"/>
                <a:cs typeface="Times New Roman" panose="02020603050405020304" pitchFamily="18" charset="0"/>
              </a:rPr>
              <a:t>     </a:t>
            </a:r>
            <a:endParaRPr lang="tr-TR" b="1" u="sng" dirty="0">
              <a:solidFill>
                <a:srgbClr val="FF0000"/>
              </a:solidFill>
            </a:endParaRPr>
          </a:p>
        </p:txBody>
      </p:sp>
      <p:sp>
        <p:nvSpPr>
          <p:cNvPr id="6" name="Slayt Numarası Yer Tutucusu 5">
            <a:extLst>
              <a:ext uri="{FF2B5EF4-FFF2-40B4-BE49-F238E27FC236}">
                <a16:creationId xmlns:a16="http://schemas.microsoft.com/office/drawing/2014/main" xmlns="" id="{589DA71B-506B-4F6A-8B22-40E3063A1FB4}"/>
              </a:ext>
            </a:extLst>
          </p:cNvPr>
          <p:cNvSpPr>
            <a:spLocks noGrp="1"/>
          </p:cNvSpPr>
          <p:nvPr>
            <p:ph type="sldNum" sz="quarter" idx="12"/>
          </p:nvPr>
        </p:nvSpPr>
        <p:spPr/>
        <p:txBody>
          <a:bodyPr/>
          <a:lstStyle/>
          <a:p>
            <a:fld id="{DF1F79AB-9229-4814-A1F8-FDBD1522D16E}" type="slidenum">
              <a:rPr lang="tr-TR" smtClean="0">
                <a:solidFill>
                  <a:srgbClr val="E7DEC9">
                    <a:shade val="50000"/>
                    <a:satMod val="200000"/>
                  </a:srgbClr>
                </a:solidFill>
              </a:rPr>
              <a:pPr/>
              <a:t>59</a:t>
            </a:fld>
            <a:endParaRPr lang="tr-TR">
              <a:solidFill>
                <a:srgbClr val="E7DEC9">
                  <a:shade val="50000"/>
                  <a:satMod val="200000"/>
                </a:srgbClr>
              </a:solidFill>
            </a:endParaRPr>
          </a:p>
        </p:txBody>
      </p:sp>
      <p:pic>
        <p:nvPicPr>
          <p:cNvPr id="1027" name="Picture 3" descr="C:\Users\caneryurttakal\Desktop\Adsız.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0666" y="641268"/>
            <a:ext cx="10640290" cy="6032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209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8118104C-B085-4C83-9E81-70EDB53D1330}"/>
              </a:ext>
            </a:extLst>
          </p:cNvPr>
          <p:cNvSpPr>
            <a:spLocks noGrp="1"/>
          </p:cNvSpPr>
          <p:nvPr>
            <p:ph type="title"/>
          </p:nvPr>
        </p:nvSpPr>
        <p:spPr/>
        <p:txBody>
          <a:bodyPr>
            <a:normAutofit fontScale="90000"/>
          </a:bodyPr>
          <a:lstStyle/>
          <a:p>
            <a:pPr algn="ctr"/>
            <a:r>
              <a:rPr lang="tr-TR" b="1" dirty="0">
                <a:latin typeface="Times New Roman" panose="02020603050405020304" pitchFamily="18" charset="0"/>
                <a:cs typeface="Times New Roman" panose="02020603050405020304" pitchFamily="18" charset="0"/>
              </a:rPr>
              <a:t>19.06.2018 tarihli Resmi Gazetede yapılan değişiklikler</a:t>
            </a:r>
            <a:endParaRPr lang="tr-TR" dirty="0"/>
          </a:p>
        </p:txBody>
      </p:sp>
      <p:sp>
        <p:nvSpPr>
          <p:cNvPr id="3" name="İçerik Yer Tutucusu 2">
            <a:extLst>
              <a:ext uri="{FF2B5EF4-FFF2-40B4-BE49-F238E27FC236}">
                <a16:creationId xmlns:a16="http://schemas.microsoft.com/office/drawing/2014/main" xmlns="" id="{1FDF0BE9-6D7F-4F1F-AAAA-77EA487A796A}"/>
              </a:ext>
            </a:extLst>
          </p:cNvPr>
          <p:cNvSpPr>
            <a:spLocks noGrp="1"/>
          </p:cNvSpPr>
          <p:nvPr>
            <p:ph idx="1"/>
          </p:nvPr>
        </p:nvSpPr>
        <p:spPr>
          <a:xfrm>
            <a:off x="1552576" y="2005039"/>
            <a:ext cx="5038724" cy="4470917"/>
          </a:xfrm>
        </p:spPr>
        <p:txBody>
          <a:bodyPr>
            <a:normAutofit lnSpcReduction="10000"/>
          </a:bodyPr>
          <a:lstStyle/>
          <a:p>
            <a:r>
              <a:rPr lang="tr-TR" sz="3600" b="1" dirty="0">
                <a:solidFill>
                  <a:schemeClr val="accent3"/>
                </a:solidFill>
              </a:rPr>
              <a:t>   </a:t>
            </a:r>
            <a:r>
              <a:rPr lang="tr-TR" sz="3600" b="1" dirty="0">
                <a:solidFill>
                  <a:schemeClr val="accent3"/>
                </a:solidFill>
                <a:latin typeface="Times New Roman" panose="02020603050405020304" pitchFamily="18" charset="0"/>
                <a:cs typeface="Times New Roman" panose="02020603050405020304" pitchFamily="18" charset="0"/>
              </a:rPr>
              <a:t>1-   </a:t>
            </a:r>
            <a:r>
              <a:rPr lang="tr-TR" sz="3200" b="1" dirty="0">
                <a:solidFill>
                  <a:schemeClr val="accent3"/>
                </a:solidFill>
                <a:latin typeface="Times New Roman" panose="02020603050405020304" pitchFamily="18" charset="0"/>
                <a:cs typeface="Times New Roman" panose="02020603050405020304" pitchFamily="18" charset="0"/>
              </a:rPr>
              <a:t>İstenecek Belgelerin Azaltılması:</a:t>
            </a:r>
          </a:p>
          <a:p>
            <a:endParaRPr lang="tr-TR" sz="1000" b="1" dirty="0">
              <a:solidFill>
                <a:schemeClr val="accent3"/>
              </a:solidFill>
              <a:latin typeface="Times New Roman" panose="02020603050405020304" pitchFamily="18" charset="0"/>
              <a:cs typeface="Times New Roman" panose="02020603050405020304" pitchFamily="18" charset="0"/>
            </a:endParaRPr>
          </a:p>
          <a:p>
            <a:pPr marL="0" indent="0">
              <a:buNone/>
            </a:pPr>
            <a:r>
              <a:rPr lang="tr-TR" sz="3200" b="1" dirty="0">
                <a:solidFill>
                  <a:schemeClr val="accent3"/>
                </a:solidFill>
                <a:latin typeface="Times New Roman" panose="02020603050405020304" pitchFamily="18" charset="0"/>
                <a:cs typeface="Times New Roman" panose="02020603050405020304" pitchFamily="18" charset="0"/>
              </a:rPr>
              <a:t>     - Fiziki Ortamda Yapılacak İhalelerde</a:t>
            </a:r>
          </a:p>
          <a:p>
            <a:pPr marL="0" indent="0">
              <a:buNone/>
            </a:pPr>
            <a:r>
              <a:rPr lang="tr-TR" sz="3200" b="1" dirty="0">
                <a:solidFill>
                  <a:schemeClr val="accent3"/>
                </a:solidFill>
                <a:latin typeface="Times New Roman" panose="02020603050405020304" pitchFamily="18" charset="0"/>
                <a:cs typeface="Times New Roman" panose="02020603050405020304" pitchFamily="18" charset="0"/>
              </a:rPr>
              <a:t>     İstenecek belgelerin azaltılması amacıyla</a:t>
            </a:r>
          </a:p>
          <a:p>
            <a:pPr marL="0" indent="0">
              <a:buNone/>
            </a:pPr>
            <a:r>
              <a:rPr lang="tr-TR" sz="3200" b="1" dirty="0">
                <a:solidFill>
                  <a:schemeClr val="accent3"/>
                </a:solidFill>
                <a:latin typeface="Times New Roman" panose="02020603050405020304" pitchFamily="18" charset="0"/>
                <a:cs typeface="Times New Roman" panose="02020603050405020304" pitchFamily="18" charset="0"/>
              </a:rPr>
              <a:t>     </a:t>
            </a:r>
            <a:r>
              <a:rPr lang="tr-TR" sz="3600" b="1" u="sng" dirty="0">
                <a:solidFill>
                  <a:srgbClr val="FF0000"/>
                </a:solidFill>
                <a:latin typeface="Times New Roman" panose="02020603050405020304" pitchFamily="18" charset="0"/>
                <a:cs typeface="Times New Roman" panose="02020603050405020304" pitchFamily="18" charset="0"/>
              </a:rPr>
              <a:t>"Yeni Düzenlemeler"</a:t>
            </a:r>
            <a:r>
              <a:rPr lang="tr-TR" sz="3600" b="1" dirty="0">
                <a:solidFill>
                  <a:srgbClr val="FF0000"/>
                </a:solidFill>
                <a:latin typeface="Times New Roman" panose="02020603050405020304" pitchFamily="18" charset="0"/>
                <a:cs typeface="Times New Roman" panose="02020603050405020304" pitchFamily="18" charset="0"/>
              </a:rPr>
              <a:t> </a:t>
            </a:r>
            <a:r>
              <a:rPr lang="tr-TR" sz="3200" b="1" dirty="0">
                <a:solidFill>
                  <a:schemeClr val="accent3"/>
                </a:solidFill>
                <a:latin typeface="Times New Roman" panose="02020603050405020304" pitchFamily="18" charset="0"/>
                <a:cs typeface="Times New Roman" panose="02020603050405020304" pitchFamily="18" charset="0"/>
              </a:rPr>
              <a:t>getirildi.</a:t>
            </a:r>
            <a:endParaRPr lang="tr-TR" sz="2800" dirty="0">
              <a:solidFill>
                <a:srgbClr val="FF0000"/>
              </a:solidFill>
              <a:latin typeface="Times New Roman" panose="02020603050405020304" pitchFamily="18" charset="0"/>
              <a:cs typeface="Times New Roman" panose="02020603050405020304" pitchFamily="18" charset="0"/>
            </a:endParaRPr>
          </a:p>
        </p:txBody>
      </p:sp>
      <p:sp>
        <p:nvSpPr>
          <p:cNvPr id="4" name="Slayt Numarası Yer Tutucusu 3">
            <a:extLst>
              <a:ext uri="{FF2B5EF4-FFF2-40B4-BE49-F238E27FC236}">
                <a16:creationId xmlns:a16="http://schemas.microsoft.com/office/drawing/2014/main" xmlns="" id="{1AE7B41C-9966-4377-88D4-452435655AF1}"/>
              </a:ext>
            </a:extLst>
          </p:cNvPr>
          <p:cNvSpPr>
            <a:spLocks noGrp="1"/>
          </p:cNvSpPr>
          <p:nvPr>
            <p:ph type="sldNum" sz="quarter" idx="12"/>
          </p:nvPr>
        </p:nvSpPr>
        <p:spPr/>
        <p:txBody>
          <a:bodyPr/>
          <a:lstStyle/>
          <a:p>
            <a:fld id="{DF1F79AB-9229-4814-A1F8-FDBD1522D16E}" type="slidenum">
              <a:rPr lang="tr-TR" smtClean="0"/>
              <a:t>6</a:t>
            </a:fld>
            <a:endParaRPr lang="tr-TR"/>
          </a:p>
        </p:txBody>
      </p:sp>
      <p:pic>
        <p:nvPicPr>
          <p:cNvPr id="5" name="Picture 2" descr="ihale ile ilgili gÃ¶rsel sonucu">
            <a:extLst>
              <a:ext uri="{FF2B5EF4-FFF2-40B4-BE49-F238E27FC236}">
                <a16:creationId xmlns:a16="http://schemas.microsoft.com/office/drawing/2014/main" xmlns="" id="{3E49E321-BFFE-498B-A560-9353850BAC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3200" y="2005039"/>
            <a:ext cx="5107554" cy="4470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78751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55FF11FA-72C6-4FAF-881F-23A581D8BE25}"/>
              </a:ext>
            </a:extLst>
          </p:cNvPr>
          <p:cNvSpPr>
            <a:spLocks noGrp="1"/>
          </p:cNvSpPr>
          <p:nvPr>
            <p:ph type="title"/>
          </p:nvPr>
        </p:nvSpPr>
        <p:spPr>
          <a:xfrm>
            <a:off x="1684561" y="391957"/>
            <a:ext cx="9939437" cy="746967"/>
          </a:xfrm>
        </p:spPr>
        <p:txBody>
          <a:bodyPr>
            <a:normAutofit/>
          </a:bodyPr>
          <a:lstStyle/>
          <a:p>
            <a:pPr algn="ctr"/>
            <a:r>
              <a:rPr lang="tr-TR" sz="3200" b="1" dirty="0"/>
              <a:t>İSTENECEK BELGELERİN AZALTILMASI</a:t>
            </a:r>
            <a:endParaRPr lang="tr-TR" sz="3200" dirty="0"/>
          </a:p>
        </p:txBody>
      </p:sp>
      <p:sp>
        <p:nvSpPr>
          <p:cNvPr id="6" name="Slayt Numarası Yer Tutucusu 5">
            <a:extLst>
              <a:ext uri="{FF2B5EF4-FFF2-40B4-BE49-F238E27FC236}">
                <a16:creationId xmlns:a16="http://schemas.microsoft.com/office/drawing/2014/main" xmlns="" id="{ADE0617A-124A-4043-8A1D-0B54D850C615}"/>
              </a:ext>
            </a:extLst>
          </p:cNvPr>
          <p:cNvSpPr>
            <a:spLocks noGrp="1"/>
          </p:cNvSpPr>
          <p:nvPr>
            <p:ph type="sldNum" sz="quarter" idx="12"/>
          </p:nvPr>
        </p:nvSpPr>
        <p:spPr/>
        <p:txBody>
          <a:bodyPr/>
          <a:lstStyle/>
          <a:p>
            <a:fld id="{DF1F79AB-9229-4814-A1F8-FDBD1522D16E}" type="slidenum">
              <a:rPr lang="tr-TR" smtClean="0"/>
              <a:t>60</a:t>
            </a:fld>
            <a:endParaRPr lang="tr-TR"/>
          </a:p>
        </p:txBody>
      </p:sp>
      <p:sp>
        <p:nvSpPr>
          <p:cNvPr id="5" name="Rectangle 1"/>
          <p:cNvSpPr>
            <a:spLocks noChangeArrowheads="1"/>
          </p:cNvSpPr>
          <p:nvPr/>
        </p:nvSpPr>
        <p:spPr bwMode="auto">
          <a:xfrm>
            <a:off x="1870964" y="1028700"/>
            <a:ext cx="8760279"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3200" b="0" i="0" u="none" strike="noStrike" cap="none" normalizeH="0" baseline="0" dirty="0">
                <a:ln>
                  <a:noFill/>
                </a:ln>
                <a:solidFill>
                  <a:srgbClr val="2A80BA"/>
                </a:solidFill>
                <a:effectLst/>
                <a:latin typeface="Times New Roman" panose="02020603050405020304" pitchFamily="18" charset="0"/>
                <a:ea typeface="Times New Roman" panose="02020603050405020304" pitchFamily="18" charset="0"/>
                <a:cs typeface="Times New Roman" panose="02020603050405020304" pitchFamily="18" charset="0"/>
              </a:rPr>
              <a:t>Sunulmayacak Belgeler Listesi</a:t>
            </a:r>
            <a:endParaRPr kumimoji="0" lang="tr-TR" altLang="tr-TR"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b="1" i="0" u="none" strike="noStrike" cap="none" normalizeH="0" baseline="0" dirty="0">
                <a:ln>
                  <a:noFill/>
                </a:ln>
                <a:solidFill>
                  <a:srgbClr val="6086A5"/>
                </a:solidFill>
                <a:effectLst/>
                <a:latin typeface="inherit"/>
                <a:ea typeface="Times New Roman" pitchFamily="18" charset="0"/>
                <a:cs typeface="Helvetica"/>
              </a:rPr>
              <a:t>G</a:t>
            </a:r>
            <a:r>
              <a:rPr kumimoji="0" lang="tr-TR" altLang="tr-TR" b="1" i="0" u="none" strike="noStrike" cap="none" normalizeH="0" baseline="0" dirty="0">
                <a:ln>
                  <a:noFill/>
                </a:ln>
                <a:solidFill>
                  <a:srgbClr val="6086A5"/>
                </a:solidFill>
                <a:effectLst/>
                <a:latin typeface="Calibri"/>
                <a:ea typeface="Times New Roman" pitchFamily="18" charset="0"/>
                <a:cs typeface="Helvetica"/>
              </a:rPr>
              <a:t>ü</a:t>
            </a:r>
            <a:r>
              <a:rPr kumimoji="0" lang="tr-TR" altLang="tr-TR" b="1" i="0" u="none" strike="noStrike" cap="none" normalizeH="0" baseline="0" dirty="0">
                <a:ln>
                  <a:noFill/>
                </a:ln>
                <a:solidFill>
                  <a:srgbClr val="6086A5"/>
                </a:solidFill>
                <a:effectLst/>
                <a:latin typeface="inherit"/>
                <a:ea typeface="Times New Roman" pitchFamily="18" charset="0"/>
                <a:cs typeface="Helvetica"/>
              </a:rPr>
              <a:t>ncel Belge Listesi</a:t>
            </a:r>
            <a:endParaRPr kumimoji="0" lang="tr-TR" altLang="tr-TR" b="0" i="0" u="none" strike="noStrike" cap="none" normalizeH="0" baseline="0" dirty="0">
              <a:ln>
                <a:noFill/>
              </a:ln>
              <a:solidFill>
                <a:schemeClr val="tx1"/>
              </a:solidFill>
              <a:effectLst/>
              <a:latin typeface="Arial" pitchFamily="34" charset="0"/>
              <a:cs typeface="Arial" pitchFamily="34" charset="0"/>
            </a:endParaRPr>
          </a:p>
        </p:txBody>
      </p:sp>
      <p:sp>
        <p:nvSpPr>
          <p:cNvPr id="7" name="Rectangle 1"/>
          <p:cNvSpPr>
            <a:spLocks noChangeArrowheads="1"/>
          </p:cNvSpPr>
          <p:nvPr/>
        </p:nvSpPr>
        <p:spPr bwMode="auto">
          <a:xfrm>
            <a:off x="2177142" y="5916207"/>
            <a:ext cx="876027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r" defTabSz="914400" fontAlgn="base">
              <a:spcBef>
                <a:spcPct val="0"/>
              </a:spcBef>
              <a:spcAft>
                <a:spcPct val="0"/>
              </a:spcAft>
            </a:pPr>
            <a:r>
              <a:rPr lang="tr-TR" sz="1200" dirty="0">
                <a:solidFill>
                  <a:schemeClr val="accent5">
                    <a:lumMod val="50000"/>
                  </a:schemeClr>
                </a:solidFill>
                <a:latin typeface="Times New Roman" panose="02020603050405020304" pitchFamily="18" charset="0"/>
                <a:cs typeface="Times New Roman" panose="02020603050405020304" pitchFamily="18" charset="0"/>
              </a:rPr>
              <a:t>https://ekap.kik.gov.tr/EKAP/Vatandas/SunulmayacakBelgelerTablosu.aspx</a:t>
            </a:r>
            <a:endParaRPr kumimoji="0" lang="tr-TR" altLang="tr-TR" sz="1200" b="0" i="0" u="none" strike="noStrike" cap="none" normalizeH="0" baseline="0" dirty="0">
              <a:ln>
                <a:noFill/>
              </a:ln>
              <a:solidFill>
                <a:schemeClr val="accent5">
                  <a:lumMod val="50000"/>
                </a:schemeClr>
              </a:solidFill>
              <a:effectLst/>
              <a:latin typeface="Times New Roman" panose="02020603050405020304" pitchFamily="18" charset="0"/>
              <a:cs typeface="Times New Roman" panose="02020603050405020304" pitchFamily="18" charset="0"/>
            </a:endParaRPr>
          </a:p>
        </p:txBody>
      </p:sp>
      <p:graphicFrame>
        <p:nvGraphicFramePr>
          <p:cNvPr id="3" name="Tablo 2">
            <a:extLst>
              <a:ext uri="{FF2B5EF4-FFF2-40B4-BE49-F238E27FC236}">
                <a16:creationId xmlns:a16="http://schemas.microsoft.com/office/drawing/2014/main" xmlns="" id="{72DD235F-5931-43A5-A94A-07E707718BC9}"/>
              </a:ext>
            </a:extLst>
          </p:cNvPr>
          <p:cNvGraphicFramePr>
            <a:graphicFrameLocks noGrp="1"/>
          </p:cNvGraphicFramePr>
          <p:nvPr>
            <p:extLst>
              <p:ext uri="{D42A27DB-BD31-4B8C-83A1-F6EECF244321}">
                <p14:modId xmlns:p14="http://schemas.microsoft.com/office/powerpoint/2010/main" val="3179777552"/>
              </p:ext>
            </p:extLst>
          </p:nvPr>
        </p:nvGraphicFramePr>
        <p:xfrm>
          <a:off x="1425039" y="1922141"/>
          <a:ext cx="10557164" cy="4800600"/>
        </p:xfrm>
        <a:graphic>
          <a:graphicData uri="http://schemas.openxmlformats.org/drawingml/2006/table">
            <a:tbl>
              <a:tblPr firstRow="1" firstCol="1" bandRow="1">
                <a:tableStyleId>{5C22544A-7EE6-4342-B048-85BDC9FD1C3A}</a:tableStyleId>
              </a:tblPr>
              <a:tblGrid>
                <a:gridCol w="2360450">
                  <a:extLst>
                    <a:ext uri="{9D8B030D-6E8A-4147-A177-3AD203B41FA5}">
                      <a16:colId xmlns:a16="http://schemas.microsoft.com/office/drawing/2014/main" xmlns="" val="2578619476"/>
                    </a:ext>
                  </a:extLst>
                </a:gridCol>
                <a:gridCol w="4199890">
                  <a:extLst>
                    <a:ext uri="{9D8B030D-6E8A-4147-A177-3AD203B41FA5}">
                      <a16:colId xmlns:a16="http://schemas.microsoft.com/office/drawing/2014/main" xmlns="" val="1329044718"/>
                    </a:ext>
                  </a:extLst>
                </a:gridCol>
                <a:gridCol w="2250440">
                  <a:extLst>
                    <a:ext uri="{9D8B030D-6E8A-4147-A177-3AD203B41FA5}">
                      <a16:colId xmlns:a16="http://schemas.microsoft.com/office/drawing/2014/main" xmlns="" val="2368794283"/>
                    </a:ext>
                  </a:extLst>
                </a:gridCol>
                <a:gridCol w="1746384">
                  <a:extLst>
                    <a:ext uri="{9D8B030D-6E8A-4147-A177-3AD203B41FA5}">
                      <a16:colId xmlns:a16="http://schemas.microsoft.com/office/drawing/2014/main" xmlns="" val="2238603825"/>
                    </a:ext>
                  </a:extLst>
                </a:gridCol>
              </a:tblGrid>
              <a:tr h="908399">
                <a:tc>
                  <a:txBody>
                    <a:bodyPr/>
                    <a:lstStyle/>
                    <a:p>
                      <a:pPr algn="ctr">
                        <a:lnSpc>
                          <a:spcPct val="107000"/>
                        </a:lnSpc>
                        <a:spcAft>
                          <a:spcPts val="800"/>
                        </a:spcAft>
                      </a:pPr>
                      <a:r>
                        <a:rPr lang="tr-TR" sz="1500" dirty="0">
                          <a:solidFill>
                            <a:schemeClr val="tx1"/>
                          </a:solidFill>
                          <a:effectLst/>
                        </a:rPr>
                        <a:t>İhaleye Katılmak İçin Gerekli Belge Adı</a:t>
                      </a:r>
                      <a:endParaRPr lang="tr-TR"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57150" marB="57150" anchor="ctr"/>
                </a:tc>
                <a:tc>
                  <a:txBody>
                    <a:bodyPr/>
                    <a:lstStyle/>
                    <a:p>
                      <a:pPr algn="ctr">
                        <a:lnSpc>
                          <a:spcPct val="107000"/>
                        </a:lnSpc>
                        <a:spcAft>
                          <a:spcPts val="800"/>
                        </a:spcAft>
                      </a:pPr>
                      <a:r>
                        <a:rPr lang="tr-TR" sz="1500" dirty="0">
                          <a:solidFill>
                            <a:schemeClr val="tx1"/>
                          </a:solidFill>
                          <a:effectLst/>
                        </a:rPr>
                        <a:t>Açıklama</a:t>
                      </a:r>
                      <a:endParaRPr lang="tr-TR"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57150" marB="57150" anchor="ctr"/>
                </a:tc>
                <a:tc>
                  <a:txBody>
                    <a:bodyPr/>
                    <a:lstStyle/>
                    <a:p>
                      <a:pPr algn="ctr">
                        <a:lnSpc>
                          <a:spcPct val="107000"/>
                        </a:lnSpc>
                        <a:spcAft>
                          <a:spcPts val="800"/>
                        </a:spcAft>
                      </a:pPr>
                      <a:r>
                        <a:rPr lang="tr-TR" sz="1500" dirty="0">
                          <a:solidFill>
                            <a:schemeClr val="tx1"/>
                          </a:solidFill>
                          <a:effectLst/>
                        </a:rPr>
                        <a:t>Teyit Kriteri</a:t>
                      </a:r>
                      <a:endParaRPr lang="tr-TR"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57150" marB="57150" anchor="ctr"/>
                </a:tc>
                <a:tc>
                  <a:txBody>
                    <a:bodyPr/>
                    <a:lstStyle/>
                    <a:p>
                      <a:pPr algn="ctr">
                        <a:lnSpc>
                          <a:spcPct val="107000"/>
                        </a:lnSpc>
                        <a:spcAft>
                          <a:spcPts val="800"/>
                        </a:spcAft>
                      </a:pPr>
                      <a:r>
                        <a:rPr lang="tr-TR" sz="1500" dirty="0">
                          <a:solidFill>
                            <a:schemeClr val="tx1"/>
                          </a:solidFill>
                          <a:effectLst/>
                        </a:rPr>
                        <a:t>Teyit Adresi</a:t>
                      </a:r>
                      <a:endParaRPr lang="tr-TR"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57150" marB="57150" anchor="ctr"/>
                </a:tc>
                <a:extLst>
                  <a:ext uri="{0D108BD9-81ED-4DB2-BD59-A6C34878D82A}">
                    <a16:rowId xmlns:a16="http://schemas.microsoft.com/office/drawing/2014/main" xmlns="" val="579020967"/>
                  </a:ext>
                </a:extLst>
              </a:tr>
              <a:tr h="940622">
                <a:tc>
                  <a:txBody>
                    <a:bodyPr/>
                    <a:lstStyle/>
                    <a:p>
                      <a:pPr>
                        <a:lnSpc>
                          <a:spcPct val="107000"/>
                        </a:lnSpc>
                        <a:spcAft>
                          <a:spcPts val="800"/>
                        </a:spcAft>
                      </a:pPr>
                      <a:r>
                        <a:rPr lang="tr-TR" sz="1800" dirty="0">
                          <a:effectLst/>
                        </a:rPr>
                        <a:t>Geçici Teminat Mektubu</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57150" marB="57150" anchor="ctr"/>
                </a:tc>
                <a:tc>
                  <a:txBody>
                    <a:bodyPr/>
                    <a:lstStyle/>
                    <a:p>
                      <a:pPr>
                        <a:lnSpc>
                          <a:spcPct val="107000"/>
                        </a:lnSpc>
                        <a:spcAft>
                          <a:spcPts val="800"/>
                        </a:spcAft>
                      </a:pPr>
                      <a:r>
                        <a:rPr lang="tr-TR" sz="1200" dirty="0">
                          <a:effectLst/>
                        </a:rPr>
                        <a:t>(</a:t>
                      </a:r>
                      <a:r>
                        <a:rPr lang="tr-TR" sz="1200" b="1" dirty="0">
                          <a:effectLst/>
                        </a:rPr>
                        <a:t>Geçici teminat mektubunun </a:t>
                      </a:r>
                      <a:r>
                        <a:rPr lang="tr-TR" sz="1200" dirty="0">
                          <a:effectLst/>
                        </a:rPr>
                        <a:t>Elektronik İhale Uygulama Yönetmeliğinin 21 inci maddesinin ikinci fıkrasına uygun olarak alınması durumunda) (Bu mektuplara ilişkin bilgiler </a:t>
                      </a:r>
                      <a:r>
                        <a:rPr lang="tr-TR" sz="1200" dirty="0" err="1">
                          <a:effectLst/>
                        </a:rPr>
                        <a:t>EKAP’a</a:t>
                      </a:r>
                      <a:r>
                        <a:rPr lang="tr-TR" sz="1200" dirty="0">
                          <a:effectLst/>
                        </a:rPr>
                        <a:t> elektronik ortamda aktarılmaktadır.)</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57150" marB="57150" anchor="ctr"/>
                </a:tc>
                <a:tc>
                  <a:txBody>
                    <a:bodyPr/>
                    <a:lstStyle/>
                    <a:p>
                      <a:pPr>
                        <a:lnSpc>
                          <a:spcPct val="107000"/>
                        </a:lnSpc>
                        <a:spcAft>
                          <a:spcPts val="800"/>
                        </a:spcAft>
                      </a:pPr>
                      <a:r>
                        <a:rPr lang="tr-TR" sz="1500" dirty="0">
                          <a:effectLst/>
                        </a:rPr>
                        <a:t>Geçici Teminat Mektubunun Ayırt Edici Numarası</a:t>
                      </a:r>
                      <a:endParaRPr lang="tr-T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57150" marB="57150" anchor="ctr"/>
                </a:tc>
                <a:tc>
                  <a:txBody>
                    <a:bodyPr/>
                    <a:lstStyle/>
                    <a:p>
                      <a:pPr>
                        <a:lnSpc>
                          <a:spcPct val="107000"/>
                        </a:lnSpc>
                        <a:spcAft>
                          <a:spcPts val="800"/>
                        </a:spcAft>
                      </a:pPr>
                      <a:r>
                        <a:rPr lang="tr-TR" sz="1200" dirty="0">
                          <a:effectLst/>
                        </a:rPr>
                        <a:t>https://ekap.kik.gov.tr</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57150" marB="57150" anchor="ctr"/>
                </a:tc>
                <a:extLst>
                  <a:ext uri="{0D108BD9-81ED-4DB2-BD59-A6C34878D82A}">
                    <a16:rowId xmlns:a16="http://schemas.microsoft.com/office/drawing/2014/main" xmlns="" val="314887273"/>
                  </a:ext>
                </a:extLst>
              </a:tr>
              <a:tr h="660651">
                <a:tc>
                  <a:txBody>
                    <a:bodyPr/>
                    <a:lstStyle/>
                    <a:p>
                      <a:pPr>
                        <a:lnSpc>
                          <a:spcPct val="107000"/>
                        </a:lnSpc>
                        <a:spcAft>
                          <a:spcPts val="800"/>
                        </a:spcAft>
                      </a:pPr>
                      <a:r>
                        <a:rPr lang="tr-TR" sz="1800" dirty="0">
                          <a:effectLst/>
                        </a:rPr>
                        <a:t>İş Deneyim Belgesi</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57150" marB="57150" anchor="ctr"/>
                </a:tc>
                <a:tc>
                  <a:txBody>
                    <a:bodyPr/>
                    <a:lstStyle/>
                    <a:p>
                      <a:pPr>
                        <a:lnSpc>
                          <a:spcPct val="107000"/>
                        </a:lnSpc>
                        <a:spcAft>
                          <a:spcPts val="800"/>
                        </a:spcAft>
                      </a:pPr>
                      <a:r>
                        <a:rPr lang="tr-TR" sz="1500" dirty="0">
                          <a:effectLst/>
                        </a:rPr>
                        <a:t>(</a:t>
                      </a:r>
                      <a:r>
                        <a:rPr lang="tr-TR" sz="1500" b="1" dirty="0" err="1">
                          <a:effectLst/>
                        </a:rPr>
                        <a:t>EKAP’ta</a:t>
                      </a:r>
                      <a:r>
                        <a:rPr lang="tr-TR" sz="1500" b="1" dirty="0">
                          <a:effectLst/>
                        </a:rPr>
                        <a:t> kayıtlı </a:t>
                      </a:r>
                      <a:r>
                        <a:rPr lang="tr-TR" sz="1500" dirty="0">
                          <a:effectLst/>
                        </a:rPr>
                        <a:t>olması durumunda)</a:t>
                      </a:r>
                      <a:endParaRPr lang="tr-T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57150" marB="57150" anchor="ctr"/>
                </a:tc>
                <a:tc>
                  <a:txBody>
                    <a:bodyPr/>
                    <a:lstStyle/>
                    <a:p>
                      <a:pPr>
                        <a:lnSpc>
                          <a:spcPct val="107000"/>
                        </a:lnSpc>
                        <a:spcAft>
                          <a:spcPts val="800"/>
                        </a:spcAft>
                      </a:pPr>
                      <a:r>
                        <a:rPr lang="tr-TR" sz="1500">
                          <a:effectLst/>
                        </a:rPr>
                        <a:t>Belgeye EKAP tarafından verilen sayı</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57150" marB="57150" anchor="ctr"/>
                </a:tc>
                <a:tc>
                  <a:txBody>
                    <a:bodyPr/>
                    <a:lstStyle/>
                    <a:p>
                      <a:pPr>
                        <a:lnSpc>
                          <a:spcPct val="107000"/>
                        </a:lnSpc>
                        <a:spcAft>
                          <a:spcPts val="800"/>
                        </a:spcAft>
                      </a:pPr>
                      <a:r>
                        <a:rPr lang="tr-TR" sz="1200" dirty="0">
                          <a:effectLst/>
                        </a:rPr>
                        <a:t>https://ekap.kik.gov.tr</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57150" marB="57150" anchor="ctr"/>
                </a:tc>
                <a:extLst>
                  <a:ext uri="{0D108BD9-81ED-4DB2-BD59-A6C34878D82A}">
                    <a16:rowId xmlns:a16="http://schemas.microsoft.com/office/drawing/2014/main" xmlns="" val="539271444"/>
                  </a:ext>
                </a:extLst>
              </a:tr>
              <a:tr h="1145464">
                <a:tc>
                  <a:txBody>
                    <a:bodyPr/>
                    <a:lstStyle/>
                    <a:p>
                      <a:pPr>
                        <a:lnSpc>
                          <a:spcPct val="107000"/>
                        </a:lnSpc>
                        <a:spcAft>
                          <a:spcPts val="800"/>
                        </a:spcAft>
                      </a:pPr>
                      <a:r>
                        <a:rPr lang="tr-TR" sz="1800" dirty="0">
                          <a:effectLst/>
                        </a:rPr>
                        <a:t>Bilanço</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57150" marB="57150" anchor="ctr"/>
                </a:tc>
                <a:tc>
                  <a:txBody>
                    <a:bodyPr/>
                    <a:lstStyle/>
                    <a:p>
                      <a:pPr>
                        <a:lnSpc>
                          <a:spcPct val="107000"/>
                        </a:lnSpc>
                        <a:spcAft>
                          <a:spcPts val="800"/>
                        </a:spcAft>
                      </a:pPr>
                      <a:r>
                        <a:rPr lang="tr-TR" sz="1500" b="1" dirty="0">
                          <a:effectLst/>
                        </a:rPr>
                        <a:t>Bilanço</a:t>
                      </a:r>
                      <a:r>
                        <a:rPr lang="tr-TR" sz="1500" dirty="0">
                          <a:effectLst/>
                        </a:rPr>
                        <a:t> </a:t>
                      </a:r>
                      <a:r>
                        <a:rPr lang="tr-TR" sz="1500" dirty="0" err="1">
                          <a:effectLst/>
                        </a:rPr>
                        <a:t>EKAP'a</a:t>
                      </a:r>
                      <a:r>
                        <a:rPr lang="tr-TR" sz="1500" dirty="0">
                          <a:effectLst/>
                        </a:rPr>
                        <a:t> elektronik ortamda aktarılmaktadır.</a:t>
                      </a:r>
                      <a:endParaRPr lang="tr-T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57150" marB="57150" anchor="ctr"/>
                </a:tc>
                <a:tc>
                  <a:txBody>
                    <a:bodyPr/>
                    <a:lstStyle/>
                    <a:p>
                      <a:pPr>
                        <a:lnSpc>
                          <a:spcPct val="107000"/>
                        </a:lnSpc>
                        <a:spcAft>
                          <a:spcPts val="800"/>
                        </a:spcAft>
                      </a:pPr>
                      <a:r>
                        <a:rPr lang="tr-TR" sz="1200" dirty="0">
                          <a:effectLst/>
                        </a:rPr>
                        <a:t>İhale Uygulama Yönetmeliği'nin "Bilanço veya eşdeğer belgeler" başlıklı maddesine göre EKAP üzerinde </a:t>
                      </a:r>
                      <a:r>
                        <a:rPr lang="tr-TR" sz="1200" b="1" dirty="0">
                          <a:effectLst/>
                        </a:rPr>
                        <a:t>hangi yıl/yılların bilançosunun kullanılacağı</a:t>
                      </a:r>
                      <a:endParaRPr lang="tr-T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57150" marB="57150" anchor="ctr"/>
                </a:tc>
                <a:tc>
                  <a:txBody>
                    <a:bodyPr/>
                    <a:lstStyle/>
                    <a:p>
                      <a:pPr>
                        <a:lnSpc>
                          <a:spcPct val="107000"/>
                        </a:lnSpc>
                        <a:spcAft>
                          <a:spcPts val="800"/>
                        </a:spcAft>
                      </a:pPr>
                      <a:r>
                        <a:rPr lang="tr-TR" sz="1200" dirty="0">
                          <a:effectLst/>
                        </a:rPr>
                        <a:t>https://ekap.kik.gov.tr</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57150" marB="57150" anchor="ctr"/>
                </a:tc>
                <a:extLst>
                  <a:ext uri="{0D108BD9-81ED-4DB2-BD59-A6C34878D82A}">
                    <a16:rowId xmlns:a16="http://schemas.microsoft.com/office/drawing/2014/main" xmlns="" val="2983122523"/>
                  </a:ext>
                </a:extLst>
              </a:tr>
              <a:tr h="1145464">
                <a:tc>
                  <a:txBody>
                    <a:bodyPr/>
                    <a:lstStyle/>
                    <a:p>
                      <a:pPr>
                        <a:lnSpc>
                          <a:spcPct val="107000"/>
                        </a:lnSpc>
                        <a:spcAft>
                          <a:spcPts val="800"/>
                        </a:spcAft>
                      </a:pPr>
                      <a:r>
                        <a:rPr lang="tr-TR" sz="1800" dirty="0">
                          <a:effectLst/>
                        </a:rPr>
                        <a:t>Gelir Tablosu</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57150" marB="57150" anchor="ctr"/>
                </a:tc>
                <a:tc>
                  <a:txBody>
                    <a:bodyPr/>
                    <a:lstStyle/>
                    <a:p>
                      <a:pPr>
                        <a:lnSpc>
                          <a:spcPct val="107000"/>
                        </a:lnSpc>
                        <a:spcAft>
                          <a:spcPts val="800"/>
                        </a:spcAft>
                      </a:pPr>
                      <a:r>
                        <a:rPr lang="tr-TR" sz="1500" b="1" dirty="0">
                          <a:effectLst/>
                        </a:rPr>
                        <a:t>Gelir Tablosu </a:t>
                      </a:r>
                      <a:r>
                        <a:rPr lang="tr-TR" sz="1500" dirty="0">
                          <a:effectLst/>
                        </a:rPr>
                        <a:t>(Ortağı olunan ortak girişime/girişimlere ait veriler sorgulanamamaktadır.)</a:t>
                      </a:r>
                      <a:endParaRPr lang="tr-T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57150" marB="57150" anchor="ctr"/>
                </a:tc>
                <a:tc>
                  <a:txBody>
                    <a:bodyPr/>
                    <a:lstStyle/>
                    <a:p>
                      <a:pPr>
                        <a:lnSpc>
                          <a:spcPct val="107000"/>
                        </a:lnSpc>
                        <a:spcAft>
                          <a:spcPts val="800"/>
                        </a:spcAft>
                      </a:pPr>
                      <a:r>
                        <a:rPr lang="tr-TR" sz="1200" dirty="0">
                          <a:effectLst/>
                        </a:rPr>
                        <a:t>İhale Uygulama Yönetmeliği'nin "İş hacmini gösteren belgeler" maddesine göre EKAP üzerinde </a:t>
                      </a:r>
                      <a:r>
                        <a:rPr lang="tr-TR" sz="1200" b="1" dirty="0">
                          <a:effectLst/>
                        </a:rPr>
                        <a:t>hangi yıl/yılların gelir tablosunun kullanılacağı</a:t>
                      </a:r>
                      <a:endParaRPr lang="tr-T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57150" marB="57150" anchor="ctr"/>
                </a:tc>
                <a:tc>
                  <a:txBody>
                    <a:bodyPr/>
                    <a:lstStyle/>
                    <a:p>
                      <a:pPr>
                        <a:lnSpc>
                          <a:spcPct val="107000"/>
                        </a:lnSpc>
                        <a:spcAft>
                          <a:spcPts val="800"/>
                        </a:spcAft>
                      </a:pPr>
                      <a:r>
                        <a:rPr lang="tr-TR" sz="1200" dirty="0">
                          <a:effectLst/>
                        </a:rPr>
                        <a:t>https://ekap.kik.gov.tr</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57150" marB="57150" anchor="ctr"/>
                </a:tc>
                <a:extLst>
                  <a:ext uri="{0D108BD9-81ED-4DB2-BD59-A6C34878D82A}">
                    <a16:rowId xmlns:a16="http://schemas.microsoft.com/office/drawing/2014/main" xmlns="" val="327968439"/>
                  </a:ext>
                </a:extLst>
              </a:tr>
            </a:tbl>
          </a:graphicData>
        </a:graphic>
      </p:graphicFrame>
      <p:sp>
        <p:nvSpPr>
          <p:cNvPr id="8" name="İçerik Yer Tutucusu 7">
            <a:extLst>
              <a:ext uri="{FF2B5EF4-FFF2-40B4-BE49-F238E27FC236}">
                <a16:creationId xmlns:a16="http://schemas.microsoft.com/office/drawing/2014/main" xmlns="" id="{E21DB66E-8D17-4303-88B9-CFCE7F2EBB54}"/>
              </a:ext>
            </a:extLst>
          </p:cNvPr>
          <p:cNvSpPr>
            <a:spLocks noGrp="1"/>
          </p:cNvSpPr>
          <p:nvPr>
            <p:ph idx="1"/>
          </p:nvPr>
        </p:nvSpPr>
        <p:spPr>
          <a:xfrm>
            <a:off x="1874774" y="1028700"/>
            <a:ext cx="9997440" cy="4800600"/>
          </a:xfrm>
        </p:spPr>
        <p:txBody>
          <a:bodyPr/>
          <a:lstStyle/>
          <a:p>
            <a:pPr marL="82296" indent="0">
              <a:buNone/>
            </a:pPr>
            <a:r>
              <a:rPr lang="tr-TR" dirty="0"/>
              <a:t> </a:t>
            </a:r>
          </a:p>
        </p:txBody>
      </p:sp>
    </p:spTree>
    <p:extLst>
      <p:ext uri="{BB962C8B-B14F-4D97-AF65-F5344CB8AC3E}">
        <p14:creationId xmlns:p14="http://schemas.microsoft.com/office/powerpoint/2010/main" val="29063072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55FF11FA-72C6-4FAF-881F-23A581D8BE25}"/>
              </a:ext>
            </a:extLst>
          </p:cNvPr>
          <p:cNvSpPr>
            <a:spLocks noGrp="1"/>
          </p:cNvSpPr>
          <p:nvPr>
            <p:ph type="title"/>
          </p:nvPr>
        </p:nvSpPr>
        <p:spPr>
          <a:xfrm>
            <a:off x="1684561" y="391957"/>
            <a:ext cx="9939437" cy="746967"/>
          </a:xfrm>
        </p:spPr>
        <p:txBody>
          <a:bodyPr>
            <a:normAutofit/>
          </a:bodyPr>
          <a:lstStyle/>
          <a:p>
            <a:pPr algn="ctr"/>
            <a:r>
              <a:rPr lang="tr-TR" sz="3200" b="1" dirty="0"/>
              <a:t>İSTENECEK BELGELERİN AZALTILMASI</a:t>
            </a:r>
            <a:endParaRPr lang="tr-TR" sz="3200" dirty="0"/>
          </a:p>
        </p:txBody>
      </p:sp>
      <p:sp>
        <p:nvSpPr>
          <p:cNvPr id="6" name="Slayt Numarası Yer Tutucusu 5">
            <a:extLst>
              <a:ext uri="{FF2B5EF4-FFF2-40B4-BE49-F238E27FC236}">
                <a16:creationId xmlns:a16="http://schemas.microsoft.com/office/drawing/2014/main" xmlns="" id="{ADE0617A-124A-4043-8A1D-0B54D850C615}"/>
              </a:ext>
            </a:extLst>
          </p:cNvPr>
          <p:cNvSpPr>
            <a:spLocks noGrp="1"/>
          </p:cNvSpPr>
          <p:nvPr>
            <p:ph type="sldNum" sz="quarter" idx="12"/>
          </p:nvPr>
        </p:nvSpPr>
        <p:spPr/>
        <p:txBody>
          <a:bodyPr/>
          <a:lstStyle/>
          <a:p>
            <a:fld id="{DF1F79AB-9229-4814-A1F8-FDBD1522D16E}" type="slidenum">
              <a:rPr lang="tr-TR" smtClean="0"/>
              <a:t>61</a:t>
            </a:fld>
            <a:endParaRPr lang="tr-TR"/>
          </a:p>
        </p:txBody>
      </p:sp>
      <p:sp>
        <p:nvSpPr>
          <p:cNvPr id="5" name="Rectangle 1"/>
          <p:cNvSpPr>
            <a:spLocks noChangeArrowheads="1"/>
          </p:cNvSpPr>
          <p:nvPr/>
        </p:nvSpPr>
        <p:spPr bwMode="auto">
          <a:xfrm>
            <a:off x="1870964" y="1028700"/>
            <a:ext cx="8760279"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3200" b="0" i="0" u="none" strike="noStrike" cap="none" normalizeH="0" baseline="0" dirty="0">
                <a:ln>
                  <a:noFill/>
                </a:ln>
                <a:solidFill>
                  <a:srgbClr val="2A80BA"/>
                </a:solidFill>
                <a:effectLst/>
                <a:latin typeface="Times New Roman" panose="02020603050405020304" pitchFamily="18" charset="0"/>
                <a:ea typeface="Times New Roman" panose="02020603050405020304" pitchFamily="18" charset="0"/>
                <a:cs typeface="Times New Roman" panose="02020603050405020304" pitchFamily="18" charset="0"/>
              </a:rPr>
              <a:t>Sunulmayacak Belgeler Listesi</a:t>
            </a:r>
            <a:endParaRPr kumimoji="0" lang="tr-TR" altLang="tr-TR"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b="1" i="0" u="none" strike="noStrike" cap="none" normalizeH="0" baseline="0" dirty="0">
                <a:ln>
                  <a:noFill/>
                </a:ln>
                <a:solidFill>
                  <a:srgbClr val="6086A5"/>
                </a:solidFill>
                <a:effectLst/>
                <a:latin typeface="inherit"/>
                <a:ea typeface="Times New Roman" pitchFamily="18" charset="0"/>
                <a:cs typeface="Helvetica"/>
              </a:rPr>
              <a:t>G</a:t>
            </a:r>
            <a:r>
              <a:rPr kumimoji="0" lang="tr-TR" altLang="tr-TR" b="1" i="0" u="none" strike="noStrike" cap="none" normalizeH="0" baseline="0" dirty="0">
                <a:ln>
                  <a:noFill/>
                </a:ln>
                <a:solidFill>
                  <a:srgbClr val="6086A5"/>
                </a:solidFill>
                <a:effectLst/>
                <a:latin typeface="Calibri"/>
                <a:ea typeface="Times New Roman" pitchFamily="18" charset="0"/>
                <a:cs typeface="Helvetica"/>
              </a:rPr>
              <a:t>ü</a:t>
            </a:r>
            <a:r>
              <a:rPr kumimoji="0" lang="tr-TR" altLang="tr-TR" b="1" i="0" u="none" strike="noStrike" cap="none" normalizeH="0" baseline="0" dirty="0">
                <a:ln>
                  <a:noFill/>
                </a:ln>
                <a:solidFill>
                  <a:srgbClr val="6086A5"/>
                </a:solidFill>
                <a:effectLst/>
                <a:latin typeface="inherit"/>
                <a:ea typeface="Times New Roman" pitchFamily="18" charset="0"/>
                <a:cs typeface="Helvetica"/>
              </a:rPr>
              <a:t>ncel Belge Listesi</a:t>
            </a:r>
            <a:endParaRPr kumimoji="0" lang="tr-TR" altLang="tr-TR" b="0" i="0" u="none" strike="noStrike" cap="none" normalizeH="0" baseline="0" dirty="0">
              <a:ln>
                <a:noFill/>
              </a:ln>
              <a:solidFill>
                <a:schemeClr val="tx1"/>
              </a:solidFill>
              <a:effectLst/>
              <a:latin typeface="Arial" pitchFamily="34" charset="0"/>
              <a:cs typeface="Arial" pitchFamily="34" charset="0"/>
            </a:endParaRPr>
          </a:p>
        </p:txBody>
      </p:sp>
      <p:sp>
        <p:nvSpPr>
          <p:cNvPr id="7" name="Rectangle 1"/>
          <p:cNvSpPr>
            <a:spLocks noChangeArrowheads="1"/>
          </p:cNvSpPr>
          <p:nvPr/>
        </p:nvSpPr>
        <p:spPr bwMode="auto">
          <a:xfrm>
            <a:off x="2177142" y="5916207"/>
            <a:ext cx="876027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r" defTabSz="914400" fontAlgn="base">
              <a:spcBef>
                <a:spcPct val="0"/>
              </a:spcBef>
              <a:spcAft>
                <a:spcPct val="0"/>
              </a:spcAft>
            </a:pPr>
            <a:r>
              <a:rPr lang="tr-TR" sz="1200" dirty="0">
                <a:solidFill>
                  <a:schemeClr val="accent5">
                    <a:lumMod val="50000"/>
                  </a:schemeClr>
                </a:solidFill>
                <a:latin typeface="Times New Roman" panose="02020603050405020304" pitchFamily="18" charset="0"/>
                <a:cs typeface="Times New Roman" panose="02020603050405020304" pitchFamily="18" charset="0"/>
              </a:rPr>
              <a:t>https://ekap.kik.gov.tr/EKAP/Vatandas/SunulmayacakBelgelerTablosu.aspx</a:t>
            </a:r>
            <a:endParaRPr kumimoji="0" lang="tr-TR" altLang="tr-TR" sz="1200" b="0" i="0" u="none" strike="noStrike" cap="none" normalizeH="0" baseline="0" dirty="0">
              <a:ln>
                <a:noFill/>
              </a:ln>
              <a:solidFill>
                <a:schemeClr val="accent5">
                  <a:lumMod val="50000"/>
                </a:schemeClr>
              </a:solidFill>
              <a:effectLst/>
              <a:latin typeface="Times New Roman" panose="02020603050405020304" pitchFamily="18" charset="0"/>
              <a:cs typeface="Times New Roman" panose="02020603050405020304" pitchFamily="18" charset="0"/>
            </a:endParaRPr>
          </a:p>
        </p:txBody>
      </p:sp>
      <p:graphicFrame>
        <p:nvGraphicFramePr>
          <p:cNvPr id="3" name="Tablo 2">
            <a:extLst>
              <a:ext uri="{FF2B5EF4-FFF2-40B4-BE49-F238E27FC236}">
                <a16:creationId xmlns:a16="http://schemas.microsoft.com/office/drawing/2014/main" xmlns="" id="{72DD235F-5931-43A5-A94A-07E707718BC9}"/>
              </a:ext>
            </a:extLst>
          </p:cNvPr>
          <p:cNvGraphicFramePr>
            <a:graphicFrameLocks noGrp="1"/>
          </p:cNvGraphicFramePr>
          <p:nvPr>
            <p:extLst>
              <p:ext uri="{D42A27DB-BD31-4B8C-83A1-F6EECF244321}">
                <p14:modId xmlns:p14="http://schemas.microsoft.com/office/powerpoint/2010/main" val="4179951976"/>
              </p:ext>
            </p:extLst>
          </p:nvPr>
        </p:nvGraphicFramePr>
        <p:xfrm>
          <a:off x="1472541" y="1890474"/>
          <a:ext cx="10576955" cy="4910406"/>
        </p:xfrm>
        <a:graphic>
          <a:graphicData uri="http://schemas.openxmlformats.org/drawingml/2006/table">
            <a:tbl>
              <a:tblPr firstRow="1" firstCol="1" bandRow="1">
                <a:tableStyleId>{5C22544A-7EE6-4342-B048-85BDC9FD1C3A}</a:tableStyleId>
              </a:tblPr>
              <a:tblGrid>
                <a:gridCol w="1869602">
                  <a:extLst>
                    <a:ext uri="{9D8B030D-6E8A-4147-A177-3AD203B41FA5}">
                      <a16:colId xmlns:a16="http://schemas.microsoft.com/office/drawing/2014/main" xmlns="" val="2578619476"/>
                    </a:ext>
                  </a:extLst>
                </a:gridCol>
                <a:gridCol w="3862220">
                  <a:extLst>
                    <a:ext uri="{9D8B030D-6E8A-4147-A177-3AD203B41FA5}">
                      <a16:colId xmlns:a16="http://schemas.microsoft.com/office/drawing/2014/main" xmlns="" val="1329044718"/>
                    </a:ext>
                  </a:extLst>
                </a:gridCol>
                <a:gridCol w="2588110">
                  <a:extLst>
                    <a:ext uri="{9D8B030D-6E8A-4147-A177-3AD203B41FA5}">
                      <a16:colId xmlns:a16="http://schemas.microsoft.com/office/drawing/2014/main" xmlns="" val="2368794283"/>
                    </a:ext>
                  </a:extLst>
                </a:gridCol>
                <a:gridCol w="2257023">
                  <a:extLst>
                    <a:ext uri="{9D8B030D-6E8A-4147-A177-3AD203B41FA5}">
                      <a16:colId xmlns:a16="http://schemas.microsoft.com/office/drawing/2014/main" xmlns="" val="2238603825"/>
                    </a:ext>
                  </a:extLst>
                </a:gridCol>
              </a:tblGrid>
              <a:tr h="849581">
                <a:tc>
                  <a:txBody>
                    <a:bodyPr/>
                    <a:lstStyle/>
                    <a:p>
                      <a:pPr algn="ctr">
                        <a:lnSpc>
                          <a:spcPct val="107000"/>
                        </a:lnSpc>
                        <a:spcAft>
                          <a:spcPts val="800"/>
                        </a:spcAft>
                      </a:pPr>
                      <a:r>
                        <a:rPr lang="tr-TR" sz="1500" dirty="0">
                          <a:solidFill>
                            <a:schemeClr val="tx1"/>
                          </a:solidFill>
                          <a:effectLst/>
                        </a:rPr>
                        <a:t>İhaleye Katılmak İçin Gerekli Belge Adı</a:t>
                      </a:r>
                      <a:endParaRPr lang="tr-TR"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57150" marB="57150" anchor="ctr"/>
                </a:tc>
                <a:tc>
                  <a:txBody>
                    <a:bodyPr/>
                    <a:lstStyle/>
                    <a:p>
                      <a:pPr algn="ctr">
                        <a:lnSpc>
                          <a:spcPct val="107000"/>
                        </a:lnSpc>
                        <a:spcAft>
                          <a:spcPts val="800"/>
                        </a:spcAft>
                      </a:pPr>
                      <a:r>
                        <a:rPr lang="tr-TR" sz="1500" dirty="0">
                          <a:solidFill>
                            <a:schemeClr val="tx1"/>
                          </a:solidFill>
                          <a:effectLst/>
                        </a:rPr>
                        <a:t>Açıklama</a:t>
                      </a:r>
                      <a:endParaRPr lang="tr-TR"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57150" marB="57150" anchor="ctr"/>
                </a:tc>
                <a:tc>
                  <a:txBody>
                    <a:bodyPr/>
                    <a:lstStyle/>
                    <a:p>
                      <a:pPr algn="ctr">
                        <a:lnSpc>
                          <a:spcPct val="107000"/>
                        </a:lnSpc>
                        <a:spcAft>
                          <a:spcPts val="800"/>
                        </a:spcAft>
                      </a:pPr>
                      <a:r>
                        <a:rPr lang="tr-TR" sz="1500" dirty="0">
                          <a:solidFill>
                            <a:schemeClr val="tx1"/>
                          </a:solidFill>
                          <a:effectLst/>
                        </a:rPr>
                        <a:t>Teyit Kriteri</a:t>
                      </a:r>
                      <a:endParaRPr lang="tr-TR"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57150" marB="57150" anchor="ctr"/>
                </a:tc>
                <a:tc>
                  <a:txBody>
                    <a:bodyPr/>
                    <a:lstStyle/>
                    <a:p>
                      <a:pPr algn="ctr">
                        <a:lnSpc>
                          <a:spcPct val="107000"/>
                        </a:lnSpc>
                        <a:spcAft>
                          <a:spcPts val="800"/>
                        </a:spcAft>
                      </a:pPr>
                      <a:r>
                        <a:rPr lang="tr-TR" sz="1500" dirty="0">
                          <a:solidFill>
                            <a:schemeClr val="tx1"/>
                          </a:solidFill>
                          <a:effectLst/>
                        </a:rPr>
                        <a:t>Teyit Adresi</a:t>
                      </a:r>
                      <a:endParaRPr lang="tr-TR"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57150" marB="57150" anchor="ctr"/>
                </a:tc>
                <a:extLst>
                  <a:ext uri="{0D108BD9-81ED-4DB2-BD59-A6C34878D82A}">
                    <a16:rowId xmlns:a16="http://schemas.microsoft.com/office/drawing/2014/main" xmlns="" val="579020967"/>
                  </a:ext>
                </a:extLst>
              </a:tr>
              <a:tr h="889635">
                <a:tc>
                  <a:txBody>
                    <a:bodyPr/>
                    <a:lstStyle/>
                    <a:p>
                      <a:r>
                        <a:rPr lang="tr-TR" sz="1500" dirty="0">
                          <a:effectLst/>
                        </a:rPr>
                        <a:t>Türkiye Ticaret Sicili Gazetesi</a:t>
                      </a:r>
                    </a:p>
                  </a:txBody>
                  <a:tcPr marL="38100" marR="38100" anchor="ctr"/>
                </a:tc>
                <a:tc>
                  <a:txBody>
                    <a:bodyPr/>
                    <a:lstStyle/>
                    <a:p>
                      <a:r>
                        <a:rPr lang="tr-TR" sz="1500" dirty="0">
                          <a:effectLst/>
                        </a:rPr>
                        <a:t>İlgili bilgi/belgelere belgeyi düzenleyen kuruluşun internet sayfası üzerinden ulaşılmaktadır.</a:t>
                      </a:r>
                    </a:p>
                  </a:txBody>
                  <a:tcPr marL="38100" marR="38100" anchor="ctr"/>
                </a:tc>
                <a:tc>
                  <a:txBody>
                    <a:bodyPr/>
                    <a:lstStyle/>
                    <a:p>
                      <a:r>
                        <a:rPr lang="tr-TR" sz="1500">
                          <a:effectLst/>
                        </a:rPr>
                        <a:t>Sicil Numarası, Sicil Müdürlüğü, Ticaret Sicili Gazete/Gazetelerinin Tarih ve Sayısı ile Sayfa Numarası</a:t>
                      </a:r>
                    </a:p>
                  </a:txBody>
                  <a:tcPr marL="38100" marR="38100" anchor="ctr"/>
                </a:tc>
                <a:tc>
                  <a:txBody>
                    <a:bodyPr/>
                    <a:lstStyle/>
                    <a:p>
                      <a:r>
                        <a:rPr lang="tr-TR" sz="1500" dirty="0">
                          <a:effectLst/>
                        </a:rPr>
                        <a:t>http://www.ticaretsicil.gov.tr/</a:t>
                      </a:r>
                    </a:p>
                  </a:txBody>
                  <a:tcPr marL="38100" marR="38100" anchor="ctr"/>
                </a:tc>
                <a:extLst>
                  <a:ext uri="{0D108BD9-81ED-4DB2-BD59-A6C34878D82A}">
                    <a16:rowId xmlns:a16="http://schemas.microsoft.com/office/drawing/2014/main" xmlns="" val="314887273"/>
                  </a:ext>
                </a:extLst>
              </a:tr>
              <a:tr h="889635">
                <a:tc>
                  <a:txBody>
                    <a:bodyPr/>
                    <a:lstStyle/>
                    <a:p>
                      <a:r>
                        <a:rPr lang="tr-TR" sz="1500">
                          <a:effectLst/>
                        </a:rPr>
                        <a:t>TÜRKAK Tarafından Akredite Edilen Belgeler</a:t>
                      </a:r>
                    </a:p>
                  </a:txBody>
                  <a:tcPr marL="38100" marR="38100" anchor="ctr"/>
                </a:tc>
                <a:tc>
                  <a:txBody>
                    <a:bodyPr/>
                    <a:lstStyle/>
                    <a:p>
                      <a:r>
                        <a:rPr lang="tr-TR" sz="1500">
                          <a:effectLst/>
                        </a:rPr>
                        <a:t>İlgili bilgi/belgelere belgeyi düzenleyen kuruluşun internet sayfası üzerinden ulaşılmaktadır.</a:t>
                      </a:r>
                    </a:p>
                  </a:txBody>
                  <a:tcPr marL="38100" marR="38100" anchor="ctr"/>
                </a:tc>
                <a:tc>
                  <a:txBody>
                    <a:bodyPr/>
                    <a:lstStyle/>
                    <a:p>
                      <a:r>
                        <a:rPr lang="tr-TR" sz="1500">
                          <a:effectLst/>
                        </a:rPr>
                        <a:t>TÜRKAK Belge Doğrulama Sistemi Numarası</a:t>
                      </a:r>
                    </a:p>
                  </a:txBody>
                  <a:tcPr marL="38100" marR="38100" anchor="ctr"/>
                </a:tc>
                <a:tc>
                  <a:txBody>
                    <a:bodyPr/>
                    <a:lstStyle/>
                    <a:p>
                      <a:r>
                        <a:rPr lang="tr-TR" sz="1500">
                          <a:effectLst/>
                        </a:rPr>
                        <a:t>https://tbds.turkak.org.tr</a:t>
                      </a:r>
                    </a:p>
                  </a:txBody>
                  <a:tcPr marL="38100" marR="38100" anchor="ctr"/>
                </a:tc>
                <a:extLst>
                  <a:ext uri="{0D108BD9-81ED-4DB2-BD59-A6C34878D82A}">
                    <a16:rowId xmlns:a16="http://schemas.microsoft.com/office/drawing/2014/main" xmlns="" val="10002"/>
                  </a:ext>
                </a:extLst>
              </a:tr>
              <a:tr h="624840">
                <a:tc>
                  <a:txBody>
                    <a:bodyPr/>
                    <a:lstStyle/>
                    <a:p>
                      <a:r>
                        <a:rPr lang="tr-TR" sz="1500">
                          <a:effectLst/>
                        </a:rPr>
                        <a:t>TSE Belgesi</a:t>
                      </a:r>
                    </a:p>
                  </a:txBody>
                  <a:tcPr marL="38100" marR="38100" anchor="ctr"/>
                </a:tc>
                <a:tc>
                  <a:txBody>
                    <a:bodyPr/>
                    <a:lstStyle/>
                    <a:p>
                      <a:r>
                        <a:rPr lang="tr-TR" sz="1500">
                          <a:effectLst/>
                        </a:rPr>
                        <a:t>İlgili bilgi/belgelere belgeyi düzenleyen kuruluşun internet sayfası üzerinden ulaşılmaktadır.</a:t>
                      </a:r>
                    </a:p>
                  </a:txBody>
                  <a:tcPr marL="38100" marR="38100" anchor="ctr"/>
                </a:tc>
                <a:tc>
                  <a:txBody>
                    <a:bodyPr/>
                    <a:lstStyle/>
                    <a:p>
                      <a:r>
                        <a:rPr lang="tr-TR" sz="1500">
                          <a:effectLst/>
                        </a:rPr>
                        <a:t>Belge Numarası</a:t>
                      </a:r>
                    </a:p>
                  </a:txBody>
                  <a:tcPr marL="38100" marR="38100" anchor="ctr"/>
                </a:tc>
                <a:tc>
                  <a:txBody>
                    <a:bodyPr/>
                    <a:lstStyle/>
                    <a:p>
                      <a:r>
                        <a:rPr lang="tr-TR" sz="1500">
                          <a:effectLst/>
                        </a:rPr>
                        <a:t>https://basvuruportal.tse.org.tr/Genel/FirmaArama.aspx</a:t>
                      </a:r>
                    </a:p>
                  </a:txBody>
                  <a:tcPr marL="38100" marR="38100" anchor="ctr"/>
                </a:tc>
                <a:extLst>
                  <a:ext uri="{0D108BD9-81ED-4DB2-BD59-A6C34878D82A}">
                    <a16:rowId xmlns:a16="http://schemas.microsoft.com/office/drawing/2014/main" xmlns="" val="539271444"/>
                  </a:ext>
                </a:extLst>
              </a:tr>
              <a:tr h="763270">
                <a:tc>
                  <a:txBody>
                    <a:bodyPr/>
                    <a:lstStyle/>
                    <a:p>
                      <a:r>
                        <a:rPr lang="tr-TR" sz="1500">
                          <a:effectLst/>
                        </a:rPr>
                        <a:t>EPDK Tarafından Verilen Lisanslar</a:t>
                      </a:r>
                    </a:p>
                  </a:txBody>
                  <a:tcPr marL="38100" marR="38100" anchor="ctr"/>
                </a:tc>
                <a:tc>
                  <a:txBody>
                    <a:bodyPr/>
                    <a:lstStyle/>
                    <a:p>
                      <a:r>
                        <a:rPr lang="tr-TR" sz="1500">
                          <a:effectLst/>
                        </a:rPr>
                        <a:t>İlgili bilgi/belgelere belgeyi düzenleyen kuruluşun internet sayfası üzerinden ulaşılmaktadır.</a:t>
                      </a:r>
                    </a:p>
                  </a:txBody>
                  <a:tcPr marL="38100" marR="38100" anchor="ctr"/>
                </a:tc>
                <a:tc>
                  <a:txBody>
                    <a:bodyPr/>
                    <a:lstStyle/>
                    <a:p>
                      <a:r>
                        <a:rPr lang="tr-TR" sz="1500">
                          <a:effectLst/>
                        </a:rPr>
                        <a:t>Lisans Numarası</a:t>
                      </a:r>
                    </a:p>
                  </a:txBody>
                  <a:tcPr marL="38100" marR="38100" anchor="ctr"/>
                </a:tc>
                <a:tc>
                  <a:txBody>
                    <a:bodyPr/>
                    <a:lstStyle/>
                    <a:p>
                      <a:r>
                        <a:rPr lang="tr-TR" sz="1500">
                          <a:effectLst/>
                        </a:rPr>
                        <a:t>http://www.epdk.gov.tr/</a:t>
                      </a:r>
                    </a:p>
                  </a:txBody>
                  <a:tcPr marL="38100" marR="38100" anchor="ctr"/>
                </a:tc>
                <a:extLst>
                  <a:ext uri="{0D108BD9-81ED-4DB2-BD59-A6C34878D82A}">
                    <a16:rowId xmlns:a16="http://schemas.microsoft.com/office/drawing/2014/main" xmlns="" val="2983122523"/>
                  </a:ext>
                </a:extLst>
              </a:tr>
              <a:tr h="763270">
                <a:tc>
                  <a:txBody>
                    <a:bodyPr/>
                    <a:lstStyle/>
                    <a:p>
                      <a:r>
                        <a:rPr lang="tr-TR" sz="1500">
                          <a:effectLst/>
                        </a:rPr>
                        <a:t>Satış Sonrası Hizmet Yeterlik Belgesi</a:t>
                      </a:r>
                    </a:p>
                  </a:txBody>
                  <a:tcPr marL="38100" marR="38100" anchor="ctr"/>
                </a:tc>
                <a:tc>
                  <a:txBody>
                    <a:bodyPr/>
                    <a:lstStyle/>
                    <a:p>
                      <a:r>
                        <a:rPr lang="tr-TR" sz="1500">
                          <a:effectLst/>
                        </a:rPr>
                        <a:t>İlgili bilgi/belgelere belgeyi düzenleyen kuruluşun internet sayfası üzerinden ulaşılmaktadır.</a:t>
                      </a:r>
                    </a:p>
                  </a:txBody>
                  <a:tcPr marL="38100" marR="38100" anchor="ctr"/>
                </a:tc>
                <a:tc>
                  <a:txBody>
                    <a:bodyPr/>
                    <a:lstStyle/>
                    <a:p>
                      <a:r>
                        <a:rPr lang="tr-TR" sz="1500">
                          <a:effectLst/>
                        </a:rPr>
                        <a:t>Yeterlilik Numarası</a:t>
                      </a:r>
                    </a:p>
                  </a:txBody>
                  <a:tcPr marL="38100" marR="38100" anchor="ctr"/>
                </a:tc>
                <a:tc>
                  <a:txBody>
                    <a:bodyPr/>
                    <a:lstStyle/>
                    <a:p>
                      <a:r>
                        <a:rPr lang="tr-TR" sz="1500" dirty="0">
                          <a:effectLst/>
                        </a:rPr>
                        <a:t>http://e-garanti.gtb.gov.tr/application/HTMLClient/</a:t>
                      </a:r>
                    </a:p>
                  </a:txBody>
                  <a:tcPr marL="38100" marR="38100" anchor="ctr"/>
                </a:tc>
                <a:extLst>
                  <a:ext uri="{0D108BD9-81ED-4DB2-BD59-A6C34878D82A}">
                    <a16:rowId xmlns:a16="http://schemas.microsoft.com/office/drawing/2014/main" xmlns="" val="327968439"/>
                  </a:ext>
                </a:extLst>
              </a:tr>
            </a:tbl>
          </a:graphicData>
        </a:graphic>
      </p:graphicFrame>
      <p:sp>
        <p:nvSpPr>
          <p:cNvPr id="8" name="İçerik Yer Tutucusu 7">
            <a:extLst>
              <a:ext uri="{FF2B5EF4-FFF2-40B4-BE49-F238E27FC236}">
                <a16:creationId xmlns:a16="http://schemas.microsoft.com/office/drawing/2014/main" xmlns="" id="{E21DB66E-8D17-4303-88B9-CFCE7F2EBB54}"/>
              </a:ext>
            </a:extLst>
          </p:cNvPr>
          <p:cNvSpPr>
            <a:spLocks noGrp="1"/>
          </p:cNvSpPr>
          <p:nvPr>
            <p:ph idx="1"/>
          </p:nvPr>
        </p:nvSpPr>
        <p:spPr>
          <a:xfrm>
            <a:off x="1874774" y="1028700"/>
            <a:ext cx="9997440" cy="4800600"/>
          </a:xfrm>
        </p:spPr>
        <p:txBody>
          <a:bodyPr/>
          <a:lstStyle/>
          <a:p>
            <a:pPr marL="82296" indent="0">
              <a:buNone/>
            </a:pPr>
            <a:r>
              <a:rPr lang="tr-TR" dirty="0"/>
              <a:t> </a:t>
            </a:r>
          </a:p>
        </p:txBody>
      </p:sp>
    </p:spTree>
    <p:extLst>
      <p:ext uri="{BB962C8B-B14F-4D97-AF65-F5344CB8AC3E}">
        <p14:creationId xmlns:p14="http://schemas.microsoft.com/office/powerpoint/2010/main" val="39625397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23DB725C-8718-46B0-8790-DFBF113E99C9}"/>
              </a:ext>
            </a:extLst>
          </p:cNvPr>
          <p:cNvSpPr>
            <a:spLocks noGrp="1"/>
          </p:cNvSpPr>
          <p:nvPr>
            <p:ph type="title"/>
          </p:nvPr>
        </p:nvSpPr>
        <p:spPr>
          <a:xfrm>
            <a:off x="1657350" y="542406"/>
            <a:ext cx="9696450" cy="1034467"/>
          </a:xfrm>
        </p:spPr>
        <p:txBody>
          <a:bodyPr>
            <a:normAutofit/>
          </a:bodyPr>
          <a:lstStyle/>
          <a:p>
            <a:pPr algn="ctr"/>
            <a:r>
              <a:rPr lang="tr-TR" sz="3200" b="1" dirty="0"/>
              <a:t>İSTENECEK BELGELERİN AZALTILMASI</a:t>
            </a:r>
            <a:endParaRPr lang="tr-TR" sz="3200" dirty="0"/>
          </a:p>
        </p:txBody>
      </p:sp>
      <p:sp>
        <p:nvSpPr>
          <p:cNvPr id="3" name="İçerik Yer Tutucusu 2">
            <a:extLst>
              <a:ext uri="{FF2B5EF4-FFF2-40B4-BE49-F238E27FC236}">
                <a16:creationId xmlns:a16="http://schemas.microsoft.com/office/drawing/2014/main" xmlns="" id="{B0BD13B6-67C7-4F35-97F9-1102E6D0E4E1}"/>
              </a:ext>
            </a:extLst>
          </p:cNvPr>
          <p:cNvSpPr>
            <a:spLocks noGrp="1"/>
          </p:cNvSpPr>
          <p:nvPr>
            <p:ph idx="1"/>
          </p:nvPr>
        </p:nvSpPr>
        <p:spPr>
          <a:xfrm>
            <a:off x="1771649" y="1472540"/>
            <a:ext cx="10210553" cy="5177642"/>
          </a:xfrm>
        </p:spPr>
        <p:txBody>
          <a:bodyPr>
            <a:normAutofit/>
          </a:bodyPr>
          <a:lstStyle/>
          <a:p>
            <a:r>
              <a:rPr lang="tr-TR" sz="3500" b="1" dirty="0"/>
              <a:t>     </a:t>
            </a:r>
            <a:r>
              <a:rPr lang="tr-TR" sz="3600" b="1" dirty="0">
                <a:solidFill>
                  <a:srgbClr val="FF0000"/>
                </a:solidFill>
              </a:rPr>
              <a:t>"Sunulmayacak Belgeler </a:t>
            </a:r>
            <a:r>
              <a:rPr lang="tr-TR" sz="3600" b="1" dirty="0" err="1">
                <a:solidFill>
                  <a:srgbClr val="FF0000"/>
                </a:solidFill>
              </a:rPr>
              <a:t>Tablosu"na</a:t>
            </a:r>
            <a:r>
              <a:rPr lang="tr-TR" sz="3600" b="1" dirty="0">
                <a:solidFill>
                  <a:srgbClr val="FF0000"/>
                </a:solidFill>
              </a:rPr>
              <a:t> </a:t>
            </a:r>
          </a:p>
          <a:p>
            <a:pPr marL="82296" indent="0">
              <a:buNone/>
            </a:pPr>
            <a:r>
              <a:rPr lang="tr-TR" sz="3600" b="1" dirty="0">
                <a:solidFill>
                  <a:srgbClr val="FF0000"/>
                </a:solidFill>
              </a:rPr>
              <a:t>       </a:t>
            </a:r>
            <a:r>
              <a:rPr lang="tr-TR" b="1" dirty="0">
                <a:solidFill>
                  <a:srgbClr val="002060"/>
                </a:solidFill>
              </a:rPr>
              <a:t>- </a:t>
            </a:r>
            <a:r>
              <a:rPr lang="tr-TR" dirty="0"/>
              <a:t>İdarelerce </a:t>
            </a:r>
            <a:r>
              <a:rPr lang="tr-TR" dirty="0">
                <a:solidFill>
                  <a:srgbClr val="C00000"/>
                </a:solidFill>
                <a:effectLst>
                  <a:outerShdw blurRad="38100" dist="38100" dir="2700000" algn="tl">
                    <a:srgbClr val="000000">
                      <a:alpha val="43137"/>
                    </a:srgbClr>
                  </a:outerShdw>
                </a:effectLst>
              </a:rPr>
              <a:t>"İş deneyim belgesi",</a:t>
            </a:r>
            <a:r>
              <a:rPr lang="tr-TR" dirty="0">
                <a:effectLst>
                  <a:outerShdw blurRad="38100" dist="38100" dir="2700000" algn="tl">
                    <a:srgbClr val="000000">
                      <a:alpha val="43137"/>
                    </a:srgbClr>
                  </a:outerShdw>
                </a:effectLst>
              </a:rPr>
              <a:t> </a:t>
            </a:r>
            <a:r>
              <a:rPr lang="tr-TR" dirty="0">
                <a:solidFill>
                  <a:srgbClr val="C00000"/>
                </a:solidFill>
                <a:effectLst>
                  <a:outerShdw blurRad="38100" dist="38100" dir="2700000" algn="tl">
                    <a:srgbClr val="000000">
                      <a:alpha val="43137"/>
                    </a:srgbClr>
                  </a:outerShdw>
                </a:effectLst>
              </a:rPr>
              <a:t>"Geçici teminat mektubu", "Bilanço", "Gelir Tablosu", "Ticaret Sicil Gazetesi", "TSE Belgesi" , "TÜRKAK tarafından akredite edilen belgeler"</a:t>
            </a:r>
            <a:r>
              <a:rPr lang="tr-TR" dirty="0"/>
              <a:t> </a:t>
            </a:r>
            <a:r>
              <a:rPr lang="tr-TR" dirty="0">
                <a:effectLst>
                  <a:outerShdw blurRad="38100" dist="38100" dir="2700000" algn="tl">
                    <a:srgbClr val="000000">
                      <a:alpha val="43137"/>
                    </a:srgbClr>
                  </a:outerShdw>
                </a:effectLst>
              </a:rPr>
              <a:t>haricinde de </a:t>
            </a:r>
          </a:p>
          <a:p>
            <a:pPr marL="82296" indent="0">
              <a:buNone/>
            </a:pPr>
            <a:r>
              <a:rPr lang="tr-TR" sz="3600" dirty="0">
                <a:effectLst>
                  <a:outerShdw blurRad="38100" dist="38100" dir="2700000" algn="tl">
                    <a:srgbClr val="000000">
                      <a:alpha val="43137"/>
                    </a:srgbClr>
                  </a:outerShdw>
                </a:effectLst>
              </a:rPr>
              <a:t>       </a:t>
            </a:r>
            <a:r>
              <a:rPr lang="tr-TR" sz="2500" dirty="0">
                <a:effectLst>
                  <a:outerShdw blurRad="38100" dist="38100" dir="2700000" algn="tl">
                    <a:srgbClr val="000000">
                      <a:alpha val="43137"/>
                    </a:srgbClr>
                  </a:outerShdw>
                </a:effectLst>
              </a:rPr>
              <a:t>(</a:t>
            </a:r>
            <a:r>
              <a:rPr lang="tr-TR" sz="2500" dirty="0"/>
              <a:t>EKAP veya diğer kamu kurum ve kuruluşları ile kamu kurumu</a:t>
            </a:r>
          </a:p>
          <a:p>
            <a:pPr marL="82296" indent="0">
              <a:buNone/>
            </a:pPr>
            <a:r>
              <a:rPr lang="tr-TR" sz="2500" dirty="0"/>
              <a:t>   niteliğindeki meslek kuruluşlarının "</a:t>
            </a:r>
            <a:r>
              <a:rPr lang="tr-TR" sz="2500" b="1" dirty="0"/>
              <a:t>internet siteleri üzerinden"</a:t>
            </a:r>
          </a:p>
          <a:p>
            <a:pPr marL="82296" indent="0">
              <a:buNone/>
            </a:pPr>
            <a:r>
              <a:rPr lang="tr-TR" sz="2500" dirty="0"/>
              <a:t>   </a:t>
            </a:r>
            <a:r>
              <a:rPr lang="tr-TR" sz="2500" u="sng" dirty="0">
                <a:solidFill>
                  <a:srgbClr val="FF0000"/>
                </a:solidFill>
              </a:rPr>
              <a:t>temin veya teyit edilebilen </a:t>
            </a:r>
            <a:r>
              <a:rPr lang="tr-TR" sz="2500" dirty="0"/>
              <a:t>her bir belge için </a:t>
            </a:r>
            <a:r>
              <a:rPr lang="tr-TR" sz="2500" dirty="0">
                <a:solidFill>
                  <a:srgbClr val="FF0000"/>
                </a:solidFill>
              </a:rPr>
              <a:t>ayrı satır açılmak </a:t>
            </a:r>
            <a:r>
              <a:rPr lang="tr-TR" sz="2500" dirty="0"/>
              <a:t>suretiyle)</a:t>
            </a:r>
            <a:endParaRPr lang="tr-TR" sz="2500" dirty="0">
              <a:effectLst>
                <a:outerShdw blurRad="38100" dist="38100" dir="2700000" algn="tl">
                  <a:srgbClr val="000000">
                    <a:alpha val="43137"/>
                  </a:srgbClr>
                </a:outerShdw>
              </a:effectLst>
            </a:endParaRPr>
          </a:p>
          <a:p>
            <a:pPr marL="82296" indent="0">
              <a:buNone/>
            </a:pPr>
            <a:r>
              <a:rPr lang="tr-TR" sz="3600" dirty="0">
                <a:effectLst>
                  <a:outerShdw blurRad="38100" dist="38100" dir="2700000" algn="tl">
                    <a:srgbClr val="000000">
                      <a:alpha val="43137"/>
                    </a:srgbClr>
                  </a:outerShdw>
                </a:effectLst>
              </a:rPr>
              <a:t>        </a:t>
            </a:r>
            <a:r>
              <a:rPr lang="tr-TR" sz="3600" u="sng" dirty="0">
                <a:solidFill>
                  <a:srgbClr val="C00000"/>
                </a:solidFill>
                <a:effectLst>
                  <a:outerShdw blurRad="38100" dist="38100" dir="2700000" algn="tl">
                    <a:srgbClr val="000000">
                      <a:alpha val="43137"/>
                    </a:srgbClr>
                  </a:outerShdw>
                </a:effectLst>
              </a:rPr>
              <a:t>belge eklenebilmektedir.*</a:t>
            </a:r>
          </a:p>
        </p:txBody>
      </p:sp>
      <p:sp>
        <p:nvSpPr>
          <p:cNvPr id="6" name="Slayt Numarası Yer Tutucusu 5">
            <a:extLst>
              <a:ext uri="{FF2B5EF4-FFF2-40B4-BE49-F238E27FC236}">
                <a16:creationId xmlns:a16="http://schemas.microsoft.com/office/drawing/2014/main" xmlns="" id="{8AB15368-9BB6-4B0A-973E-AEBBDD5F1218}"/>
              </a:ext>
            </a:extLst>
          </p:cNvPr>
          <p:cNvSpPr>
            <a:spLocks noGrp="1"/>
          </p:cNvSpPr>
          <p:nvPr>
            <p:ph type="sldNum" sz="quarter" idx="12"/>
          </p:nvPr>
        </p:nvSpPr>
        <p:spPr/>
        <p:txBody>
          <a:bodyPr/>
          <a:lstStyle/>
          <a:p>
            <a:fld id="{DF1F79AB-9229-4814-A1F8-FDBD1522D16E}" type="slidenum">
              <a:rPr lang="tr-TR" smtClean="0">
                <a:solidFill>
                  <a:srgbClr val="E7DEC9">
                    <a:shade val="50000"/>
                    <a:satMod val="200000"/>
                  </a:srgbClr>
                </a:solidFill>
              </a:rPr>
              <a:pPr/>
              <a:t>62</a:t>
            </a:fld>
            <a:endParaRPr lang="tr-TR">
              <a:solidFill>
                <a:srgbClr val="E7DEC9">
                  <a:shade val="50000"/>
                  <a:satMod val="200000"/>
                </a:srgbClr>
              </a:solidFill>
            </a:endParaRPr>
          </a:p>
        </p:txBody>
      </p:sp>
    </p:spTree>
    <p:extLst>
      <p:ext uri="{BB962C8B-B14F-4D97-AF65-F5344CB8AC3E}">
        <p14:creationId xmlns:p14="http://schemas.microsoft.com/office/powerpoint/2010/main" val="38783699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23DB725C-8718-46B0-8790-DFBF113E99C9}"/>
              </a:ext>
            </a:extLst>
          </p:cNvPr>
          <p:cNvSpPr>
            <a:spLocks noGrp="1"/>
          </p:cNvSpPr>
          <p:nvPr>
            <p:ph type="title"/>
          </p:nvPr>
        </p:nvSpPr>
        <p:spPr>
          <a:xfrm>
            <a:off x="1657350" y="542406"/>
            <a:ext cx="9696450" cy="1034467"/>
          </a:xfrm>
        </p:spPr>
        <p:txBody>
          <a:bodyPr>
            <a:normAutofit/>
          </a:bodyPr>
          <a:lstStyle/>
          <a:p>
            <a:pPr algn="ctr"/>
            <a:r>
              <a:rPr lang="tr-TR" sz="3200" b="1" dirty="0"/>
              <a:t>İSTENECEK BELGELERİN AZALTILMASI</a:t>
            </a:r>
            <a:endParaRPr lang="tr-TR" sz="3200" dirty="0"/>
          </a:p>
        </p:txBody>
      </p:sp>
      <p:sp>
        <p:nvSpPr>
          <p:cNvPr id="3" name="İçerik Yer Tutucusu 2">
            <a:extLst>
              <a:ext uri="{FF2B5EF4-FFF2-40B4-BE49-F238E27FC236}">
                <a16:creationId xmlns:a16="http://schemas.microsoft.com/office/drawing/2014/main" xmlns="" id="{B0BD13B6-67C7-4F35-97F9-1102E6D0E4E1}"/>
              </a:ext>
            </a:extLst>
          </p:cNvPr>
          <p:cNvSpPr>
            <a:spLocks noGrp="1"/>
          </p:cNvSpPr>
          <p:nvPr>
            <p:ph idx="1"/>
          </p:nvPr>
        </p:nvSpPr>
        <p:spPr>
          <a:xfrm>
            <a:off x="1603169" y="1714500"/>
            <a:ext cx="10331531" cy="4991100"/>
          </a:xfrm>
        </p:spPr>
        <p:txBody>
          <a:bodyPr>
            <a:normAutofit fontScale="70000" lnSpcReduction="20000"/>
          </a:bodyPr>
          <a:lstStyle/>
          <a:p>
            <a:pPr>
              <a:spcAft>
                <a:spcPts val="600"/>
              </a:spcAft>
            </a:pPr>
            <a:r>
              <a:rPr lang="tr-TR" sz="3500" b="1" dirty="0"/>
              <a:t>     </a:t>
            </a:r>
            <a:r>
              <a:rPr lang="tr-TR" sz="3600" b="1" dirty="0"/>
              <a:t>Bu şekilde;</a:t>
            </a:r>
          </a:p>
          <a:p>
            <a:pPr marL="0" indent="0">
              <a:spcAft>
                <a:spcPts val="600"/>
              </a:spcAft>
              <a:buNone/>
            </a:pPr>
            <a:r>
              <a:rPr lang="tr-TR" sz="3600" b="1" dirty="0"/>
              <a:t>     </a:t>
            </a:r>
            <a:r>
              <a:rPr lang="tr-TR" sz="3600" dirty="0" smtClean="0">
                <a:effectLst>
                  <a:outerShdw blurRad="38100" dist="38100" dir="2700000" algn="tl">
                    <a:srgbClr val="000000">
                      <a:alpha val="43137"/>
                    </a:srgbClr>
                  </a:outerShdw>
                </a:effectLst>
              </a:rPr>
              <a:t>Elektronik </a:t>
            </a:r>
            <a:r>
              <a:rPr lang="tr-TR" sz="3600" dirty="0">
                <a:effectLst>
                  <a:outerShdw blurRad="38100" dist="38100" dir="2700000" algn="tl">
                    <a:srgbClr val="000000">
                      <a:alpha val="43137"/>
                    </a:srgbClr>
                  </a:outerShdw>
                </a:effectLst>
              </a:rPr>
              <a:t>ortamda </a:t>
            </a:r>
            <a:r>
              <a:rPr lang="tr-TR" sz="3600" dirty="0" smtClean="0"/>
              <a:t>düzenlenen veya  </a:t>
            </a:r>
            <a:r>
              <a:rPr lang="tr-TR" sz="3600" dirty="0" smtClean="0">
                <a:effectLst>
                  <a:outerShdw blurRad="38100" dist="38100" dir="2700000" algn="tl">
                    <a:srgbClr val="000000">
                      <a:alpha val="43137"/>
                    </a:srgbClr>
                  </a:outerShdw>
                </a:effectLst>
              </a:rPr>
              <a:t>teyidi </a:t>
            </a:r>
            <a:r>
              <a:rPr lang="tr-TR" sz="3600" dirty="0">
                <a:effectLst>
                  <a:outerShdw blurRad="38100" dist="38100" dir="2700000" algn="tl">
                    <a:srgbClr val="000000">
                      <a:alpha val="43137"/>
                    </a:srgbClr>
                  </a:outerShdw>
                </a:effectLst>
              </a:rPr>
              <a:t>yapılabilen </a:t>
            </a:r>
            <a:r>
              <a:rPr lang="tr-TR" sz="3600" dirty="0"/>
              <a:t>belgeler için</a:t>
            </a:r>
          </a:p>
          <a:p>
            <a:pPr marL="0" indent="0">
              <a:spcAft>
                <a:spcPts val="600"/>
              </a:spcAft>
              <a:buNone/>
            </a:pPr>
            <a:r>
              <a:rPr lang="tr-TR" sz="3600" b="1" dirty="0"/>
              <a:t>    </a:t>
            </a:r>
            <a:r>
              <a:rPr lang="tr-TR" sz="3600" b="1" dirty="0">
                <a:solidFill>
                  <a:schemeClr val="accent5">
                    <a:lumMod val="75000"/>
                  </a:schemeClr>
                </a:solidFill>
              </a:rPr>
              <a:t>(geçici teminat </a:t>
            </a:r>
            <a:r>
              <a:rPr lang="tr-TR" sz="3600" b="1" dirty="0" smtClean="0">
                <a:solidFill>
                  <a:schemeClr val="accent5">
                    <a:lumMod val="75000"/>
                  </a:schemeClr>
                </a:solidFill>
              </a:rPr>
              <a:t>mektubu, </a:t>
            </a:r>
            <a:r>
              <a:rPr lang="tr-TR" sz="3600" b="1" dirty="0">
                <a:solidFill>
                  <a:schemeClr val="accent5">
                    <a:lumMod val="75000"/>
                  </a:schemeClr>
                </a:solidFill>
              </a:rPr>
              <a:t>iş deneyim </a:t>
            </a:r>
            <a:r>
              <a:rPr lang="tr-TR" sz="3600" b="1" dirty="0" smtClean="0">
                <a:solidFill>
                  <a:schemeClr val="accent5">
                    <a:lumMod val="75000"/>
                  </a:schemeClr>
                </a:solidFill>
              </a:rPr>
              <a:t>belgesi vd.)</a:t>
            </a:r>
            <a:endParaRPr lang="tr-TR" sz="3600" b="1" dirty="0">
              <a:solidFill>
                <a:schemeClr val="accent5">
                  <a:lumMod val="75000"/>
                </a:schemeClr>
              </a:solidFill>
            </a:endParaRPr>
          </a:p>
          <a:p>
            <a:pPr marL="0" indent="0">
              <a:spcAft>
                <a:spcPts val="600"/>
              </a:spcAft>
              <a:buNone/>
            </a:pPr>
            <a:r>
              <a:rPr lang="tr-TR" sz="3600" b="1" dirty="0">
                <a:solidFill>
                  <a:schemeClr val="accent5">
                    <a:lumMod val="75000"/>
                  </a:schemeClr>
                </a:solidFill>
              </a:rPr>
              <a:t>    </a:t>
            </a:r>
            <a:r>
              <a:rPr lang="tr-TR" sz="4000" b="1" u="sng" dirty="0">
                <a:solidFill>
                  <a:srgbClr val="C00000"/>
                </a:solidFill>
              </a:rPr>
              <a:t>aday ve istekliler açısından</a:t>
            </a:r>
          </a:p>
          <a:p>
            <a:pPr marL="0" indent="0">
              <a:spcAft>
                <a:spcPts val="600"/>
              </a:spcAft>
              <a:buNone/>
            </a:pPr>
            <a:r>
              <a:rPr lang="tr-TR" sz="3600" b="1" dirty="0"/>
              <a:t>    </a:t>
            </a:r>
            <a:r>
              <a:rPr lang="tr-TR" sz="3600" b="1" dirty="0">
                <a:effectLst>
                  <a:outerShdw blurRad="38100" dist="38100" dir="2700000" algn="tl">
                    <a:srgbClr val="000000">
                      <a:alpha val="43137"/>
                    </a:srgbClr>
                  </a:outerShdw>
                </a:effectLst>
              </a:rPr>
              <a:t>"</a:t>
            </a:r>
            <a:r>
              <a:rPr lang="tr-TR" sz="4000" b="1" u="sng" dirty="0">
                <a:effectLst>
                  <a:outerShdw blurRad="38100" dist="38100" dir="2700000" algn="tl">
                    <a:srgbClr val="000000">
                      <a:alpha val="43137"/>
                    </a:srgbClr>
                  </a:outerShdw>
                </a:effectLst>
              </a:rPr>
              <a:t>belgelerin sunuluş </a:t>
            </a:r>
            <a:r>
              <a:rPr lang="tr-TR" sz="4000" b="1" u="sng" dirty="0" err="1">
                <a:effectLst>
                  <a:outerShdw blurRad="38100" dist="38100" dir="2700000" algn="tl">
                    <a:srgbClr val="000000">
                      <a:alpha val="43137"/>
                    </a:srgbClr>
                  </a:outerShdw>
                </a:effectLst>
              </a:rPr>
              <a:t>şekli</a:t>
            </a:r>
            <a:r>
              <a:rPr lang="tr-TR" sz="3600" b="1" dirty="0" err="1">
                <a:effectLst>
                  <a:outerShdw blurRad="38100" dist="38100" dir="2700000" algn="tl">
                    <a:srgbClr val="000000">
                      <a:alpha val="43137"/>
                    </a:srgbClr>
                  </a:outerShdw>
                </a:effectLst>
              </a:rPr>
              <a:t>"</a:t>
            </a:r>
            <a:r>
              <a:rPr lang="tr-TR" sz="3600" b="1" dirty="0" err="1">
                <a:solidFill>
                  <a:srgbClr val="C00000"/>
                </a:solidFill>
                <a:effectLst>
                  <a:outerShdw blurRad="38100" dist="38100" dir="2700000" algn="tl">
                    <a:srgbClr val="000000">
                      <a:alpha val="43137"/>
                    </a:srgbClr>
                  </a:outerShdw>
                </a:effectLst>
              </a:rPr>
              <a:t>ne</a:t>
            </a:r>
            <a:r>
              <a:rPr lang="tr-TR" sz="3600" b="1" dirty="0">
                <a:solidFill>
                  <a:srgbClr val="C00000"/>
                </a:solidFill>
              </a:rPr>
              <a:t> yönelik </a:t>
            </a:r>
            <a:r>
              <a:rPr lang="tr-TR" sz="3600" b="1" dirty="0" smtClean="0">
                <a:solidFill>
                  <a:srgbClr val="C00000"/>
                </a:solidFill>
              </a:rPr>
              <a:t>şartların;</a:t>
            </a:r>
            <a:endParaRPr lang="tr-TR" sz="3600" b="1" dirty="0">
              <a:solidFill>
                <a:srgbClr val="C00000"/>
              </a:solidFill>
            </a:endParaRPr>
          </a:p>
          <a:p>
            <a:endParaRPr lang="tr-TR" sz="700" b="1" dirty="0"/>
          </a:p>
          <a:p>
            <a:pPr>
              <a:spcAft>
                <a:spcPts val="600"/>
              </a:spcAft>
            </a:pPr>
            <a:r>
              <a:rPr lang="tr-TR" sz="4000" b="1" dirty="0"/>
              <a:t>     </a:t>
            </a:r>
            <a:r>
              <a:rPr lang="tr-TR" sz="4000" dirty="0"/>
              <a:t>İhaleye </a:t>
            </a:r>
            <a:r>
              <a:rPr lang="tr-TR" sz="4000" dirty="0" smtClean="0"/>
              <a:t>katılımda</a:t>
            </a:r>
          </a:p>
          <a:p>
            <a:pPr marL="82296" indent="0">
              <a:spcAft>
                <a:spcPts val="600"/>
              </a:spcAft>
              <a:buNone/>
            </a:pPr>
            <a:r>
              <a:rPr lang="tr-TR" sz="4000" dirty="0" smtClean="0"/>
              <a:t> </a:t>
            </a:r>
            <a:r>
              <a:rPr lang="tr-TR" sz="4000" b="1" u="sng" dirty="0"/>
              <a:t>aday ve isteklilerce sunulacak belgelerin azaltılması </a:t>
            </a:r>
            <a:r>
              <a:rPr lang="tr-TR" sz="4000" dirty="0" smtClean="0"/>
              <a:t>suretiyle</a:t>
            </a:r>
            <a:endParaRPr lang="tr-TR" sz="4000" dirty="0"/>
          </a:p>
          <a:p>
            <a:pPr marL="82296" indent="0">
              <a:spcAft>
                <a:spcPts val="600"/>
              </a:spcAft>
              <a:buNone/>
            </a:pPr>
            <a:r>
              <a:rPr lang="tr-TR" sz="4000" b="1" dirty="0"/>
              <a:t>     </a:t>
            </a:r>
            <a:r>
              <a:rPr lang="tr-TR" sz="4000" b="1" u="sng" dirty="0">
                <a:solidFill>
                  <a:srgbClr val="C00000"/>
                </a:solidFill>
              </a:rPr>
              <a:t>idarelerce yapılacak</a:t>
            </a:r>
            <a:r>
              <a:rPr lang="tr-TR" sz="4000" b="1" dirty="0">
                <a:solidFill>
                  <a:srgbClr val="C00000"/>
                </a:solidFill>
              </a:rPr>
              <a:t> </a:t>
            </a:r>
            <a:r>
              <a:rPr lang="tr-TR" sz="4000" b="1" dirty="0">
                <a:effectLst>
                  <a:outerShdw blurRad="38100" dist="38100" dir="2700000" algn="tl">
                    <a:srgbClr val="000000">
                      <a:alpha val="43137"/>
                    </a:srgbClr>
                  </a:outerShdw>
                </a:effectLst>
              </a:rPr>
              <a:t>"</a:t>
            </a:r>
            <a:r>
              <a:rPr lang="tr-TR" sz="4000" b="1" u="sng" dirty="0">
                <a:effectLst>
                  <a:outerShdw blurRad="38100" dist="38100" dir="2700000" algn="tl">
                    <a:srgbClr val="000000">
                      <a:alpha val="43137"/>
                    </a:srgbClr>
                  </a:outerShdw>
                </a:effectLst>
              </a:rPr>
              <a:t>teklif </a:t>
            </a:r>
            <a:r>
              <a:rPr lang="tr-TR" sz="4000" b="1" u="sng" dirty="0" err="1">
                <a:effectLst>
                  <a:outerShdw blurRad="38100" dist="38100" dir="2700000" algn="tl">
                    <a:srgbClr val="000000">
                      <a:alpha val="43137"/>
                    </a:srgbClr>
                  </a:outerShdw>
                </a:effectLst>
              </a:rPr>
              <a:t>değerlendirmesi</a:t>
            </a:r>
            <a:r>
              <a:rPr lang="tr-TR" sz="4000" b="1" dirty="0" err="1">
                <a:effectLst>
                  <a:outerShdw blurRad="38100" dist="38100" dir="2700000" algn="tl">
                    <a:srgbClr val="000000">
                      <a:alpha val="43137"/>
                    </a:srgbClr>
                  </a:outerShdw>
                </a:effectLst>
              </a:rPr>
              <a:t>"nin</a:t>
            </a:r>
            <a:endParaRPr lang="tr-TR" sz="4000" b="1" dirty="0">
              <a:effectLst>
                <a:outerShdw blurRad="38100" dist="38100" dir="2700000" algn="tl">
                  <a:srgbClr val="000000">
                    <a:alpha val="43137"/>
                  </a:srgbClr>
                </a:outerShdw>
              </a:effectLst>
            </a:endParaRPr>
          </a:p>
          <a:p>
            <a:pPr marL="0" indent="0">
              <a:spcAft>
                <a:spcPts val="600"/>
              </a:spcAft>
              <a:buNone/>
            </a:pPr>
            <a:r>
              <a:rPr lang="tr-TR" sz="4000" b="1" dirty="0"/>
              <a:t>      </a:t>
            </a:r>
            <a:r>
              <a:rPr lang="tr-TR" sz="4000" b="1" u="sng" dirty="0"/>
              <a:t>kolaylaştırılması amaçlanmıştır.</a:t>
            </a:r>
            <a:endParaRPr lang="tr-TR" sz="3600" u="sng" dirty="0">
              <a:effectLst>
                <a:outerShdw blurRad="38100" dist="38100" dir="2700000" algn="tl">
                  <a:srgbClr val="000000">
                    <a:alpha val="43137"/>
                  </a:srgbClr>
                </a:outerShdw>
              </a:effectLst>
            </a:endParaRPr>
          </a:p>
        </p:txBody>
      </p:sp>
      <p:sp>
        <p:nvSpPr>
          <p:cNvPr id="6" name="Slayt Numarası Yer Tutucusu 5">
            <a:extLst>
              <a:ext uri="{FF2B5EF4-FFF2-40B4-BE49-F238E27FC236}">
                <a16:creationId xmlns:a16="http://schemas.microsoft.com/office/drawing/2014/main" xmlns="" id="{8AB15368-9BB6-4B0A-973E-AEBBDD5F1218}"/>
              </a:ext>
            </a:extLst>
          </p:cNvPr>
          <p:cNvSpPr>
            <a:spLocks noGrp="1"/>
          </p:cNvSpPr>
          <p:nvPr>
            <p:ph type="sldNum" sz="quarter" idx="12"/>
          </p:nvPr>
        </p:nvSpPr>
        <p:spPr/>
        <p:txBody>
          <a:bodyPr/>
          <a:lstStyle/>
          <a:p>
            <a:fld id="{DF1F79AB-9229-4814-A1F8-FDBD1522D16E}" type="slidenum">
              <a:rPr lang="tr-TR" smtClean="0">
                <a:solidFill>
                  <a:srgbClr val="E7DEC9">
                    <a:shade val="50000"/>
                    <a:satMod val="200000"/>
                  </a:srgbClr>
                </a:solidFill>
              </a:rPr>
              <a:pPr/>
              <a:t>63</a:t>
            </a:fld>
            <a:endParaRPr lang="tr-TR">
              <a:solidFill>
                <a:srgbClr val="E7DEC9">
                  <a:shade val="50000"/>
                  <a:satMod val="200000"/>
                </a:srgbClr>
              </a:solidFill>
            </a:endParaRPr>
          </a:p>
        </p:txBody>
      </p:sp>
    </p:spTree>
    <p:extLst>
      <p:ext uri="{BB962C8B-B14F-4D97-AF65-F5344CB8AC3E}">
        <p14:creationId xmlns:p14="http://schemas.microsoft.com/office/powerpoint/2010/main" val="17183640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8118104C-B085-4C83-9E81-70EDB53D1330}"/>
              </a:ext>
            </a:extLst>
          </p:cNvPr>
          <p:cNvSpPr>
            <a:spLocks noGrp="1"/>
          </p:cNvSpPr>
          <p:nvPr>
            <p:ph type="title"/>
          </p:nvPr>
        </p:nvSpPr>
        <p:spPr/>
        <p:txBody>
          <a:bodyPr>
            <a:normAutofit/>
          </a:bodyPr>
          <a:lstStyle/>
          <a:p>
            <a:pPr algn="ctr"/>
            <a:r>
              <a:rPr lang="tr-TR" sz="4800" b="1" dirty="0"/>
              <a:t>2- Elektronik İhale</a:t>
            </a:r>
            <a:endParaRPr lang="tr-TR" sz="4800" dirty="0"/>
          </a:p>
        </p:txBody>
      </p:sp>
      <p:sp>
        <p:nvSpPr>
          <p:cNvPr id="3" name="İçerik Yer Tutucusu 2">
            <a:extLst>
              <a:ext uri="{FF2B5EF4-FFF2-40B4-BE49-F238E27FC236}">
                <a16:creationId xmlns:a16="http://schemas.microsoft.com/office/drawing/2014/main" xmlns="" id="{1FDF0BE9-6D7F-4F1F-AAAA-77EA487A796A}"/>
              </a:ext>
            </a:extLst>
          </p:cNvPr>
          <p:cNvSpPr>
            <a:spLocks noGrp="1"/>
          </p:cNvSpPr>
          <p:nvPr>
            <p:ph idx="1"/>
          </p:nvPr>
        </p:nvSpPr>
        <p:spPr>
          <a:xfrm>
            <a:off x="953310" y="1486333"/>
            <a:ext cx="4726129" cy="2268000"/>
          </a:xfrm>
        </p:spPr>
        <p:txBody>
          <a:bodyPr>
            <a:normAutofit/>
          </a:bodyPr>
          <a:lstStyle/>
          <a:p>
            <a:pPr marL="0" indent="0">
              <a:buNone/>
            </a:pPr>
            <a:r>
              <a:rPr lang="tr-TR" sz="2800" b="1" dirty="0"/>
              <a:t>    </a:t>
            </a:r>
            <a:r>
              <a:rPr lang="tr-TR" sz="2800" dirty="0"/>
              <a:t> </a:t>
            </a:r>
            <a:endParaRPr lang="tr-TR" sz="2800" b="1" dirty="0">
              <a:solidFill>
                <a:schemeClr val="tx1"/>
              </a:solidFill>
            </a:endParaRPr>
          </a:p>
        </p:txBody>
      </p:sp>
      <p:sp>
        <p:nvSpPr>
          <p:cNvPr id="4" name="Slayt Numarası Yer Tutucusu 3">
            <a:extLst>
              <a:ext uri="{FF2B5EF4-FFF2-40B4-BE49-F238E27FC236}">
                <a16:creationId xmlns:a16="http://schemas.microsoft.com/office/drawing/2014/main" xmlns="" id="{1AE7B41C-9966-4377-88D4-452435655AF1}"/>
              </a:ext>
            </a:extLst>
          </p:cNvPr>
          <p:cNvSpPr>
            <a:spLocks noGrp="1"/>
          </p:cNvSpPr>
          <p:nvPr>
            <p:ph type="sldNum" sz="quarter" idx="12"/>
          </p:nvPr>
        </p:nvSpPr>
        <p:spPr/>
        <p:txBody>
          <a:bodyPr/>
          <a:lstStyle/>
          <a:p>
            <a:fld id="{DF1F79AB-9229-4814-A1F8-FDBD1522D16E}" type="slidenum">
              <a:rPr lang="tr-TR" smtClean="0"/>
              <a:t>64</a:t>
            </a:fld>
            <a:endParaRPr lang="tr-TR"/>
          </a:p>
        </p:txBody>
      </p:sp>
      <p:pic>
        <p:nvPicPr>
          <p:cNvPr id="8194" name="Picture 2" descr="e-ihale resim ile ilgili gÃ¶rsel sonucu">
            <a:extLst>
              <a:ext uri="{FF2B5EF4-FFF2-40B4-BE49-F238E27FC236}">
                <a16:creationId xmlns:a16="http://schemas.microsoft.com/office/drawing/2014/main" xmlns="" id="{F9C7E78F-4837-4D29-85EB-A60E3AED64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1065" y="2064340"/>
            <a:ext cx="7710275" cy="3939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282388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8118104C-B085-4C83-9E81-70EDB53D1330}"/>
              </a:ext>
            </a:extLst>
          </p:cNvPr>
          <p:cNvSpPr>
            <a:spLocks noGrp="1"/>
          </p:cNvSpPr>
          <p:nvPr>
            <p:ph type="title"/>
          </p:nvPr>
        </p:nvSpPr>
        <p:spPr/>
        <p:txBody>
          <a:bodyPr>
            <a:normAutofit fontScale="90000"/>
          </a:bodyPr>
          <a:lstStyle/>
          <a:p>
            <a:pPr algn="ctr"/>
            <a:r>
              <a:rPr lang="tr-TR" b="1" dirty="0"/>
              <a:t>İHALE İŞLEMLERİNİN</a:t>
            </a:r>
            <a:br>
              <a:rPr lang="tr-TR" b="1" dirty="0"/>
            </a:br>
            <a:r>
              <a:rPr lang="tr-TR" b="1" dirty="0"/>
              <a:t>ELEKTRONİK ORTAMDA YAPILMASI</a:t>
            </a:r>
            <a:endParaRPr lang="tr-TR" dirty="0"/>
          </a:p>
        </p:txBody>
      </p:sp>
      <p:sp>
        <p:nvSpPr>
          <p:cNvPr id="3" name="İçerik Yer Tutucusu 2">
            <a:extLst>
              <a:ext uri="{FF2B5EF4-FFF2-40B4-BE49-F238E27FC236}">
                <a16:creationId xmlns:a16="http://schemas.microsoft.com/office/drawing/2014/main" xmlns="" id="{1FDF0BE9-6D7F-4F1F-AAAA-77EA487A796A}"/>
              </a:ext>
            </a:extLst>
          </p:cNvPr>
          <p:cNvSpPr>
            <a:spLocks noGrp="1"/>
          </p:cNvSpPr>
          <p:nvPr>
            <p:ph idx="1"/>
          </p:nvPr>
        </p:nvSpPr>
        <p:spPr>
          <a:xfrm>
            <a:off x="1524000" y="1715956"/>
            <a:ext cx="10487025" cy="4936771"/>
          </a:xfrm>
        </p:spPr>
        <p:txBody>
          <a:bodyPr>
            <a:normAutofit/>
          </a:bodyPr>
          <a:lstStyle/>
          <a:p>
            <a:r>
              <a:rPr lang="tr-TR" sz="3200" b="1" dirty="0"/>
              <a:t> </a:t>
            </a:r>
            <a:r>
              <a:rPr lang="tr-TR" dirty="0"/>
              <a:t> </a:t>
            </a:r>
            <a:r>
              <a:rPr lang="tr-TR" sz="2600" dirty="0">
                <a:latin typeface="Times New Roman" panose="02020603050405020304" pitchFamily="18" charset="0"/>
                <a:cs typeface="Times New Roman" panose="02020603050405020304" pitchFamily="18" charset="0"/>
              </a:rPr>
              <a:t>27 Mayıs 2016</a:t>
            </a:r>
            <a:r>
              <a:rPr lang="tr-TR" sz="2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tr-TR" sz="2600" dirty="0">
                <a:latin typeface="Times New Roman" panose="02020603050405020304" pitchFamily="18" charset="0"/>
                <a:cs typeface="Times New Roman" panose="02020603050405020304" pitchFamily="18" charset="0"/>
              </a:rPr>
              <a:t>tarihli Resmî Gazete’de yayımlanan ve</a:t>
            </a:r>
          </a:p>
          <a:p>
            <a:pPr marL="0" indent="0">
              <a:buNone/>
            </a:pPr>
            <a:r>
              <a:rPr lang="tr-TR" sz="2600" dirty="0">
                <a:latin typeface="Times New Roman" panose="02020603050405020304" pitchFamily="18" charset="0"/>
                <a:cs typeface="Times New Roman" panose="02020603050405020304" pitchFamily="18" charset="0"/>
              </a:rPr>
              <a:t>      </a:t>
            </a:r>
            <a:r>
              <a:rPr lang="tr-TR" sz="2600" u="sng" dirty="0">
                <a:solidFill>
                  <a:srgbClr val="FF0000"/>
                </a:solidFill>
                <a:latin typeface="Times New Roman" panose="02020603050405020304" pitchFamily="18" charset="0"/>
                <a:cs typeface="Times New Roman" panose="02020603050405020304" pitchFamily="18" charset="0"/>
              </a:rPr>
              <a:t>1 Temmuz 2016 </a:t>
            </a:r>
            <a:r>
              <a:rPr lang="tr-TR" sz="2600" u="sng" dirty="0">
                <a:latin typeface="Times New Roman" panose="02020603050405020304" pitchFamily="18" charset="0"/>
                <a:cs typeface="Times New Roman" panose="02020603050405020304" pitchFamily="18" charset="0"/>
              </a:rPr>
              <a:t>tarihinde yürürlüğe giren</a:t>
            </a:r>
            <a:r>
              <a:rPr lang="tr-TR" sz="2600" dirty="0">
                <a:latin typeface="Times New Roman" panose="02020603050405020304" pitchFamily="18" charset="0"/>
                <a:cs typeface="Times New Roman" panose="02020603050405020304" pitchFamily="18" charset="0"/>
              </a:rPr>
              <a:t> düzenlemelerle,</a:t>
            </a:r>
          </a:p>
          <a:p>
            <a:pPr marL="0" indent="0">
              <a:buNone/>
            </a:pPr>
            <a:r>
              <a:rPr lang="tr-TR" sz="2600" dirty="0">
                <a:latin typeface="Times New Roman" panose="02020603050405020304" pitchFamily="18" charset="0"/>
                <a:cs typeface="Times New Roman" panose="02020603050405020304" pitchFamily="18" charset="0"/>
              </a:rPr>
              <a:t>          </a:t>
            </a:r>
            <a:r>
              <a:rPr lang="tr-TR" sz="2600"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İdarelerin takdirine bağlı olarak</a:t>
            </a:r>
            <a:r>
              <a:rPr lang="tr-TR" sz="2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marL="0" indent="0">
              <a:buNone/>
            </a:pPr>
            <a:r>
              <a:rPr lang="tr-TR" sz="2600" dirty="0">
                <a:latin typeface="Times New Roman" panose="02020603050405020304" pitchFamily="18" charset="0"/>
                <a:cs typeface="Times New Roman" panose="02020603050405020304" pitchFamily="18" charset="0"/>
              </a:rPr>
              <a:t>     yaklaşık maliyeti </a:t>
            </a:r>
            <a:r>
              <a:rPr lang="tr-TR" sz="2600" b="1" dirty="0">
                <a:latin typeface="Times New Roman" panose="02020603050405020304" pitchFamily="18" charset="0"/>
                <a:cs typeface="Times New Roman" panose="02020603050405020304" pitchFamily="18" charset="0"/>
              </a:rPr>
              <a:t>250.000 TL’nin </a:t>
            </a:r>
            <a:r>
              <a:rPr lang="tr-TR" sz="2600" dirty="0">
                <a:latin typeface="Times New Roman" panose="02020603050405020304" pitchFamily="18" charset="0"/>
                <a:cs typeface="Times New Roman" panose="02020603050405020304" pitchFamily="18" charset="0"/>
              </a:rPr>
              <a:t>altında olan (2018 yılı için 270.489 TL) </a:t>
            </a:r>
          </a:p>
          <a:p>
            <a:pPr marL="0" indent="0">
              <a:buNone/>
            </a:pPr>
            <a:r>
              <a:rPr lang="tr-TR" sz="2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tr-TR" sz="26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mal ve hizmet alımı</a:t>
            </a:r>
            <a:r>
              <a:rPr lang="tr-TR" sz="2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tr-TR" sz="2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ihalelerinin</a:t>
            </a:r>
          </a:p>
          <a:p>
            <a:pPr marL="0" indent="0">
              <a:buNone/>
            </a:pPr>
            <a:r>
              <a:rPr lang="tr-TR" sz="2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tr-TR" sz="2600" b="1" u="sng"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elektronik ortamda</a:t>
            </a:r>
            <a:r>
              <a:rPr lang="tr-TR" sz="2600" dirty="0">
                <a:latin typeface="Times New Roman" panose="02020603050405020304" pitchFamily="18" charset="0"/>
                <a:cs typeface="Times New Roman" panose="02020603050405020304" pitchFamily="18" charset="0"/>
              </a:rPr>
              <a:t> </a:t>
            </a:r>
            <a:r>
              <a:rPr lang="tr-TR" sz="2300" dirty="0">
                <a:latin typeface="Times New Roman" panose="02020603050405020304" pitchFamily="18" charset="0"/>
                <a:cs typeface="Times New Roman" panose="02020603050405020304" pitchFamily="18" charset="0"/>
              </a:rPr>
              <a:t>teklif alınmak suretiyle gerçekleştirilmesine imkan tanıyan</a:t>
            </a:r>
          </a:p>
          <a:p>
            <a:pPr marL="0" indent="0">
              <a:buNone/>
            </a:pPr>
            <a:r>
              <a:rPr lang="tr-TR" sz="2600" dirty="0">
                <a:latin typeface="Times New Roman" panose="02020603050405020304" pitchFamily="18" charset="0"/>
                <a:cs typeface="Times New Roman" panose="02020603050405020304" pitchFamily="18" charset="0"/>
              </a:rPr>
              <a:t>          </a:t>
            </a:r>
            <a:r>
              <a:rPr lang="tr-TR" sz="2600" dirty="0">
                <a:solidFill>
                  <a:srgbClr val="FF0000"/>
                </a:solidFill>
                <a:latin typeface="Times New Roman" panose="02020603050405020304" pitchFamily="18" charset="0"/>
                <a:cs typeface="Times New Roman" panose="02020603050405020304" pitchFamily="18" charset="0"/>
              </a:rPr>
              <a:t>yeni bir ihale yapım şekli olarak</a:t>
            </a:r>
          </a:p>
          <a:p>
            <a:pPr marL="0" indent="0">
              <a:buNone/>
            </a:pPr>
            <a:r>
              <a:rPr lang="tr-TR" sz="2800" dirty="0">
                <a:solidFill>
                  <a:srgbClr val="FF0000"/>
                </a:solidFill>
                <a:latin typeface="Times New Roman" panose="02020603050405020304" pitchFamily="18" charset="0"/>
                <a:cs typeface="Times New Roman" panose="02020603050405020304" pitchFamily="18" charset="0"/>
              </a:rPr>
              <a:t>     Elektronik ortamda teklif alınan </a:t>
            </a:r>
            <a:r>
              <a:rPr lang="tr-TR" sz="3000" b="1" dirty="0">
                <a:solidFill>
                  <a:srgbClr val="FF0000"/>
                </a:solidFill>
                <a:latin typeface="Times New Roman" panose="02020603050405020304" pitchFamily="18" charset="0"/>
                <a:cs typeface="Times New Roman" panose="02020603050405020304" pitchFamily="18" charset="0"/>
              </a:rPr>
              <a:t>"beyan usulü"</a:t>
            </a:r>
            <a:endParaRPr lang="tr-TR" sz="2600" dirty="0">
              <a:solidFill>
                <a:srgbClr val="FF0000"/>
              </a:solidFill>
              <a:latin typeface="Times New Roman" panose="02020603050405020304" pitchFamily="18" charset="0"/>
              <a:cs typeface="Times New Roman" panose="02020603050405020304" pitchFamily="18" charset="0"/>
            </a:endParaRPr>
          </a:p>
          <a:p>
            <a:pPr marL="0" indent="0">
              <a:buNone/>
            </a:pPr>
            <a:r>
              <a:rPr lang="tr-TR" sz="2600" dirty="0">
                <a:solidFill>
                  <a:srgbClr val="FF0000"/>
                </a:solidFill>
                <a:latin typeface="Times New Roman" panose="02020603050405020304" pitchFamily="18" charset="0"/>
                <a:cs typeface="Times New Roman" panose="02020603050405020304" pitchFamily="18" charset="0"/>
              </a:rPr>
              <a:t>         </a:t>
            </a:r>
            <a:r>
              <a:rPr lang="tr-TR" sz="2600" u="sng" dirty="0">
                <a:latin typeface="Times New Roman" panose="02020603050405020304" pitchFamily="18" charset="0"/>
                <a:cs typeface="Times New Roman" panose="02020603050405020304" pitchFamily="18" charset="0"/>
              </a:rPr>
              <a:t>mevzuatımıza eklenmiştir.</a:t>
            </a:r>
            <a:endParaRPr lang="tr-TR" sz="2600" b="1" u="sng" dirty="0">
              <a:solidFill>
                <a:srgbClr val="FF0000"/>
              </a:solidFill>
              <a:latin typeface="Times New Roman" panose="02020603050405020304" pitchFamily="18" charset="0"/>
              <a:cs typeface="Times New Roman" panose="02020603050405020304" pitchFamily="18" charset="0"/>
            </a:endParaRPr>
          </a:p>
        </p:txBody>
      </p:sp>
      <p:sp>
        <p:nvSpPr>
          <p:cNvPr id="4" name="Slayt Numarası Yer Tutucusu 3">
            <a:extLst>
              <a:ext uri="{FF2B5EF4-FFF2-40B4-BE49-F238E27FC236}">
                <a16:creationId xmlns:a16="http://schemas.microsoft.com/office/drawing/2014/main" xmlns="" id="{1AE7B41C-9966-4377-88D4-452435655AF1}"/>
              </a:ext>
            </a:extLst>
          </p:cNvPr>
          <p:cNvSpPr>
            <a:spLocks noGrp="1"/>
          </p:cNvSpPr>
          <p:nvPr>
            <p:ph type="sldNum" sz="quarter" idx="12"/>
          </p:nvPr>
        </p:nvSpPr>
        <p:spPr/>
        <p:txBody>
          <a:bodyPr/>
          <a:lstStyle/>
          <a:p>
            <a:fld id="{DF1F79AB-9229-4814-A1F8-FDBD1522D16E}" type="slidenum">
              <a:rPr lang="tr-TR" smtClean="0">
                <a:solidFill>
                  <a:srgbClr val="E7DEC9">
                    <a:shade val="50000"/>
                    <a:satMod val="200000"/>
                  </a:srgbClr>
                </a:solidFill>
              </a:rPr>
              <a:pPr/>
              <a:t>65</a:t>
            </a:fld>
            <a:endParaRPr lang="tr-TR">
              <a:solidFill>
                <a:srgbClr val="E7DEC9">
                  <a:shade val="50000"/>
                  <a:satMod val="200000"/>
                </a:srgbClr>
              </a:solidFill>
            </a:endParaRPr>
          </a:p>
        </p:txBody>
      </p:sp>
    </p:spTree>
    <p:extLst>
      <p:ext uri="{BB962C8B-B14F-4D97-AF65-F5344CB8AC3E}">
        <p14:creationId xmlns:p14="http://schemas.microsoft.com/office/powerpoint/2010/main" val="64323686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8118104C-B085-4C83-9E81-70EDB53D1330}"/>
              </a:ext>
            </a:extLst>
          </p:cNvPr>
          <p:cNvSpPr>
            <a:spLocks noGrp="1"/>
          </p:cNvSpPr>
          <p:nvPr>
            <p:ph type="title"/>
          </p:nvPr>
        </p:nvSpPr>
        <p:spPr/>
        <p:txBody>
          <a:bodyPr>
            <a:normAutofit fontScale="90000"/>
          </a:bodyPr>
          <a:lstStyle/>
          <a:p>
            <a:pPr algn="ctr"/>
            <a:r>
              <a:rPr lang="tr-TR" b="1" dirty="0"/>
              <a:t>İHALE İŞLEMLERİNİN</a:t>
            </a:r>
            <a:br>
              <a:rPr lang="tr-TR" b="1" dirty="0"/>
            </a:br>
            <a:r>
              <a:rPr lang="tr-TR" b="1" dirty="0"/>
              <a:t>ELEKTRONİK ORTAMDA YAPILMASI</a:t>
            </a:r>
            <a:endParaRPr lang="tr-TR" dirty="0"/>
          </a:p>
        </p:txBody>
      </p:sp>
      <p:sp>
        <p:nvSpPr>
          <p:cNvPr id="3" name="İçerik Yer Tutucusu 2">
            <a:extLst>
              <a:ext uri="{FF2B5EF4-FFF2-40B4-BE49-F238E27FC236}">
                <a16:creationId xmlns:a16="http://schemas.microsoft.com/office/drawing/2014/main" xmlns="" id="{1FDF0BE9-6D7F-4F1F-AAAA-77EA487A796A}"/>
              </a:ext>
            </a:extLst>
          </p:cNvPr>
          <p:cNvSpPr>
            <a:spLocks noGrp="1"/>
          </p:cNvSpPr>
          <p:nvPr>
            <p:ph idx="1"/>
          </p:nvPr>
        </p:nvSpPr>
        <p:spPr>
          <a:xfrm>
            <a:off x="1409700" y="1704976"/>
            <a:ext cx="10684764" cy="5076824"/>
          </a:xfrm>
        </p:spPr>
        <p:txBody>
          <a:bodyPr>
            <a:normAutofit lnSpcReduction="10000"/>
          </a:bodyPr>
          <a:lstStyle/>
          <a:p>
            <a:r>
              <a:rPr lang="tr-TR" sz="3200" b="1" dirty="0"/>
              <a:t> </a:t>
            </a:r>
            <a:r>
              <a:rPr lang="tr-TR" dirty="0"/>
              <a:t>     </a:t>
            </a:r>
            <a:r>
              <a:rPr lang="tr-TR" sz="2800" b="1" dirty="0">
                <a:latin typeface="Times New Roman" panose="02020603050405020304" pitchFamily="18" charset="0"/>
                <a:cs typeface="Times New Roman" panose="02020603050405020304" pitchFamily="18" charset="0"/>
              </a:rPr>
              <a:t>19.06.2018 tarihli Resmi Gazete'de yapılan değişiklik ile </a:t>
            </a:r>
          </a:p>
          <a:p>
            <a:pPr marL="0" indent="0">
              <a:buNone/>
            </a:pPr>
            <a:r>
              <a:rPr lang="tr-TR" sz="2800" b="1" dirty="0">
                <a:latin typeface="Times New Roman" panose="02020603050405020304" pitchFamily="18" charset="0"/>
                <a:cs typeface="Times New Roman" panose="02020603050405020304" pitchFamily="18" charset="0"/>
              </a:rPr>
              <a:t>      Elektronik ortamda teklif alınan </a:t>
            </a:r>
            <a:r>
              <a:rPr lang="tr-TR" sz="3600" b="1" dirty="0">
                <a:solidFill>
                  <a:srgbClr val="FF0000"/>
                </a:solidFill>
                <a:latin typeface="Times New Roman" panose="02020603050405020304" pitchFamily="18" charset="0"/>
                <a:cs typeface="Times New Roman" panose="02020603050405020304" pitchFamily="18" charset="0"/>
              </a:rPr>
              <a:t>"beyan usulü" </a:t>
            </a:r>
            <a:r>
              <a:rPr lang="tr-TR" sz="2800" b="1" dirty="0">
                <a:latin typeface="Times New Roman" panose="02020603050405020304" pitchFamily="18" charset="0"/>
                <a:cs typeface="Times New Roman" panose="02020603050405020304" pitchFamily="18" charset="0"/>
              </a:rPr>
              <a:t>ile</a:t>
            </a:r>
          </a:p>
          <a:p>
            <a:pPr marL="0" indent="0">
              <a:buNone/>
            </a:pPr>
            <a:r>
              <a:rPr lang="tr-TR" sz="2800" b="1" dirty="0">
                <a:latin typeface="Times New Roman" panose="02020603050405020304" pitchFamily="18" charset="0"/>
                <a:cs typeface="Times New Roman" panose="02020603050405020304" pitchFamily="18" charset="0"/>
              </a:rPr>
              <a:t>      yapılabilecek ihalelerin </a:t>
            </a:r>
            <a:r>
              <a:rPr lang="tr-TR" sz="2800" b="1" u="sng" dirty="0">
                <a:solidFill>
                  <a:srgbClr val="C00000"/>
                </a:solidFill>
                <a:latin typeface="Times New Roman" panose="02020603050405020304" pitchFamily="18" charset="0"/>
                <a:cs typeface="Times New Roman" panose="02020603050405020304" pitchFamily="18" charset="0"/>
              </a:rPr>
              <a:t>yaklaşık maliyet limiti arttırıldı</a:t>
            </a:r>
            <a:r>
              <a:rPr lang="tr-TR" sz="2800" b="1" dirty="0">
                <a:solidFill>
                  <a:srgbClr val="C00000"/>
                </a:solidFill>
                <a:latin typeface="Times New Roman" panose="02020603050405020304" pitchFamily="18" charset="0"/>
                <a:cs typeface="Times New Roman" panose="02020603050405020304" pitchFamily="18" charset="0"/>
              </a:rPr>
              <a:t>.</a:t>
            </a:r>
          </a:p>
          <a:p>
            <a:pPr marL="0" indent="0">
              <a:buNone/>
            </a:pPr>
            <a:endParaRPr lang="tr-TR" sz="500" b="1" dirty="0">
              <a:solidFill>
                <a:srgbClr val="C00000"/>
              </a:solidFill>
              <a:latin typeface="Times New Roman" panose="02020603050405020304" pitchFamily="18" charset="0"/>
              <a:cs typeface="Times New Roman" panose="02020603050405020304" pitchFamily="18" charset="0"/>
            </a:endParaRPr>
          </a:p>
          <a:p>
            <a:pPr marL="0" indent="0">
              <a:buNone/>
            </a:pPr>
            <a:r>
              <a:rPr lang="tr-TR" sz="2800" dirty="0">
                <a:latin typeface="Times New Roman" panose="02020603050405020304" pitchFamily="18" charset="0"/>
                <a:cs typeface="Times New Roman" panose="02020603050405020304" pitchFamily="18" charset="0"/>
              </a:rPr>
              <a:t>        </a:t>
            </a:r>
            <a:r>
              <a:rPr lang="tr-TR" sz="2800" dirty="0">
                <a:solidFill>
                  <a:srgbClr val="FF0000"/>
                </a:solidFill>
                <a:latin typeface="Times New Roman" panose="02020603050405020304" pitchFamily="18" charset="0"/>
                <a:cs typeface="Times New Roman" panose="02020603050405020304" pitchFamily="18" charset="0"/>
              </a:rPr>
              <a:t>- </a:t>
            </a:r>
            <a:r>
              <a:rPr lang="tr-TR" sz="2800" b="1" dirty="0">
                <a:solidFill>
                  <a:srgbClr val="FF0000"/>
                </a:solidFill>
                <a:latin typeface="Times New Roman" panose="02020603050405020304" pitchFamily="18" charset="0"/>
                <a:cs typeface="Times New Roman" panose="02020603050405020304" pitchFamily="18" charset="0"/>
              </a:rPr>
              <a:t>Hizmet alımlarında </a:t>
            </a:r>
            <a:r>
              <a:rPr lang="tr-TR"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yaklaşık maliyeti </a:t>
            </a:r>
            <a:r>
              <a:rPr lang="tr-TR" sz="2800" u="sng"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eşik değerin yarısına kadar</a:t>
            </a:r>
          </a:p>
          <a:p>
            <a:pPr marL="0" indent="0">
              <a:buNone/>
            </a:pPr>
            <a:r>
              <a:rPr lang="tr-TR" sz="2800" dirty="0">
                <a:latin typeface="Times New Roman" panose="02020603050405020304" pitchFamily="18" charset="0"/>
                <a:cs typeface="Times New Roman" panose="02020603050405020304" pitchFamily="18" charset="0"/>
              </a:rPr>
              <a:t>     (~600 bin </a:t>
            </a:r>
            <a:r>
              <a:rPr lang="tr-TR" sz="2800" dirty="0" smtClean="0">
                <a:latin typeface="Times New Roman" panose="02020603050405020304" pitchFamily="18" charset="0"/>
                <a:cs typeface="Times New Roman" panose="02020603050405020304" pitchFamily="18" charset="0"/>
              </a:rPr>
              <a:t>(Genel bütçeli idareler) / </a:t>
            </a:r>
            <a:r>
              <a:rPr lang="tr-TR" sz="2800" dirty="0">
                <a:latin typeface="Times New Roman" panose="02020603050405020304" pitchFamily="18" charset="0"/>
                <a:cs typeface="Times New Roman" panose="02020603050405020304" pitchFamily="18" charset="0"/>
              </a:rPr>
              <a:t>1 milyon </a:t>
            </a:r>
            <a:r>
              <a:rPr lang="tr-TR" sz="2800" dirty="0" smtClean="0">
                <a:latin typeface="Times New Roman" panose="02020603050405020304" pitchFamily="18" charset="0"/>
                <a:cs typeface="Times New Roman" panose="02020603050405020304" pitchFamily="18" charset="0"/>
              </a:rPr>
              <a:t>TL (Diğer idareler)),</a:t>
            </a:r>
            <a:endParaRPr lang="tr-TR" sz="2800" dirty="0">
              <a:latin typeface="Times New Roman" panose="02020603050405020304" pitchFamily="18" charset="0"/>
              <a:cs typeface="Times New Roman" panose="02020603050405020304" pitchFamily="18" charset="0"/>
            </a:endParaRPr>
          </a:p>
          <a:p>
            <a:pPr marL="0" indent="0">
              <a:buNone/>
            </a:pPr>
            <a:r>
              <a:rPr lang="tr-TR" sz="2800" dirty="0">
                <a:solidFill>
                  <a:srgbClr val="FF0000"/>
                </a:solidFill>
                <a:latin typeface="Times New Roman" panose="02020603050405020304" pitchFamily="18" charset="0"/>
                <a:cs typeface="Times New Roman" panose="02020603050405020304" pitchFamily="18" charset="0"/>
              </a:rPr>
              <a:t>        - </a:t>
            </a:r>
            <a:r>
              <a:rPr lang="tr-TR" sz="2800" b="1" dirty="0">
                <a:solidFill>
                  <a:srgbClr val="FF0000"/>
                </a:solidFill>
                <a:latin typeface="Times New Roman" panose="02020603050405020304" pitchFamily="18" charset="0"/>
                <a:cs typeface="Times New Roman" panose="02020603050405020304" pitchFamily="18" charset="0"/>
              </a:rPr>
              <a:t>Mal alımlarında </a:t>
            </a:r>
            <a:r>
              <a:rPr lang="tr-TR"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yaklaşık maliyeti </a:t>
            </a:r>
            <a:r>
              <a:rPr lang="tr-TR" sz="2300" u="sng"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eşik değerin dört katına eşit ve altında</a:t>
            </a:r>
          </a:p>
          <a:p>
            <a:pPr marL="0" indent="0">
              <a:buNone/>
            </a:pPr>
            <a:r>
              <a:rPr lang="tr-TR" sz="23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tr-TR" sz="2300" dirty="0">
                <a:latin typeface="Times New Roman" panose="02020603050405020304" pitchFamily="18" charset="0"/>
                <a:cs typeface="Times New Roman" panose="02020603050405020304" pitchFamily="18" charset="0"/>
              </a:rPr>
              <a:t>  </a:t>
            </a:r>
            <a:r>
              <a:rPr lang="tr-TR" sz="2800" dirty="0">
                <a:latin typeface="Times New Roman" panose="02020603050405020304" pitchFamily="18" charset="0"/>
                <a:cs typeface="Times New Roman" panose="02020603050405020304" pitchFamily="18" charset="0"/>
              </a:rPr>
              <a:t>(~/= 5 milyon (Genel bütçeli idareler) /8 milyon TL (Diğer idareler)) olan ihalelerde,</a:t>
            </a:r>
          </a:p>
          <a:p>
            <a:pPr marL="0" indent="0">
              <a:buNone/>
            </a:pPr>
            <a:r>
              <a:rPr lang="tr-TR" sz="2800" dirty="0">
                <a:latin typeface="Times New Roman" panose="02020603050405020304" pitchFamily="18" charset="0"/>
                <a:cs typeface="Times New Roman" panose="02020603050405020304" pitchFamily="18" charset="0"/>
              </a:rPr>
              <a:t>          </a:t>
            </a:r>
            <a:r>
              <a:rPr lang="tr-TR" sz="2800" b="1" dirty="0">
                <a:solidFill>
                  <a:schemeClr val="accent3">
                    <a:lumMod val="75000"/>
                  </a:schemeClr>
                </a:solidFill>
                <a:latin typeface="Times New Roman" panose="02020603050405020304" pitchFamily="18" charset="0"/>
                <a:cs typeface="Times New Roman" panose="02020603050405020304" pitchFamily="18" charset="0"/>
              </a:rPr>
              <a:t>02.01.2019 tarihine kadar*</a:t>
            </a:r>
          </a:p>
          <a:p>
            <a:pPr marL="0" indent="0">
              <a:buNone/>
            </a:pPr>
            <a:r>
              <a:rPr lang="tr-TR" sz="2800" dirty="0">
                <a:latin typeface="Times New Roman" panose="02020603050405020304" pitchFamily="18" charset="0"/>
                <a:cs typeface="Times New Roman" panose="02020603050405020304" pitchFamily="18" charset="0"/>
              </a:rPr>
              <a:t>         </a:t>
            </a:r>
            <a:r>
              <a:rPr lang="tr-TR" sz="2800" b="1" u="sng" dirty="0">
                <a:latin typeface="Times New Roman" panose="02020603050405020304" pitchFamily="18" charset="0"/>
                <a:cs typeface="Times New Roman" panose="02020603050405020304" pitchFamily="18" charset="0"/>
              </a:rPr>
              <a:t>teklifler elektronik ortamda alınmıştır.</a:t>
            </a:r>
          </a:p>
        </p:txBody>
      </p:sp>
      <p:sp>
        <p:nvSpPr>
          <p:cNvPr id="4" name="Slayt Numarası Yer Tutucusu 3">
            <a:extLst>
              <a:ext uri="{FF2B5EF4-FFF2-40B4-BE49-F238E27FC236}">
                <a16:creationId xmlns:a16="http://schemas.microsoft.com/office/drawing/2014/main" xmlns="" id="{1AE7B41C-9966-4377-88D4-452435655AF1}"/>
              </a:ext>
            </a:extLst>
          </p:cNvPr>
          <p:cNvSpPr>
            <a:spLocks noGrp="1"/>
          </p:cNvSpPr>
          <p:nvPr>
            <p:ph type="sldNum" sz="quarter" idx="12"/>
          </p:nvPr>
        </p:nvSpPr>
        <p:spPr/>
        <p:txBody>
          <a:bodyPr/>
          <a:lstStyle/>
          <a:p>
            <a:fld id="{DF1F79AB-9229-4814-A1F8-FDBD1522D16E}" type="slidenum">
              <a:rPr lang="tr-TR" smtClean="0">
                <a:solidFill>
                  <a:srgbClr val="E7DEC9">
                    <a:shade val="50000"/>
                    <a:satMod val="200000"/>
                  </a:srgbClr>
                </a:solidFill>
              </a:rPr>
              <a:pPr/>
              <a:t>66</a:t>
            </a:fld>
            <a:endParaRPr lang="tr-TR">
              <a:solidFill>
                <a:srgbClr val="E7DEC9">
                  <a:shade val="50000"/>
                  <a:satMod val="200000"/>
                </a:srgbClr>
              </a:solidFill>
            </a:endParaRPr>
          </a:p>
        </p:txBody>
      </p:sp>
    </p:spTree>
    <p:extLst>
      <p:ext uri="{BB962C8B-B14F-4D97-AF65-F5344CB8AC3E}">
        <p14:creationId xmlns:p14="http://schemas.microsoft.com/office/powerpoint/2010/main" val="155519030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8118104C-B085-4C83-9E81-70EDB53D1330}"/>
              </a:ext>
            </a:extLst>
          </p:cNvPr>
          <p:cNvSpPr>
            <a:spLocks noGrp="1"/>
          </p:cNvSpPr>
          <p:nvPr>
            <p:ph type="title"/>
          </p:nvPr>
        </p:nvSpPr>
        <p:spPr/>
        <p:txBody>
          <a:bodyPr>
            <a:normAutofit fontScale="90000"/>
          </a:bodyPr>
          <a:lstStyle/>
          <a:p>
            <a:pPr algn="ctr"/>
            <a:r>
              <a:rPr lang="tr-TR" b="1" dirty="0"/>
              <a:t>İHALE İŞLEMLERİNİN</a:t>
            </a:r>
            <a:br>
              <a:rPr lang="tr-TR" b="1" dirty="0"/>
            </a:br>
            <a:r>
              <a:rPr lang="tr-TR" b="1" dirty="0"/>
              <a:t>ELEKTRONİK ORTAMDA YAPILMASI</a:t>
            </a:r>
            <a:endParaRPr lang="tr-TR" dirty="0"/>
          </a:p>
        </p:txBody>
      </p:sp>
      <p:sp>
        <p:nvSpPr>
          <p:cNvPr id="3" name="İçerik Yer Tutucusu 2">
            <a:extLst>
              <a:ext uri="{FF2B5EF4-FFF2-40B4-BE49-F238E27FC236}">
                <a16:creationId xmlns:a16="http://schemas.microsoft.com/office/drawing/2014/main" xmlns="" id="{1FDF0BE9-6D7F-4F1F-AAAA-77EA487A796A}"/>
              </a:ext>
            </a:extLst>
          </p:cNvPr>
          <p:cNvSpPr>
            <a:spLocks noGrp="1"/>
          </p:cNvSpPr>
          <p:nvPr>
            <p:ph idx="1"/>
          </p:nvPr>
        </p:nvSpPr>
        <p:spPr>
          <a:xfrm>
            <a:off x="1495424" y="1531917"/>
            <a:ext cx="10593657" cy="5225143"/>
          </a:xfrm>
        </p:spPr>
        <p:txBody>
          <a:bodyPr>
            <a:normAutofit fontScale="85000" lnSpcReduction="10000"/>
          </a:bodyPr>
          <a:lstStyle/>
          <a:p>
            <a:r>
              <a:rPr lang="tr-TR" sz="3200" b="1" dirty="0"/>
              <a:t> </a:t>
            </a:r>
            <a:r>
              <a:rPr lang="tr-TR" sz="3200" b="1" dirty="0">
                <a:latin typeface="Times New Roman" panose="02020603050405020304" pitchFamily="18" charset="0"/>
                <a:cs typeface="Times New Roman" panose="02020603050405020304" pitchFamily="18" charset="0"/>
              </a:rPr>
              <a:t>         </a:t>
            </a:r>
            <a:r>
              <a:rPr lang="tr-TR" sz="3200" b="1" u="sng" dirty="0">
                <a:solidFill>
                  <a:srgbClr val="FF0000"/>
                </a:solidFill>
              </a:rPr>
              <a:t>02.01.2019 tarihinden itibaren;</a:t>
            </a:r>
          </a:p>
          <a:p>
            <a:endParaRPr lang="tr-TR" sz="600" u="sng" dirty="0">
              <a:solidFill>
                <a:srgbClr val="FF0000"/>
              </a:solidFill>
            </a:endParaRPr>
          </a:p>
          <a:p>
            <a:pPr marL="0" indent="0">
              <a:buNone/>
            </a:pPr>
            <a:r>
              <a:rPr lang="tr-TR" sz="3200" dirty="0"/>
              <a:t>     </a:t>
            </a:r>
            <a:r>
              <a:rPr lang="tr-TR" sz="3200" dirty="0" smtClean="0"/>
              <a:t>-</a:t>
            </a:r>
            <a:r>
              <a:rPr lang="tr-TR" b="1" dirty="0" smtClean="0">
                <a:solidFill>
                  <a:srgbClr val="C00000"/>
                </a:solidFill>
              </a:rPr>
              <a:t>     </a:t>
            </a:r>
            <a:r>
              <a:rPr lang="tr-TR" b="1" u="sng" dirty="0">
                <a:solidFill>
                  <a:srgbClr val="C00000"/>
                </a:solidFill>
              </a:rPr>
              <a:t>"Y</a:t>
            </a:r>
            <a:r>
              <a:rPr lang="tr-TR" sz="3200" b="1" u="sng" dirty="0" smtClean="0">
                <a:solidFill>
                  <a:srgbClr val="C00000"/>
                </a:solidFill>
              </a:rPr>
              <a:t>aklaşık </a:t>
            </a:r>
            <a:r>
              <a:rPr lang="tr-TR" sz="3200" b="1" u="sng" dirty="0">
                <a:solidFill>
                  <a:srgbClr val="C00000"/>
                </a:solidFill>
              </a:rPr>
              <a:t>maliyet limiti </a:t>
            </a:r>
            <a:r>
              <a:rPr lang="tr-TR" sz="3200" b="1" u="sng" dirty="0" smtClean="0">
                <a:solidFill>
                  <a:srgbClr val="C00000"/>
                </a:solidFill>
              </a:rPr>
              <a:t>olmadan"</a:t>
            </a:r>
            <a:endParaRPr lang="tr-TR" sz="3200" b="1" u="sng" dirty="0">
              <a:solidFill>
                <a:srgbClr val="C00000"/>
              </a:solidFill>
            </a:endParaRPr>
          </a:p>
          <a:p>
            <a:pPr marL="0" indent="0">
              <a:buNone/>
            </a:pPr>
            <a:r>
              <a:rPr lang="tr-TR" sz="3200" b="1" dirty="0"/>
              <a:t>        </a:t>
            </a:r>
            <a:r>
              <a:rPr lang="tr-TR" sz="3200" b="1" u="sng" dirty="0"/>
              <a:t>Açık İhale Usulü </a:t>
            </a:r>
            <a:r>
              <a:rPr lang="tr-TR" sz="3200" dirty="0"/>
              <a:t>ile yapılacak</a:t>
            </a:r>
          </a:p>
          <a:p>
            <a:pPr marL="0" indent="0">
              <a:buNone/>
            </a:pPr>
            <a:r>
              <a:rPr lang="tr-TR" dirty="0"/>
              <a:t>      </a:t>
            </a:r>
            <a:r>
              <a:rPr lang="tr-TR" sz="3200" dirty="0"/>
              <a:t> </a:t>
            </a:r>
            <a:r>
              <a:rPr lang="tr-TR" sz="3200" b="1" u="sng" dirty="0">
                <a:solidFill>
                  <a:schemeClr val="tx1"/>
                </a:solidFill>
                <a:effectLst>
                  <a:outerShdw blurRad="38100" dist="38100" dir="2700000" algn="tl">
                    <a:srgbClr val="000000">
                      <a:alpha val="43137"/>
                    </a:srgbClr>
                  </a:outerShdw>
                </a:effectLst>
              </a:rPr>
              <a:t>Mal ve Hizmet Alımı İle Yapım İşi İ</a:t>
            </a:r>
            <a:r>
              <a:rPr lang="tr-TR" sz="3200" b="1" u="sng" dirty="0">
                <a:effectLst>
                  <a:outerShdw blurRad="38100" dist="38100" dir="2700000" algn="tl">
                    <a:srgbClr val="000000">
                      <a:alpha val="43137"/>
                    </a:srgbClr>
                  </a:outerShdw>
                </a:effectLst>
              </a:rPr>
              <a:t>haleleri,</a:t>
            </a:r>
          </a:p>
          <a:p>
            <a:pPr marL="0" indent="0">
              <a:buNone/>
            </a:pPr>
            <a:endParaRPr lang="tr-TR" sz="1800" b="1" u="sng" dirty="0">
              <a:effectLst>
                <a:outerShdw blurRad="38100" dist="38100" dir="2700000" algn="tl">
                  <a:srgbClr val="000000">
                    <a:alpha val="43137"/>
                  </a:srgbClr>
                </a:outerShdw>
              </a:effectLst>
            </a:endParaRPr>
          </a:p>
          <a:p>
            <a:pPr marL="0" indent="0">
              <a:buNone/>
            </a:pPr>
            <a:r>
              <a:rPr lang="tr-TR" sz="3200" dirty="0"/>
              <a:t>     </a:t>
            </a:r>
            <a:r>
              <a:rPr lang="tr-TR" sz="3200" dirty="0" smtClean="0"/>
              <a:t>-     </a:t>
            </a:r>
            <a:r>
              <a:rPr lang="tr-TR" b="1" u="sng" dirty="0">
                <a:solidFill>
                  <a:schemeClr val="accent4">
                    <a:lumMod val="50000"/>
                  </a:schemeClr>
                </a:solidFill>
              </a:rPr>
              <a:t>Yaklaşık </a:t>
            </a:r>
            <a:r>
              <a:rPr lang="tr-TR" b="1" u="sng" dirty="0" smtClean="0">
                <a:solidFill>
                  <a:schemeClr val="accent4">
                    <a:lumMod val="50000"/>
                  </a:schemeClr>
                </a:solidFill>
              </a:rPr>
              <a:t>maliyeti </a:t>
            </a:r>
            <a:r>
              <a:rPr lang="tr-TR" b="1" u="sng" dirty="0">
                <a:solidFill>
                  <a:schemeClr val="accent4">
                    <a:lumMod val="50000"/>
                  </a:schemeClr>
                </a:solidFill>
              </a:rPr>
              <a:t>301.228 TL'nin altında olan </a:t>
            </a:r>
            <a:r>
              <a:rPr lang="tr-TR" dirty="0">
                <a:latin typeface="Times New Roman" panose="02020603050405020304" pitchFamily="18" charset="0"/>
                <a:cs typeface="Times New Roman" panose="02020603050405020304" pitchFamily="18" charset="0"/>
              </a:rPr>
              <a:t>(2019 Yılı İçin)</a:t>
            </a:r>
          </a:p>
          <a:p>
            <a:pPr marL="0" indent="0">
              <a:buNone/>
            </a:pPr>
            <a:r>
              <a:rPr lang="tr-TR" b="1" dirty="0"/>
              <a:t>	</a:t>
            </a:r>
            <a:r>
              <a:rPr lang="tr-TR" sz="3200" b="1" dirty="0"/>
              <a:t>21 inci maddenin </a:t>
            </a:r>
            <a:r>
              <a:rPr lang="tr-TR" sz="3200" dirty="0"/>
              <a:t>(Pazarlık Usulü) </a:t>
            </a:r>
            <a:r>
              <a:rPr lang="tr-TR" sz="3200" b="1" dirty="0"/>
              <a:t>(f) bendine göre</a:t>
            </a:r>
            <a:r>
              <a:rPr lang="tr-TR" sz="3200" dirty="0"/>
              <a:t> yapılacak</a:t>
            </a:r>
          </a:p>
          <a:p>
            <a:pPr marL="0" indent="0">
              <a:buNone/>
            </a:pPr>
            <a:r>
              <a:rPr lang="tr-TR" dirty="0"/>
              <a:t>  </a:t>
            </a:r>
            <a:r>
              <a:rPr lang="tr-TR" sz="3200" dirty="0"/>
              <a:t> </a:t>
            </a:r>
            <a:r>
              <a:rPr lang="tr-TR" dirty="0"/>
              <a:t>   </a:t>
            </a:r>
            <a:r>
              <a:rPr lang="tr-TR" sz="3200" b="1" u="sng" dirty="0">
                <a:solidFill>
                  <a:srgbClr val="0070C0"/>
                </a:solidFill>
              </a:rPr>
              <a:t>Mal</a:t>
            </a:r>
            <a:r>
              <a:rPr lang="tr-TR" sz="3200" b="1" u="sng" dirty="0"/>
              <a:t> ve </a:t>
            </a:r>
            <a:r>
              <a:rPr lang="tr-TR" sz="3200" b="1" u="sng" dirty="0">
                <a:solidFill>
                  <a:srgbClr val="0070C0"/>
                </a:solidFill>
              </a:rPr>
              <a:t>Hizmet Alımı </a:t>
            </a:r>
            <a:r>
              <a:rPr lang="tr-TR" sz="3200" b="1" u="sng" dirty="0"/>
              <a:t>ihaleleri</a:t>
            </a:r>
            <a:r>
              <a:rPr lang="tr-TR" sz="3200" b="1" dirty="0"/>
              <a:t>,</a:t>
            </a:r>
          </a:p>
          <a:p>
            <a:pPr marL="0" indent="0">
              <a:buNone/>
            </a:pPr>
            <a:r>
              <a:rPr lang="tr-TR" b="1" dirty="0"/>
              <a:t>         </a:t>
            </a:r>
            <a:r>
              <a:rPr lang="tr-TR" sz="3200" b="1" dirty="0"/>
              <a:t> </a:t>
            </a:r>
            <a:r>
              <a:rPr lang="tr-TR" sz="4200" b="1" u="sng" dirty="0">
                <a:solidFill>
                  <a:srgbClr val="FF0000"/>
                </a:solidFill>
              </a:rPr>
              <a:t>"e-ihale" </a:t>
            </a:r>
            <a:r>
              <a:rPr lang="tr-TR" b="1" u="sng" dirty="0">
                <a:solidFill>
                  <a:srgbClr val="FF0000"/>
                </a:solidFill>
              </a:rPr>
              <a:t>yoluyla yapılabilecektir.</a:t>
            </a:r>
          </a:p>
          <a:p>
            <a:pPr marL="0" indent="0">
              <a:buNone/>
            </a:pPr>
            <a:endParaRPr lang="tr-TR" sz="600" dirty="0">
              <a:latin typeface="Times New Roman" panose="02020603050405020304" pitchFamily="18" charset="0"/>
              <a:cs typeface="Times New Roman" panose="02020603050405020304" pitchFamily="18" charset="0"/>
            </a:endParaRPr>
          </a:p>
          <a:p>
            <a:pPr marL="0" indent="0">
              <a:buNone/>
            </a:pPr>
            <a:r>
              <a:rPr lang="tr-TR" sz="3200" b="1" dirty="0"/>
              <a:t>      -   (* "</a:t>
            </a:r>
            <a:r>
              <a:rPr lang="tr-TR" sz="3200" dirty="0"/>
              <a:t>Açık İhale Usulü ile </a:t>
            </a:r>
            <a:r>
              <a:rPr lang="tr-TR" sz="3200" dirty="0">
                <a:effectLst>
                  <a:outerShdw blurRad="38100" dist="38100" dir="2700000" algn="tl">
                    <a:srgbClr val="000000">
                      <a:alpha val="43137"/>
                    </a:srgbClr>
                  </a:outerShdw>
                </a:effectLst>
              </a:rPr>
              <a:t>‘Yeterlik Sertifikası’ </a:t>
            </a:r>
            <a:r>
              <a:rPr lang="tr-TR" sz="3200" dirty="0"/>
              <a:t>üzerinden </a:t>
            </a:r>
            <a:r>
              <a:rPr lang="tr-TR" sz="3200" b="1" dirty="0">
                <a:solidFill>
                  <a:srgbClr val="002060"/>
                </a:solidFill>
              </a:rPr>
              <a:t>Yeterlik Tespiti yapılan </a:t>
            </a:r>
            <a:r>
              <a:rPr lang="tr-TR" sz="3200" b="1" u="sng" dirty="0">
                <a:solidFill>
                  <a:srgbClr val="002060"/>
                </a:solidFill>
              </a:rPr>
              <a:t>Yapım İşi İhaleleri")</a:t>
            </a:r>
          </a:p>
        </p:txBody>
      </p:sp>
      <p:sp>
        <p:nvSpPr>
          <p:cNvPr id="4" name="Slayt Numarası Yer Tutucusu 3">
            <a:extLst>
              <a:ext uri="{FF2B5EF4-FFF2-40B4-BE49-F238E27FC236}">
                <a16:creationId xmlns:a16="http://schemas.microsoft.com/office/drawing/2014/main" xmlns="" id="{1AE7B41C-9966-4377-88D4-452435655AF1}"/>
              </a:ext>
            </a:extLst>
          </p:cNvPr>
          <p:cNvSpPr>
            <a:spLocks noGrp="1"/>
          </p:cNvSpPr>
          <p:nvPr>
            <p:ph type="sldNum" sz="quarter" idx="12"/>
          </p:nvPr>
        </p:nvSpPr>
        <p:spPr/>
        <p:txBody>
          <a:bodyPr/>
          <a:lstStyle/>
          <a:p>
            <a:fld id="{DF1F79AB-9229-4814-A1F8-FDBD1522D16E}" type="slidenum">
              <a:rPr lang="tr-TR" smtClean="0">
                <a:solidFill>
                  <a:srgbClr val="E7DEC9">
                    <a:shade val="50000"/>
                    <a:satMod val="200000"/>
                  </a:srgbClr>
                </a:solidFill>
              </a:rPr>
              <a:pPr/>
              <a:t>67</a:t>
            </a:fld>
            <a:endParaRPr lang="tr-TR">
              <a:solidFill>
                <a:srgbClr val="E7DEC9">
                  <a:shade val="50000"/>
                  <a:satMod val="200000"/>
                </a:srgbClr>
              </a:solidFill>
            </a:endParaRPr>
          </a:p>
        </p:txBody>
      </p:sp>
    </p:spTree>
    <p:extLst>
      <p:ext uri="{BB962C8B-B14F-4D97-AF65-F5344CB8AC3E}">
        <p14:creationId xmlns:p14="http://schemas.microsoft.com/office/powerpoint/2010/main" val="19429988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8118104C-B085-4C83-9E81-70EDB53D1330}"/>
              </a:ext>
            </a:extLst>
          </p:cNvPr>
          <p:cNvSpPr>
            <a:spLocks noGrp="1"/>
          </p:cNvSpPr>
          <p:nvPr>
            <p:ph type="title"/>
          </p:nvPr>
        </p:nvSpPr>
        <p:spPr/>
        <p:txBody>
          <a:bodyPr>
            <a:normAutofit/>
          </a:bodyPr>
          <a:lstStyle/>
          <a:p>
            <a:pPr algn="ctr"/>
            <a:r>
              <a:rPr lang="tr-TR" sz="4800" dirty="0"/>
              <a:t>Elektronik İhale</a:t>
            </a:r>
          </a:p>
        </p:txBody>
      </p:sp>
      <p:sp>
        <p:nvSpPr>
          <p:cNvPr id="3" name="İçerik Yer Tutucusu 2">
            <a:extLst>
              <a:ext uri="{FF2B5EF4-FFF2-40B4-BE49-F238E27FC236}">
                <a16:creationId xmlns:a16="http://schemas.microsoft.com/office/drawing/2014/main" xmlns="" id="{1FDF0BE9-6D7F-4F1F-AAAA-77EA487A796A}"/>
              </a:ext>
            </a:extLst>
          </p:cNvPr>
          <p:cNvSpPr>
            <a:spLocks noGrp="1"/>
          </p:cNvSpPr>
          <p:nvPr>
            <p:ph idx="1"/>
          </p:nvPr>
        </p:nvSpPr>
        <p:spPr>
          <a:xfrm>
            <a:off x="1457325" y="1895475"/>
            <a:ext cx="3905250" cy="4101193"/>
          </a:xfrm>
        </p:spPr>
        <p:txBody>
          <a:bodyPr>
            <a:normAutofit/>
          </a:bodyPr>
          <a:lstStyle/>
          <a:p>
            <a:r>
              <a:rPr lang="tr-TR" sz="3200" b="1" dirty="0"/>
              <a:t> </a:t>
            </a:r>
            <a:r>
              <a:rPr lang="tr-TR" sz="3200" dirty="0">
                <a:latin typeface="Arial" panose="020B0604020202020204" pitchFamily="34" charset="0"/>
                <a:cs typeface="Arial" panose="020B0604020202020204" pitchFamily="34" charset="0"/>
              </a:rPr>
              <a:t>2014-2017 verilerini incelediğimizde yaklaşık </a:t>
            </a:r>
            <a:r>
              <a:rPr lang="tr-TR" b="1" dirty="0">
                <a:latin typeface="Arial" panose="020B0604020202020204" pitchFamily="34" charset="0"/>
                <a:cs typeface="Arial" panose="020B0604020202020204" pitchFamily="34" charset="0"/>
              </a:rPr>
              <a:t>% 90’ı </a:t>
            </a:r>
          </a:p>
          <a:p>
            <a:pPr marL="82296" indent="0">
              <a:buNone/>
            </a:pPr>
            <a:r>
              <a:rPr lang="tr-TR" sz="3200" b="1" dirty="0">
                <a:latin typeface="Arial" panose="020B0604020202020204" pitchFamily="34" charset="0"/>
                <a:cs typeface="Arial" panose="020B0604020202020204" pitchFamily="34" charset="0"/>
              </a:rPr>
              <a:t>  (</a:t>
            </a:r>
            <a:r>
              <a:rPr lang="tr-TR" b="1" dirty="0">
                <a:latin typeface="Arial" panose="020B0604020202020204" pitchFamily="34" charset="0"/>
                <a:cs typeface="Arial" panose="020B0604020202020204" pitchFamily="34" charset="0"/>
              </a:rPr>
              <a:t>80 bin ihale )</a:t>
            </a:r>
            <a:endParaRPr lang="tr-TR" sz="3200" b="1" dirty="0">
              <a:latin typeface="Arial" panose="020B0604020202020204" pitchFamily="34" charset="0"/>
              <a:cs typeface="Arial" panose="020B0604020202020204" pitchFamily="34" charset="0"/>
            </a:endParaRPr>
          </a:p>
          <a:p>
            <a:pPr marL="82296" indent="0">
              <a:buNone/>
            </a:pPr>
            <a:r>
              <a:rPr lang="tr-TR" b="1" dirty="0">
                <a:latin typeface="Arial" panose="020B0604020202020204" pitchFamily="34" charset="0"/>
                <a:cs typeface="Arial" panose="020B0604020202020204" pitchFamily="34" charset="0"/>
              </a:rPr>
              <a:t> </a:t>
            </a:r>
            <a:r>
              <a:rPr lang="tr-TR" sz="3200" b="1" dirty="0">
                <a:latin typeface="Arial" panose="020B0604020202020204" pitchFamily="34" charset="0"/>
                <a:cs typeface="Arial" panose="020B0604020202020204" pitchFamily="34" charset="0"/>
              </a:rPr>
              <a:t> </a:t>
            </a:r>
            <a:r>
              <a:rPr lang="tr-TR" sz="3800" b="1" u="sng" dirty="0">
                <a:solidFill>
                  <a:srgbClr val="FF0000"/>
                </a:solidFill>
                <a:latin typeface="Arial" panose="020B0604020202020204" pitchFamily="34" charset="0"/>
                <a:cs typeface="Arial" panose="020B0604020202020204" pitchFamily="34" charset="0"/>
              </a:rPr>
              <a:t>"e-ihale" </a:t>
            </a:r>
            <a:r>
              <a:rPr lang="tr-TR" sz="3200" dirty="0">
                <a:latin typeface="Arial" panose="020B0604020202020204" pitchFamily="34" charset="0"/>
                <a:cs typeface="Arial" panose="020B0604020202020204" pitchFamily="34" charset="0"/>
              </a:rPr>
              <a:t>ile </a:t>
            </a:r>
          </a:p>
          <a:p>
            <a:pPr marL="82296" indent="0">
              <a:buNone/>
            </a:pPr>
            <a:r>
              <a:rPr lang="tr-TR" dirty="0">
                <a:latin typeface="Arial" panose="020B0604020202020204" pitchFamily="34" charset="0"/>
                <a:cs typeface="Arial" panose="020B0604020202020204" pitchFamily="34" charset="0"/>
              </a:rPr>
              <a:t>  </a:t>
            </a:r>
            <a:r>
              <a:rPr lang="tr-TR" sz="3200" dirty="0">
                <a:latin typeface="Arial" panose="020B0604020202020204" pitchFamily="34" charset="0"/>
                <a:cs typeface="Arial" panose="020B0604020202020204" pitchFamily="34" charset="0"/>
              </a:rPr>
              <a:t>yapılabilecektir.</a:t>
            </a:r>
            <a:endParaRPr lang="tr-TR" sz="3200" u="sng" dirty="0">
              <a:solidFill>
                <a:srgbClr val="FF0000"/>
              </a:solidFill>
              <a:latin typeface="Arial" panose="020B0604020202020204" pitchFamily="34" charset="0"/>
              <a:cs typeface="Arial" panose="020B0604020202020204" pitchFamily="34" charset="0"/>
            </a:endParaRPr>
          </a:p>
        </p:txBody>
      </p:sp>
      <p:sp>
        <p:nvSpPr>
          <p:cNvPr id="4" name="Slayt Numarası Yer Tutucusu 3">
            <a:extLst>
              <a:ext uri="{FF2B5EF4-FFF2-40B4-BE49-F238E27FC236}">
                <a16:creationId xmlns:a16="http://schemas.microsoft.com/office/drawing/2014/main" xmlns="" id="{1AE7B41C-9966-4377-88D4-452435655AF1}"/>
              </a:ext>
            </a:extLst>
          </p:cNvPr>
          <p:cNvSpPr>
            <a:spLocks noGrp="1"/>
          </p:cNvSpPr>
          <p:nvPr>
            <p:ph type="sldNum" sz="quarter" idx="12"/>
          </p:nvPr>
        </p:nvSpPr>
        <p:spPr/>
        <p:txBody>
          <a:bodyPr/>
          <a:lstStyle/>
          <a:p>
            <a:fld id="{DF1F79AB-9229-4814-A1F8-FDBD1522D16E}" type="slidenum">
              <a:rPr lang="tr-TR" smtClean="0"/>
              <a:t>68</a:t>
            </a:fld>
            <a:endParaRPr lang="tr-TR"/>
          </a:p>
        </p:txBody>
      </p:sp>
      <p:graphicFrame>
        <p:nvGraphicFramePr>
          <p:cNvPr id="6" name="İçerik Yer Tutucusu 4"/>
          <p:cNvGraphicFramePr>
            <a:graphicFrameLocks/>
          </p:cNvGraphicFramePr>
          <p:nvPr>
            <p:extLst>
              <p:ext uri="{D42A27DB-BD31-4B8C-83A1-F6EECF244321}">
                <p14:modId xmlns:p14="http://schemas.microsoft.com/office/powerpoint/2010/main" val="1397220094"/>
              </p:ext>
            </p:extLst>
          </p:nvPr>
        </p:nvGraphicFramePr>
        <p:xfrm>
          <a:off x="5475151" y="1938548"/>
          <a:ext cx="6421574" cy="4404431"/>
        </p:xfrm>
        <a:graphic>
          <a:graphicData uri="http://schemas.openxmlformats.org/drawingml/2006/table">
            <a:tbl>
              <a:tblPr firstRow="1" firstCol="1" bandRow="1">
                <a:tableStyleId>{5C22544A-7EE6-4342-B048-85BDC9FD1C3A}</a:tableStyleId>
              </a:tblPr>
              <a:tblGrid>
                <a:gridCol w="162560">
                  <a:extLst>
                    <a:ext uri="{9D8B030D-6E8A-4147-A177-3AD203B41FA5}">
                      <a16:colId xmlns:a16="http://schemas.microsoft.com/office/drawing/2014/main" xmlns="" val="20000"/>
                    </a:ext>
                  </a:extLst>
                </a:gridCol>
                <a:gridCol w="2786970">
                  <a:extLst>
                    <a:ext uri="{9D8B030D-6E8A-4147-A177-3AD203B41FA5}">
                      <a16:colId xmlns:a16="http://schemas.microsoft.com/office/drawing/2014/main" xmlns="" val="20001"/>
                    </a:ext>
                  </a:extLst>
                </a:gridCol>
                <a:gridCol w="867637">
                  <a:extLst>
                    <a:ext uri="{9D8B030D-6E8A-4147-A177-3AD203B41FA5}">
                      <a16:colId xmlns:a16="http://schemas.microsoft.com/office/drawing/2014/main" xmlns="" val="20002"/>
                    </a:ext>
                  </a:extLst>
                </a:gridCol>
                <a:gridCol w="783771">
                  <a:extLst>
                    <a:ext uri="{9D8B030D-6E8A-4147-A177-3AD203B41FA5}">
                      <a16:colId xmlns:a16="http://schemas.microsoft.com/office/drawing/2014/main" xmlns="" val="20003"/>
                    </a:ext>
                  </a:extLst>
                </a:gridCol>
                <a:gridCol w="865415">
                  <a:extLst>
                    <a:ext uri="{9D8B030D-6E8A-4147-A177-3AD203B41FA5}">
                      <a16:colId xmlns:a16="http://schemas.microsoft.com/office/drawing/2014/main" xmlns="" val="20004"/>
                    </a:ext>
                  </a:extLst>
                </a:gridCol>
                <a:gridCol w="955221">
                  <a:extLst>
                    <a:ext uri="{9D8B030D-6E8A-4147-A177-3AD203B41FA5}">
                      <a16:colId xmlns:a16="http://schemas.microsoft.com/office/drawing/2014/main" xmlns="" val="20005"/>
                    </a:ext>
                  </a:extLst>
                </a:gridCol>
              </a:tblGrid>
              <a:tr h="576053">
                <a:tc gridSpan="2">
                  <a:txBody>
                    <a:bodyPr/>
                    <a:lstStyle/>
                    <a:p>
                      <a:pPr algn="ctr">
                        <a:lnSpc>
                          <a:spcPct val="120000"/>
                        </a:lnSpc>
                        <a:spcAft>
                          <a:spcPts val="0"/>
                        </a:spcAft>
                      </a:pPr>
                      <a:r>
                        <a:rPr lang="tr-TR" sz="1200" dirty="0">
                          <a:effectLst/>
                          <a:latin typeface="Times New Roman"/>
                          <a:ea typeface="Times New Roman"/>
                        </a:rPr>
                        <a:t>YILLAR</a:t>
                      </a:r>
                    </a:p>
                  </a:txBody>
                  <a:tcPr marL="68580" marR="68580" marT="0" marB="0" anchor="ctr"/>
                </a:tc>
                <a:tc hMerge="1">
                  <a:txBody>
                    <a:bodyPr/>
                    <a:lstStyle/>
                    <a:p>
                      <a:endParaRPr lang="tr-TR" dirty="0"/>
                    </a:p>
                  </a:txBody>
                  <a:tcPr/>
                </a:tc>
                <a:tc>
                  <a:txBody>
                    <a:bodyPr/>
                    <a:lstStyle/>
                    <a:p>
                      <a:pPr algn="ctr">
                        <a:lnSpc>
                          <a:spcPct val="120000"/>
                        </a:lnSpc>
                        <a:spcAft>
                          <a:spcPts val="0"/>
                        </a:spcAft>
                      </a:pPr>
                      <a:r>
                        <a:rPr lang="tr-TR" sz="1200">
                          <a:effectLst/>
                        </a:rPr>
                        <a:t>2014</a:t>
                      </a:r>
                      <a:endParaRPr lang="tr-TR" sz="1200">
                        <a:effectLst/>
                        <a:latin typeface="Times New Roman"/>
                        <a:ea typeface="Times New Roman"/>
                      </a:endParaRPr>
                    </a:p>
                  </a:txBody>
                  <a:tcPr marL="68580" marR="68580" marT="0" marB="0" anchor="ctr"/>
                </a:tc>
                <a:tc>
                  <a:txBody>
                    <a:bodyPr/>
                    <a:lstStyle/>
                    <a:p>
                      <a:pPr algn="ctr">
                        <a:lnSpc>
                          <a:spcPct val="120000"/>
                        </a:lnSpc>
                        <a:spcAft>
                          <a:spcPts val="0"/>
                        </a:spcAft>
                      </a:pPr>
                      <a:r>
                        <a:rPr lang="tr-TR" sz="1200">
                          <a:effectLst/>
                        </a:rPr>
                        <a:t>2015</a:t>
                      </a:r>
                      <a:endParaRPr lang="tr-TR" sz="1200">
                        <a:effectLst/>
                        <a:latin typeface="Times New Roman"/>
                        <a:ea typeface="Times New Roman"/>
                      </a:endParaRPr>
                    </a:p>
                  </a:txBody>
                  <a:tcPr marL="68580" marR="68580" marT="0" marB="0" anchor="ctr"/>
                </a:tc>
                <a:tc>
                  <a:txBody>
                    <a:bodyPr/>
                    <a:lstStyle/>
                    <a:p>
                      <a:pPr algn="ctr">
                        <a:lnSpc>
                          <a:spcPct val="120000"/>
                        </a:lnSpc>
                        <a:spcAft>
                          <a:spcPts val="0"/>
                        </a:spcAft>
                      </a:pPr>
                      <a:r>
                        <a:rPr lang="tr-TR" sz="1200">
                          <a:effectLst/>
                        </a:rPr>
                        <a:t>2016</a:t>
                      </a:r>
                      <a:endParaRPr lang="tr-TR" sz="1200">
                        <a:effectLst/>
                        <a:latin typeface="Times New Roman"/>
                        <a:ea typeface="Times New Roman"/>
                      </a:endParaRPr>
                    </a:p>
                  </a:txBody>
                  <a:tcPr marL="68580" marR="68580" marT="0" marB="0" anchor="ctr"/>
                </a:tc>
                <a:tc>
                  <a:txBody>
                    <a:bodyPr/>
                    <a:lstStyle/>
                    <a:p>
                      <a:pPr algn="ctr">
                        <a:lnSpc>
                          <a:spcPct val="120000"/>
                        </a:lnSpc>
                        <a:spcAft>
                          <a:spcPts val="0"/>
                        </a:spcAft>
                      </a:pPr>
                      <a:r>
                        <a:rPr lang="tr-TR" sz="1200">
                          <a:effectLst/>
                        </a:rPr>
                        <a:t>2017</a:t>
                      </a:r>
                      <a:endParaRPr lang="tr-TR" sz="1200">
                        <a:effectLst/>
                        <a:latin typeface="Times New Roman"/>
                        <a:ea typeface="Times New Roman"/>
                      </a:endParaRPr>
                    </a:p>
                  </a:txBody>
                  <a:tcPr marL="68580" marR="68580" marT="0" marB="0" anchor="ctr"/>
                </a:tc>
                <a:extLst>
                  <a:ext uri="{0D108BD9-81ED-4DB2-BD59-A6C34878D82A}">
                    <a16:rowId xmlns:a16="http://schemas.microsoft.com/office/drawing/2014/main" xmlns="" val="10000"/>
                  </a:ext>
                </a:extLst>
              </a:tr>
              <a:tr h="474090">
                <a:tc rowSpan="2">
                  <a:txBody>
                    <a:bodyPr/>
                    <a:lstStyle/>
                    <a:p>
                      <a:pPr algn="ctr">
                        <a:lnSpc>
                          <a:spcPct val="120000"/>
                        </a:lnSpc>
                        <a:spcAft>
                          <a:spcPts val="0"/>
                        </a:spcAft>
                      </a:pPr>
                      <a:r>
                        <a:rPr lang="tr-TR" sz="1100" dirty="0">
                          <a:effectLst/>
                        </a:rPr>
                        <a:t> </a:t>
                      </a:r>
                      <a:endParaRPr lang="tr-TR" sz="1200" dirty="0">
                        <a:effectLst/>
                        <a:latin typeface="Times New Roman"/>
                        <a:ea typeface="Times New Roman"/>
                      </a:endParaRPr>
                    </a:p>
                  </a:txBody>
                  <a:tcPr marL="68580" marR="68580" marT="0" marB="0" anchor="ctr"/>
                </a:tc>
                <a:tc>
                  <a:txBody>
                    <a:bodyPr/>
                    <a:lstStyle/>
                    <a:p>
                      <a:pPr>
                        <a:lnSpc>
                          <a:spcPct val="120000"/>
                        </a:lnSpc>
                        <a:spcAft>
                          <a:spcPts val="0"/>
                        </a:spcAft>
                      </a:pPr>
                      <a:r>
                        <a:rPr lang="tr-TR" sz="1200" dirty="0">
                          <a:effectLst/>
                        </a:rPr>
                        <a:t>4734 Sayılı Kanun Kapsamında İstisnalar Dâhil Toplam Kamu Alımı Sayısı</a:t>
                      </a:r>
                      <a:endParaRPr lang="tr-TR" sz="1200" dirty="0">
                        <a:effectLst/>
                        <a:latin typeface="Times New Roman"/>
                        <a:ea typeface="Times New Roman"/>
                      </a:endParaRPr>
                    </a:p>
                  </a:txBody>
                  <a:tcPr marL="68580" marR="68580" marT="0" marB="0" anchor="ctr"/>
                </a:tc>
                <a:tc>
                  <a:txBody>
                    <a:bodyPr/>
                    <a:lstStyle/>
                    <a:p>
                      <a:pPr algn="ctr">
                        <a:lnSpc>
                          <a:spcPct val="120000"/>
                        </a:lnSpc>
                        <a:spcAft>
                          <a:spcPts val="0"/>
                        </a:spcAft>
                      </a:pPr>
                      <a:r>
                        <a:rPr lang="tr-TR" sz="1200">
                          <a:effectLst/>
                        </a:rPr>
                        <a:t>123.778</a:t>
                      </a:r>
                      <a:endParaRPr lang="tr-TR" sz="1200">
                        <a:effectLst/>
                        <a:latin typeface="Times New Roman"/>
                        <a:ea typeface="Times New Roman"/>
                      </a:endParaRPr>
                    </a:p>
                  </a:txBody>
                  <a:tcPr marL="68580" marR="68580" marT="0" marB="0" anchor="ctr"/>
                </a:tc>
                <a:tc>
                  <a:txBody>
                    <a:bodyPr/>
                    <a:lstStyle/>
                    <a:p>
                      <a:pPr algn="ctr">
                        <a:lnSpc>
                          <a:spcPct val="120000"/>
                        </a:lnSpc>
                        <a:spcAft>
                          <a:spcPts val="0"/>
                        </a:spcAft>
                      </a:pPr>
                      <a:r>
                        <a:rPr lang="tr-TR" sz="1200" dirty="0">
                          <a:effectLst/>
                        </a:rPr>
                        <a:t>127.924</a:t>
                      </a:r>
                      <a:endParaRPr lang="tr-TR" sz="1200" dirty="0">
                        <a:effectLst/>
                        <a:latin typeface="Times New Roman"/>
                        <a:ea typeface="Times New Roman"/>
                      </a:endParaRPr>
                    </a:p>
                  </a:txBody>
                  <a:tcPr marL="68580" marR="68580" marT="0" marB="0" anchor="ctr"/>
                </a:tc>
                <a:tc>
                  <a:txBody>
                    <a:bodyPr/>
                    <a:lstStyle/>
                    <a:p>
                      <a:pPr algn="ctr">
                        <a:lnSpc>
                          <a:spcPct val="120000"/>
                        </a:lnSpc>
                        <a:spcAft>
                          <a:spcPts val="0"/>
                        </a:spcAft>
                      </a:pPr>
                      <a:r>
                        <a:rPr lang="tr-TR" sz="1200" dirty="0">
                          <a:effectLst/>
                        </a:rPr>
                        <a:t>122.632</a:t>
                      </a:r>
                      <a:endParaRPr lang="tr-TR" sz="1200" dirty="0">
                        <a:effectLst/>
                        <a:latin typeface="Times New Roman"/>
                        <a:ea typeface="Times New Roman"/>
                      </a:endParaRPr>
                    </a:p>
                  </a:txBody>
                  <a:tcPr marL="68580" marR="68580" marT="0" marB="0" anchor="ctr"/>
                </a:tc>
                <a:tc>
                  <a:txBody>
                    <a:bodyPr/>
                    <a:lstStyle/>
                    <a:p>
                      <a:pPr algn="ctr">
                        <a:lnSpc>
                          <a:spcPct val="120000"/>
                        </a:lnSpc>
                        <a:spcAft>
                          <a:spcPts val="0"/>
                        </a:spcAft>
                      </a:pPr>
                      <a:r>
                        <a:rPr lang="tr-TR" sz="1200">
                          <a:effectLst/>
                        </a:rPr>
                        <a:t>114.606</a:t>
                      </a:r>
                      <a:endParaRPr lang="tr-TR" sz="1200">
                        <a:effectLst/>
                        <a:latin typeface="Times New Roman"/>
                        <a:ea typeface="Times New Roman"/>
                      </a:endParaRPr>
                    </a:p>
                  </a:txBody>
                  <a:tcPr marL="68580" marR="68580" marT="0" marB="0" anchor="ctr"/>
                </a:tc>
                <a:extLst>
                  <a:ext uri="{0D108BD9-81ED-4DB2-BD59-A6C34878D82A}">
                    <a16:rowId xmlns:a16="http://schemas.microsoft.com/office/drawing/2014/main" xmlns="" val="10001"/>
                  </a:ext>
                </a:extLst>
              </a:tr>
              <a:tr h="436880">
                <a:tc vMerge="1">
                  <a:txBody>
                    <a:bodyPr/>
                    <a:lstStyle/>
                    <a:p>
                      <a:endParaRPr lang="tr-TR"/>
                    </a:p>
                  </a:txBody>
                  <a:tcPr/>
                </a:tc>
                <a:tc>
                  <a:txBody>
                    <a:bodyPr/>
                    <a:lstStyle/>
                    <a:p>
                      <a:pPr>
                        <a:lnSpc>
                          <a:spcPct val="120000"/>
                        </a:lnSpc>
                        <a:spcAft>
                          <a:spcPts val="0"/>
                        </a:spcAft>
                      </a:pPr>
                      <a:r>
                        <a:rPr lang="tr-TR" sz="1200" dirty="0">
                          <a:effectLst/>
                        </a:rPr>
                        <a:t>4734 Sayılı Kanundaki İhale Usullerine Göre Yapılan Kamu Alım Sayısı</a:t>
                      </a:r>
                      <a:endParaRPr lang="tr-TR" sz="1200" dirty="0">
                        <a:effectLst/>
                        <a:latin typeface="Times New Roman"/>
                        <a:ea typeface="Times New Roman"/>
                      </a:endParaRPr>
                    </a:p>
                  </a:txBody>
                  <a:tcPr marL="68580" marR="68580" marT="0" marB="0" anchor="ctr"/>
                </a:tc>
                <a:tc>
                  <a:txBody>
                    <a:bodyPr/>
                    <a:lstStyle/>
                    <a:p>
                      <a:pPr algn="ctr">
                        <a:lnSpc>
                          <a:spcPct val="120000"/>
                        </a:lnSpc>
                        <a:spcAft>
                          <a:spcPts val="0"/>
                        </a:spcAft>
                      </a:pPr>
                      <a:r>
                        <a:rPr lang="tr-TR" sz="1200">
                          <a:effectLst/>
                        </a:rPr>
                        <a:t>91.107</a:t>
                      </a:r>
                      <a:endParaRPr lang="tr-TR" sz="1200">
                        <a:effectLst/>
                        <a:latin typeface="Times New Roman"/>
                        <a:ea typeface="Times New Roman"/>
                      </a:endParaRPr>
                    </a:p>
                  </a:txBody>
                  <a:tcPr marL="68580" marR="68580" marT="0" marB="0" anchor="ctr"/>
                </a:tc>
                <a:tc>
                  <a:txBody>
                    <a:bodyPr/>
                    <a:lstStyle/>
                    <a:p>
                      <a:pPr algn="ctr">
                        <a:lnSpc>
                          <a:spcPct val="120000"/>
                        </a:lnSpc>
                        <a:spcAft>
                          <a:spcPts val="0"/>
                        </a:spcAft>
                      </a:pPr>
                      <a:r>
                        <a:rPr lang="tr-TR" sz="1200">
                          <a:effectLst/>
                        </a:rPr>
                        <a:t>92.873</a:t>
                      </a:r>
                      <a:endParaRPr lang="tr-TR" sz="1200">
                        <a:effectLst/>
                        <a:latin typeface="Times New Roman"/>
                        <a:ea typeface="Times New Roman"/>
                      </a:endParaRPr>
                    </a:p>
                  </a:txBody>
                  <a:tcPr marL="68580" marR="68580" marT="0" marB="0" anchor="ctr"/>
                </a:tc>
                <a:tc>
                  <a:txBody>
                    <a:bodyPr/>
                    <a:lstStyle/>
                    <a:p>
                      <a:pPr algn="ctr">
                        <a:lnSpc>
                          <a:spcPct val="120000"/>
                        </a:lnSpc>
                        <a:spcAft>
                          <a:spcPts val="0"/>
                        </a:spcAft>
                      </a:pPr>
                      <a:r>
                        <a:rPr lang="tr-TR" sz="1200">
                          <a:effectLst/>
                        </a:rPr>
                        <a:t>89.319</a:t>
                      </a:r>
                      <a:endParaRPr lang="tr-TR" sz="1200">
                        <a:effectLst/>
                        <a:latin typeface="Times New Roman"/>
                        <a:ea typeface="Times New Roman"/>
                      </a:endParaRPr>
                    </a:p>
                  </a:txBody>
                  <a:tcPr marL="68580" marR="68580" marT="0" marB="0" anchor="ctr"/>
                </a:tc>
                <a:tc>
                  <a:txBody>
                    <a:bodyPr/>
                    <a:lstStyle/>
                    <a:p>
                      <a:pPr algn="ctr">
                        <a:lnSpc>
                          <a:spcPct val="120000"/>
                        </a:lnSpc>
                        <a:spcAft>
                          <a:spcPts val="0"/>
                        </a:spcAft>
                      </a:pPr>
                      <a:r>
                        <a:rPr lang="tr-TR" sz="1200">
                          <a:effectLst/>
                        </a:rPr>
                        <a:t>89.315</a:t>
                      </a:r>
                      <a:endParaRPr lang="tr-TR" sz="1200">
                        <a:effectLst/>
                        <a:latin typeface="Times New Roman"/>
                        <a:ea typeface="Times New Roman"/>
                      </a:endParaRPr>
                    </a:p>
                  </a:txBody>
                  <a:tcPr marL="68580" marR="68580" marT="0" marB="0" anchor="ctr"/>
                </a:tc>
                <a:extLst>
                  <a:ext uri="{0D108BD9-81ED-4DB2-BD59-A6C34878D82A}">
                    <a16:rowId xmlns:a16="http://schemas.microsoft.com/office/drawing/2014/main" xmlns="" val="10002"/>
                  </a:ext>
                </a:extLst>
              </a:tr>
              <a:tr h="438150">
                <a:tc>
                  <a:txBody>
                    <a:bodyPr/>
                    <a:lstStyle/>
                    <a:p>
                      <a:pPr algn="ctr">
                        <a:lnSpc>
                          <a:spcPct val="120000"/>
                        </a:lnSpc>
                        <a:spcAft>
                          <a:spcPts val="0"/>
                        </a:spcAft>
                      </a:pPr>
                      <a:r>
                        <a:rPr lang="tr-TR" sz="1100" dirty="0">
                          <a:effectLst/>
                        </a:rPr>
                        <a:t> </a:t>
                      </a:r>
                      <a:endParaRPr lang="tr-TR" sz="1200" dirty="0">
                        <a:effectLst/>
                        <a:latin typeface="Times New Roman"/>
                        <a:ea typeface="Times New Roman"/>
                      </a:endParaRPr>
                    </a:p>
                  </a:txBody>
                  <a:tcPr marL="68580" marR="68580" marT="0" marB="0" anchor="ctr"/>
                </a:tc>
                <a:tc>
                  <a:txBody>
                    <a:bodyPr/>
                    <a:lstStyle/>
                    <a:p>
                      <a:pPr>
                        <a:lnSpc>
                          <a:spcPct val="120000"/>
                        </a:lnSpc>
                        <a:spcAft>
                          <a:spcPts val="0"/>
                        </a:spcAft>
                      </a:pPr>
                      <a:r>
                        <a:rPr lang="tr-TR" sz="1200" dirty="0">
                          <a:effectLst/>
                        </a:rPr>
                        <a:t>4734 Sayılı Kanundaki İhale Usullerine Göre Kamu Alım Tutarı (Milyar TL)</a:t>
                      </a:r>
                      <a:endParaRPr lang="tr-TR" sz="1200" dirty="0">
                        <a:effectLst/>
                        <a:latin typeface="Times New Roman"/>
                        <a:ea typeface="Times New Roman"/>
                      </a:endParaRPr>
                    </a:p>
                  </a:txBody>
                  <a:tcPr marL="68580" marR="68580" marT="0" marB="0" anchor="ctr"/>
                </a:tc>
                <a:tc>
                  <a:txBody>
                    <a:bodyPr/>
                    <a:lstStyle/>
                    <a:p>
                      <a:pPr algn="ctr">
                        <a:lnSpc>
                          <a:spcPct val="120000"/>
                        </a:lnSpc>
                        <a:spcAft>
                          <a:spcPts val="0"/>
                        </a:spcAft>
                      </a:pPr>
                      <a:r>
                        <a:rPr lang="tr-TR" sz="1200">
                          <a:effectLst/>
                        </a:rPr>
                        <a:t>97,4</a:t>
                      </a:r>
                      <a:endParaRPr lang="tr-TR" sz="1200">
                        <a:effectLst/>
                        <a:latin typeface="Times New Roman"/>
                        <a:ea typeface="Times New Roman"/>
                      </a:endParaRPr>
                    </a:p>
                  </a:txBody>
                  <a:tcPr marL="68580" marR="68580" marT="0" marB="0" anchor="ctr"/>
                </a:tc>
                <a:tc>
                  <a:txBody>
                    <a:bodyPr/>
                    <a:lstStyle/>
                    <a:p>
                      <a:pPr algn="ctr">
                        <a:lnSpc>
                          <a:spcPct val="120000"/>
                        </a:lnSpc>
                        <a:spcAft>
                          <a:spcPts val="0"/>
                        </a:spcAft>
                      </a:pPr>
                      <a:r>
                        <a:rPr lang="tr-TR" sz="1200">
                          <a:effectLst/>
                        </a:rPr>
                        <a:t>128,2</a:t>
                      </a:r>
                      <a:endParaRPr lang="tr-TR" sz="1200">
                        <a:effectLst/>
                        <a:latin typeface="Times New Roman"/>
                        <a:ea typeface="Times New Roman"/>
                      </a:endParaRPr>
                    </a:p>
                  </a:txBody>
                  <a:tcPr marL="68580" marR="68580" marT="0" marB="0" anchor="ctr"/>
                </a:tc>
                <a:tc>
                  <a:txBody>
                    <a:bodyPr/>
                    <a:lstStyle/>
                    <a:p>
                      <a:pPr algn="ctr">
                        <a:lnSpc>
                          <a:spcPct val="120000"/>
                        </a:lnSpc>
                        <a:spcAft>
                          <a:spcPts val="0"/>
                        </a:spcAft>
                      </a:pPr>
                      <a:r>
                        <a:rPr lang="tr-TR" sz="1200">
                          <a:effectLst/>
                        </a:rPr>
                        <a:t>155,7</a:t>
                      </a:r>
                      <a:endParaRPr lang="tr-TR" sz="1200">
                        <a:effectLst/>
                        <a:latin typeface="Times New Roman"/>
                        <a:ea typeface="Times New Roman"/>
                      </a:endParaRPr>
                    </a:p>
                  </a:txBody>
                  <a:tcPr marL="68580" marR="68580" marT="0" marB="0" anchor="ctr"/>
                </a:tc>
                <a:tc>
                  <a:txBody>
                    <a:bodyPr/>
                    <a:lstStyle/>
                    <a:p>
                      <a:pPr algn="ctr">
                        <a:lnSpc>
                          <a:spcPct val="120000"/>
                        </a:lnSpc>
                        <a:spcAft>
                          <a:spcPts val="0"/>
                        </a:spcAft>
                      </a:pPr>
                      <a:r>
                        <a:rPr lang="tr-TR" sz="1200">
                          <a:effectLst/>
                        </a:rPr>
                        <a:t>210,3</a:t>
                      </a:r>
                      <a:endParaRPr lang="tr-TR" sz="1200">
                        <a:effectLst/>
                        <a:latin typeface="Times New Roman"/>
                        <a:ea typeface="Times New Roman"/>
                      </a:endParaRPr>
                    </a:p>
                  </a:txBody>
                  <a:tcPr marL="68580" marR="68580" marT="0" marB="0" anchor="ctr"/>
                </a:tc>
                <a:extLst>
                  <a:ext uri="{0D108BD9-81ED-4DB2-BD59-A6C34878D82A}">
                    <a16:rowId xmlns:a16="http://schemas.microsoft.com/office/drawing/2014/main" xmlns="" val="10003"/>
                  </a:ext>
                </a:extLst>
              </a:tr>
              <a:tr h="399415">
                <a:tc rowSpan="3">
                  <a:txBody>
                    <a:bodyPr/>
                    <a:lstStyle/>
                    <a:p>
                      <a:pPr algn="ctr">
                        <a:lnSpc>
                          <a:spcPct val="120000"/>
                        </a:lnSpc>
                        <a:spcAft>
                          <a:spcPts val="0"/>
                        </a:spcAft>
                      </a:pPr>
                      <a:r>
                        <a:rPr lang="tr-TR" sz="1100" dirty="0">
                          <a:effectLst/>
                        </a:rPr>
                        <a:t> </a:t>
                      </a:r>
                      <a:endParaRPr lang="tr-TR" sz="1200" dirty="0">
                        <a:effectLst/>
                        <a:latin typeface="Times New Roman"/>
                        <a:ea typeface="Times New Roman"/>
                      </a:endParaRPr>
                    </a:p>
                  </a:txBody>
                  <a:tcPr marL="68580" marR="68580" marT="0" marB="0" anchor="ctr"/>
                </a:tc>
                <a:tc>
                  <a:txBody>
                    <a:bodyPr/>
                    <a:lstStyle/>
                    <a:p>
                      <a:pPr>
                        <a:lnSpc>
                          <a:spcPct val="120000"/>
                        </a:lnSpc>
                        <a:spcAft>
                          <a:spcPts val="0"/>
                        </a:spcAft>
                      </a:pPr>
                      <a:r>
                        <a:rPr lang="tr-TR" sz="1400" b="1" dirty="0">
                          <a:solidFill>
                            <a:srgbClr val="FF0000"/>
                          </a:solidFill>
                          <a:effectLst/>
                        </a:rPr>
                        <a:t>Açık İhale Usulüne Göre Kamu Alım Sayısı</a:t>
                      </a:r>
                      <a:endParaRPr lang="tr-TR" sz="1400" b="1" dirty="0">
                        <a:solidFill>
                          <a:srgbClr val="FF0000"/>
                        </a:solidFill>
                        <a:effectLst/>
                        <a:latin typeface="Times New Roman"/>
                        <a:ea typeface="Times New Roman"/>
                      </a:endParaRPr>
                    </a:p>
                  </a:txBody>
                  <a:tcPr marL="68580" marR="68580" marT="0" marB="0" anchor="ctr"/>
                </a:tc>
                <a:tc>
                  <a:txBody>
                    <a:bodyPr/>
                    <a:lstStyle/>
                    <a:p>
                      <a:pPr algn="ctr">
                        <a:lnSpc>
                          <a:spcPct val="120000"/>
                        </a:lnSpc>
                        <a:spcAft>
                          <a:spcPts val="0"/>
                        </a:spcAft>
                      </a:pPr>
                      <a:r>
                        <a:rPr lang="tr-TR" sz="1600" b="1" dirty="0">
                          <a:solidFill>
                            <a:srgbClr val="FF0000"/>
                          </a:solidFill>
                          <a:effectLst/>
                        </a:rPr>
                        <a:t>65.016</a:t>
                      </a:r>
                      <a:endParaRPr lang="tr-TR" sz="1600" b="1" dirty="0">
                        <a:solidFill>
                          <a:srgbClr val="FF0000"/>
                        </a:solidFill>
                        <a:effectLst/>
                        <a:latin typeface="Times New Roman"/>
                        <a:ea typeface="Times New Roman"/>
                      </a:endParaRPr>
                    </a:p>
                  </a:txBody>
                  <a:tcPr marL="68580" marR="68580" marT="0" marB="0" anchor="ctr"/>
                </a:tc>
                <a:tc>
                  <a:txBody>
                    <a:bodyPr/>
                    <a:lstStyle/>
                    <a:p>
                      <a:pPr algn="ctr">
                        <a:lnSpc>
                          <a:spcPct val="120000"/>
                        </a:lnSpc>
                        <a:spcAft>
                          <a:spcPts val="0"/>
                        </a:spcAft>
                      </a:pPr>
                      <a:r>
                        <a:rPr lang="tr-TR" sz="1600" b="1" dirty="0">
                          <a:solidFill>
                            <a:srgbClr val="FF0000"/>
                          </a:solidFill>
                          <a:effectLst/>
                        </a:rPr>
                        <a:t>68.508</a:t>
                      </a:r>
                      <a:endParaRPr lang="tr-TR" sz="1600" b="1" dirty="0">
                        <a:solidFill>
                          <a:srgbClr val="FF0000"/>
                        </a:solidFill>
                        <a:effectLst/>
                        <a:latin typeface="Times New Roman"/>
                        <a:ea typeface="Times New Roman"/>
                      </a:endParaRPr>
                    </a:p>
                  </a:txBody>
                  <a:tcPr marL="68580" marR="68580" marT="0" marB="0" anchor="ctr"/>
                </a:tc>
                <a:tc>
                  <a:txBody>
                    <a:bodyPr/>
                    <a:lstStyle/>
                    <a:p>
                      <a:pPr algn="ctr">
                        <a:lnSpc>
                          <a:spcPct val="120000"/>
                        </a:lnSpc>
                        <a:spcAft>
                          <a:spcPts val="0"/>
                        </a:spcAft>
                      </a:pPr>
                      <a:r>
                        <a:rPr lang="tr-TR" sz="1600" b="1" dirty="0">
                          <a:solidFill>
                            <a:srgbClr val="FF0000"/>
                          </a:solidFill>
                          <a:effectLst/>
                        </a:rPr>
                        <a:t>65.437</a:t>
                      </a:r>
                      <a:endParaRPr lang="tr-TR" sz="1600" b="1" dirty="0">
                        <a:solidFill>
                          <a:srgbClr val="FF0000"/>
                        </a:solidFill>
                        <a:effectLst/>
                        <a:latin typeface="Times New Roman"/>
                        <a:ea typeface="Times New Roman"/>
                      </a:endParaRPr>
                    </a:p>
                  </a:txBody>
                  <a:tcPr marL="68580" marR="68580" marT="0" marB="0" anchor="ctr"/>
                </a:tc>
                <a:tc>
                  <a:txBody>
                    <a:bodyPr/>
                    <a:lstStyle/>
                    <a:p>
                      <a:pPr algn="ctr">
                        <a:lnSpc>
                          <a:spcPct val="120000"/>
                        </a:lnSpc>
                        <a:spcAft>
                          <a:spcPts val="0"/>
                        </a:spcAft>
                      </a:pPr>
                      <a:r>
                        <a:rPr lang="tr-TR" sz="1600" b="1" dirty="0">
                          <a:solidFill>
                            <a:srgbClr val="FF0000"/>
                          </a:solidFill>
                          <a:effectLst/>
                        </a:rPr>
                        <a:t>63.473</a:t>
                      </a:r>
                      <a:endParaRPr lang="tr-TR" sz="1600" b="1" dirty="0">
                        <a:solidFill>
                          <a:srgbClr val="FF0000"/>
                        </a:solidFill>
                        <a:effectLst/>
                        <a:latin typeface="Times New Roman"/>
                        <a:ea typeface="Times New Roman"/>
                      </a:endParaRPr>
                    </a:p>
                  </a:txBody>
                  <a:tcPr marL="68580" marR="68580" marT="0" marB="0" anchor="ctr"/>
                </a:tc>
                <a:extLst>
                  <a:ext uri="{0D108BD9-81ED-4DB2-BD59-A6C34878D82A}">
                    <a16:rowId xmlns:a16="http://schemas.microsoft.com/office/drawing/2014/main" xmlns="" val="10004"/>
                  </a:ext>
                </a:extLst>
              </a:tr>
              <a:tr h="342319">
                <a:tc vMerge="1">
                  <a:txBody>
                    <a:bodyPr/>
                    <a:lstStyle/>
                    <a:p>
                      <a:endParaRPr lang="tr-TR"/>
                    </a:p>
                  </a:txBody>
                  <a:tcPr/>
                </a:tc>
                <a:tc>
                  <a:txBody>
                    <a:bodyPr/>
                    <a:lstStyle/>
                    <a:p>
                      <a:pPr>
                        <a:lnSpc>
                          <a:spcPct val="120000"/>
                        </a:lnSpc>
                        <a:spcAft>
                          <a:spcPts val="0"/>
                        </a:spcAft>
                      </a:pPr>
                      <a:r>
                        <a:rPr lang="tr-TR" sz="1200" dirty="0">
                          <a:effectLst/>
                        </a:rPr>
                        <a:t>Kamu Alım Sayısı (%)</a:t>
                      </a:r>
                      <a:endParaRPr lang="tr-TR" sz="1200" dirty="0">
                        <a:effectLst/>
                        <a:latin typeface="Times New Roman"/>
                        <a:ea typeface="Times New Roman"/>
                      </a:endParaRPr>
                    </a:p>
                  </a:txBody>
                  <a:tcPr marL="68580" marR="68580" marT="0" marB="0" anchor="ctr"/>
                </a:tc>
                <a:tc>
                  <a:txBody>
                    <a:bodyPr/>
                    <a:lstStyle/>
                    <a:p>
                      <a:pPr algn="ctr">
                        <a:lnSpc>
                          <a:spcPct val="120000"/>
                        </a:lnSpc>
                        <a:spcAft>
                          <a:spcPts val="0"/>
                        </a:spcAft>
                      </a:pPr>
                      <a:r>
                        <a:rPr lang="tr-TR" sz="1200">
                          <a:effectLst/>
                        </a:rPr>
                        <a:t>71,36</a:t>
                      </a:r>
                      <a:endParaRPr lang="tr-TR" sz="1200">
                        <a:effectLst/>
                        <a:latin typeface="Times New Roman"/>
                        <a:ea typeface="Times New Roman"/>
                      </a:endParaRPr>
                    </a:p>
                  </a:txBody>
                  <a:tcPr marL="68580" marR="68580" marT="0" marB="0" anchor="ctr"/>
                </a:tc>
                <a:tc>
                  <a:txBody>
                    <a:bodyPr/>
                    <a:lstStyle/>
                    <a:p>
                      <a:pPr algn="ctr">
                        <a:lnSpc>
                          <a:spcPct val="120000"/>
                        </a:lnSpc>
                        <a:spcAft>
                          <a:spcPts val="0"/>
                        </a:spcAft>
                      </a:pPr>
                      <a:r>
                        <a:rPr lang="tr-TR" sz="1200">
                          <a:effectLst/>
                        </a:rPr>
                        <a:t>73,77</a:t>
                      </a:r>
                      <a:endParaRPr lang="tr-TR" sz="1200">
                        <a:effectLst/>
                        <a:latin typeface="Times New Roman"/>
                        <a:ea typeface="Times New Roman"/>
                      </a:endParaRPr>
                    </a:p>
                  </a:txBody>
                  <a:tcPr marL="68580" marR="68580" marT="0" marB="0" anchor="ctr"/>
                </a:tc>
                <a:tc>
                  <a:txBody>
                    <a:bodyPr/>
                    <a:lstStyle/>
                    <a:p>
                      <a:pPr algn="ctr">
                        <a:lnSpc>
                          <a:spcPct val="120000"/>
                        </a:lnSpc>
                        <a:spcAft>
                          <a:spcPts val="0"/>
                        </a:spcAft>
                      </a:pPr>
                      <a:r>
                        <a:rPr lang="tr-TR" sz="1200">
                          <a:effectLst/>
                        </a:rPr>
                        <a:t>73,26</a:t>
                      </a:r>
                      <a:endParaRPr lang="tr-TR" sz="1200">
                        <a:effectLst/>
                        <a:latin typeface="Times New Roman"/>
                        <a:ea typeface="Times New Roman"/>
                      </a:endParaRPr>
                    </a:p>
                  </a:txBody>
                  <a:tcPr marL="68580" marR="68580" marT="0" marB="0" anchor="ctr"/>
                </a:tc>
                <a:tc>
                  <a:txBody>
                    <a:bodyPr/>
                    <a:lstStyle/>
                    <a:p>
                      <a:pPr algn="ctr">
                        <a:lnSpc>
                          <a:spcPct val="120000"/>
                        </a:lnSpc>
                        <a:spcAft>
                          <a:spcPts val="0"/>
                        </a:spcAft>
                      </a:pPr>
                      <a:r>
                        <a:rPr lang="tr-TR" sz="1200">
                          <a:effectLst/>
                        </a:rPr>
                        <a:t>71,07</a:t>
                      </a:r>
                      <a:endParaRPr lang="tr-TR" sz="1200">
                        <a:effectLst/>
                        <a:latin typeface="Times New Roman"/>
                        <a:ea typeface="Times New Roman"/>
                      </a:endParaRPr>
                    </a:p>
                  </a:txBody>
                  <a:tcPr marL="68580" marR="68580" marT="0" marB="0" anchor="ctr"/>
                </a:tc>
                <a:extLst>
                  <a:ext uri="{0D108BD9-81ED-4DB2-BD59-A6C34878D82A}">
                    <a16:rowId xmlns:a16="http://schemas.microsoft.com/office/drawing/2014/main" xmlns="" val="10005"/>
                  </a:ext>
                </a:extLst>
              </a:tr>
              <a:tr h="391577">
                <a:tc vMerge="1">
                  <a:txBody>
                    <a:bodyPr/>
                    <a:lstStyle/>
                    <a:p>
                      <a:endParaRPr lang="tr-TR"/>
                    </a:p>
                  </a:txBody>
                  <a:tcPr/>
                </a:tc>
                <a:tc>
                  <a:txBody>
                    <a:bodyPr/>
                    <a:lstStyle/>
                    <a:p>
                      <a:pPr>
                        <a:lnSpc>
                          <a:spcPct val="120000"/>
                        </a:lnSpc>
                        <a:spcAft>
                          <a:spcPts val="0"/>
                        </a:spcAft>
                      </a:pPr>
                      <a:r>
                        <a:rPr lang="tr-TR" sz="1200" dirty="0">
                          <a:effectLst/>
                        </a:rPr>
                        <a:t>Kamu Alım Tutarı (Milyar TL)</a:t>
                      </a:r>
                      <a:endParaRPr lang="tr-TR" sz="1200" dirty="0">
                        <a:effectLst/>
                        <a:latin typeface="Times New Roman"/>
                        <a:ea typeface="Times New Roman"/>
                      </a:endParaRPr>
                    </a:p>
                  </a:txBody>
                  <a:tcPr marL="68580" marR="68580" marT="0" marB="0" anchor="ctr"/>
                </a:tc>
                <a:tc>
                  <a:txBody>
                    <a:bodyPr/>
                    <a:lstStyle/>
                    <a:p>
                      <a:pPr algn="ctr">
                        <a:lnSpc>
                          <a:spcPct val="120000"/>
                        </a:lnSpc>
                        <a:spcAft>
                          <a:spcPts val="0"/>
                        </a:spcAft>
                      </a:pPr>
                      <a:r>
                        <a:rPr lang="tr-TR" sz="1200">
                          <a:effectLst/>
                        </a:rPr>
                        <a:t>83,5</a:t>
                      </a:r>
                      <a:endParaRPr lang="tr-TR" sz="1200">
                        <a:effectLst/>
                        <a:latin typeface="Times New Roman"/>
                        <a:ea typeface="Times New Roman"/>
                      </a:endParaRPr>
                    </a:p>
                  </a:txBody>
                  <a:tcPr marL="68580" marR="68580" marT="0" marB="0" anchor="ctr"/>
                </a:tc>
                <a:tc>
                  <a:txBody>
                    <a:bodyPr/>
                    <a:lstStyle/>
                    <a:p>
                      <a:pPr algn="ctr">
                        <a:lnSpc>
                          <a:spcPct val="120000"/>
                        </a:lnSpc>
                        <a:spcAft>
                          <a:spcPts val="0"/>
                        </a:spcAft>
                      </a:pPr>
                      <a:r>
                        <a:rPr lang="tr-TR" sz="1200">
                          <a:effectLst/>
                        </a:rPr>
                        <a:t>110,7</a:t>
                      </a:r>
                      <a:endParaRPr lang="tr-TR" sz="1200">
                        <a:effectLst/>
                        <a:latin typeface="Times New Roman"/>
                        <a:ea typeface="Times New Roman"/>
                      </a:endParaRPr>
                    </a:p>
                  </a:txBody>
                  <a:tcPr marL="68580" marR="68580" marT="0" marB="0" anchor="ctr"/>
                </a:tc>
                <a:tc>
                  <a:txBody>
                    <a:bodyPr/>
                    <a:lstStyle/>
                    <a:p>
                      <a:pPr algn="ctr">
                        <a:lnSpc>
                          <a:spcPct val="120000"/>
                        </a:lnSpc>
                        <a:spcAft>
                          <a:spcPts val="0"/>
                        </a:spcAft>
                      </a:pPr>
                      <a:r>
                        <a:rPr lang="tr-TR" sz="1200">
                          <a:effectLst/>
                        </a:rPr>
                        <a:t>125,7</a:t>
                      </a:r>
                      <a:endParaRPr lang="tr-TR" sz="1200">
                        <a:effectLst/>
                        <a:latin typeface="Times New Roman"/>
                        <a:ea typeface="Times New Roman"/>
                      </a:endParaRPr>
                    </a:p>
                  </a:txBody>
                  <a:tcPr marL="68580" marR="68580" marT="0" marB="0" anchor="ctr"/>
                </a:tc>
                <a:tc>
                  <a:txBody>
                    <a:bodyPr/>
                    <a:lstStyle/>
                    <a:p>
                      <a:pPr algn="ctr">
                        <a:lnSpc>
                          <a:spcPct val="120000"/>
                        </a:lnSpc>
                        <a:spcAft>
                          <a:spcPts val="0"/>
                        </a:spcAft>
                      </a:pPr>
                      <a:r>
                        <a:rPr lang="tr-TR" sz="1200">
                          <a:effectLst/>
                        </a:rPr>
                        <a:t>141,6</a:t>
                      </a:r>
                      <a:endParaRPr lang="tr-TR" sz="1200">
                        <a:effectLst/>
                        <a:latin typeface="Times New Roman"/>
                        <a:ea typeface="Times New Roman"/>
                      </a:endParaRPr>
                    </a:p>
                  </a:txBody>
                  <a:tcPr marL="68580" marR="68580" marT="0" marB="0" anchor="ctr"/>
                </a:tc>
                <a:extLst>
                  <a:ext uri="{0D108BD9-81ED-4DB2-BD59-A6C34878D82A}">
                    <a16:rowId xmlns:a16="http://schemas.microsoft.com/office/drawing/2014/main" xmlns="" val="10006"/>
                  </a:ext>
                </a:extLst>
              </a:tr>
              <a:tr h="384047">
                <a:tc rowSpan="3">
                  <a:txBody>
                    <a:bodyPr/>
                    <a:lstStyle/>
                    <a:p>
                      <a:pPr algn="ctr">
                        <a:lnSpc>
                          <a:spcPct val="120000"/>
                        </a:lnSpc>
                        <a:spcAft>
                          <a:spcPts val="0"/>
                        </a:spcAft>
                      </a:pPr>
                      <a:r>
                        <a:rPr lang="tr-TR" sz="1100" dirty="0">
                          <a:effectLst/>
                        </a:rPr>
                        <a:t> </a:t>
                      </a:r>
                      <a:endParaRPr lang="tr-TR" sz="1200" dirty="0">
                        <a:effectLst/>
                        <a:latin typeface="Times New Roman"/>
                        <a:ea typeface="Times New Roman"/>
                      </a:endParaRPr>
                    </a:p>
                  </a:txBody>
                  <a:tcPr marL="68580" marR="68580" marT="0" marB="0" anchor="ctr"/>
                </a:tc>
                <a:tc>
                  <a:txBody>
                    <a:bodyPr/>
                    <a:lstStyle/>
                    <a:p>
                      <a:pPr>
                        <a:lnSpc>
                          <a:spcPct val="120000"/>
                        </a:lnSpc>
                        <a:spcAft>
                          <a:spcPts val="0"/>
                        </a:spcAft>
                      </a:pPr>
                      <a:r>
                        <a:rPr lang="tr-TR" sz="1400" b="1" dirty="0">
                          <a:solidFill>
                            <a:srgbClr val="FF0000"/>
                          </a:solidFill>
                          <a:effectLst/>
                        </a:rPr>
                        <a:t>21/f Kapsamında Pazarlık Usulüne Göre Kamu Alım Sayısı</a:t>
                      </a:r>
                      <a:endParaRPr lang="tr-TR" sz="1400" b="1" dirty="0">
                        <a:solidFill>
                          <a:srgbClr val="FF0000"/>
                        </a:solidFill>
                        <a:effectLst/>
                        <a:latin typeface="Times New Roman"/>
                        <a:ea typeface="Times New Roman"/>
                      </a:endParaRPr>
                    </a:p>
                  </a:txBody>
                  <a:tcPr marL="68580" marR="68580" marT="0" marB="0" anchor="ctr"/>
                </a:tc>
                <a:tc>
                  <a:txBody>
                    <a:bodyPr/>
                    <a:lstStyle/>
                    <a:p>
                      <a:pPr algn="ctr">
                        <a:lnSpc>
                          <a:spcPct val="120000"/>
                        </a:lnSpc>
                        <a:spcAft>
                          <a:spcPts val="0"/>
                        </a:spcAft>
                      </a:pPr>
                      <a:r>
                        <a:rPr lang="tr-TR" sz="1600" b="1" dirty="0">
                          <a:solidFill>
                            <a:srgbClr val="FF0000"/>
                          </a:solidFill>
                          <a:effectLst/>
                        </a:rPr>
                        <a:t>17.067</a:t>
                      </a:r>
                      <a:endParaRPr lang="tr-TR" sz="1600" b="1" dirty="0">
                        <a:solidFill>
                          <a:srgbClr val="FF0000"/>
                        </a:solidFill>
                        <a:effectLst/>
                        <a:latin typeface="Times New Roman"/>
                        <a:ea typeface="Times New Roman"/>
                      </a:endParaRPr>
                    </a:p>
                  </a:txBody>
                  <a:tcPr marL="68580" marR="68580" marT="0" marB="0" anchor="ctr"/>
                </a:tc>
                <a:tc>
                  <a:txBody>
                    <a:bodyPr/>
                    <a:lstStyle/>
                    <a:p>
                      <a:pPr algn="ctr">
                        <a:lnSpc>
                          <a:spcPct val="120000"/>
                        </a:lnSpc>
                        <a:spcAft>
                          <a:spcPts val="0"/>
                        </a:spcAft>
                      </a:pPr>
                      <a:r>
                        <a:rPr lang="tr-TR" sz="1600" b="1" dirty="0">
                          <a:solidFill>
                            <a:srgbClr val="FF0000"/>
                          </a:solidFill>
                          <a:effectLst/>
                        </a:rPr>
                        <a:t>16.539</a:t>
                      </a:r>
                      <a:endParaRPr lang="tr-TR" sz="1600" b="1" dirty="0">
                        <a:solidFill>
                          <a:srgbClr val="FF0000"/>
                        </a:solidFill>
                        <a:effectLst/>
                        <a:latin typeface="Times New Roman"/>
                        <a:ea typeface="Times New Roman"/>
                      </a:endParaRPr>
                    </a:p>
                  </a:txBody>
                  <a:tcPr marL="68580" marR="68580" marT="0" marB="0" anchor="ctr"/>
                </a:tc>
                <a:tc>
                  <a:txBody>
                    <a:bodyPr/>
                    <a:lstStyle/>
                    <a:p>
                      <a:pPr algn="ctr">
                        <a:lnSpc>
                          <a:spcPct val="120000"/>
                        </a:lnSpc>
                        <a:spcAft>
                          <a:spcPts val="0"/>
                        </a:spcAft>
                      </a:pPr>
                      <a:r>
                        <a:rPr lang="tr-TR" sz="1600" b="1" dirty="0">
                          <a:solidFill>
                            <a:srgbClr val="FF0000"/>
                          </a:solidFill>
                          <a:effectLst/>
                        </a:rPr>
                        <a:t>16.571</a:t>
                      </a:r>
                      <a:endParaRPr lang="tr-TR" sz="1600" b="1" dirty="0">
                        <a:solidFill>
                          <a:srgbClr val="FF0000"/>
                        </a:solidFill>
                        <a:effectLst/>
                        <a:latin typeface="Times New Roman"/>
                        <a:ea typeface="Times New Roman"/>
                      </a:endParaRPr>
                    </a:p>
                  </a:txBody>
                  <a:tcPr marL="68580" marR="68580" marT="0" marB="0" anchor="ctr"/>
                </a:tc>
                <a:tc>
                  <a:txBody>
                    <a:bodyPr/>
                    <a:lstStyle/>
                    <a:p>
                      <a:pPr algn="ctr">
                        <a:lnSpc>
                          <a:spcPct val="120000"/>
                        </a:lnSpc>
                        <a:spcAft>
                          <a:spcPts val="0"/>
                        </a:spcAft>
                      </a:pPr>
                      <a:r>
                        <a:rPr lang="tr-TR" sz="1600" b="1" dirty="0">
                          <a:solidFill>
                            <a:srgbClr val="FF0000"/>
                          </a:solidFill>
                          <a:effectLst/>
                        </a:rPr>
                        <a:t>17.828</a:t>
                      </a:r>
                      <a:endParaRPr lang="tr-TR" sz="1600" b="1" dirty="0">
                        <a:solidFill>
                          <a:srgbClr val="FF0000"/>
                        </a:solidFill>
                        <a:effectLst/>
                        <a:latin typeface="Times New Roman"/>
                        <a:ea typeface="Times New Roman"/>
                      </a:endParaRPr>
                    </a:p>
                  </a:txBody>
                  <a:tcPr marL="68580" marR="68580" marT="0" marB="0" anchor="ctr"/>
                </a:tc>
                <a:extLst>
                  <a:ext uri="{0D108BD9-81ED-4DB2-BD59-A6C34878D82A}">
                    <a16:rowId xmlns:a16="http://schemas.microsoft.com/office/drawing/2014/main" xmlns="" val="10007"/>
                  </a:ext>
                </a:extLst>
              </a:tr>
              <a:tr h="400040">
                <a:tc vMerge="1">
                  <a:txBody>
                    <a:bodyPr/>
                    <a:lstStyle/>
                    <a:p>
                      <a:endParaRPr lang="tr-TR"/>
                    </a:p>
                  </a:txBody>
                  <a:tcPr/>
                </a:tc>
                <a:tc>
                  <a:txBody>
                    <a:bodyPr/>
                    <a:lstStyle/>
                    <a:p>
                      <a:pPr>
                        <a:lnSpc>
                          <a:spcPct val="120000"/>
                        </a:lnSpc>
                        <a:spcAft>
                          <a:spcPts val="0"/>
                        </a:spcAft>
                      </a:pPr>
                      <a:r>
                        <a:rPr lang="tr-TR" sz="1200" dirty="0">
                          <a:effectLst/>
                        </a:rPr>
                        <a:t>Kamu Alım Sayısı (%)</a:t>
                      </a:r>
                      <a:endParaRPr lang="tr-TR" sz="1200" dirty="0">
                        <a:effectLst/>
                        <a:latin typeface="Times New Roman"/>
                        <a:ea typeface="Times New Roman"/>
                      </a:endParaRPr>
                    </a:p>
                  </a:txBody>
                  <a:tcPr marL="68580" marR="68580" marT="0" marB="0" anchor="ctr"/>
                </a:tc>
                <a:tc>
                  <a:txBody>
                    <a:bodyPr/>
                    <a:lstStyle/>
                    <a:p>
                      <a:pPr algn="ctr">
                        <a:lnSpc>
                          <a:spcPct val="120000"/>
                        </a:lnSpc>
                        <a:spcAft>
                          <a:spcPts val="0"/>
                        </a:spcAft>
                      </a:pPr>
                      <a:r>
                        <a:rPr lang="tr-TR" sz="1200" dirty="0">
                          <a:effectLst/>
                        </a:rPr>
                        <a:t>18,73</a:t>
                      </a:r>
                      <a:endParaRPr lang="tr-TR" sz="1200" dirty="0">
                        <a:effectLst/>
                        <a:latin typeface="Times New Roman"/>
                        <a:ea typeface="Times New Roman"/>
                      </a:endParaRPr>
                    </a:p>
                  </a:txBody>
                  <a:tcPr marL="68580" marR="68580" marT="0" marB="0" anchor="ctr"/>
                </a:tc>
                <a:tc>
                  <a:txBody>
                    <a:bodyPr/>
                    <a:lstStyle/>
                    <a:p>
                      <a:pPr algn="ctr">
                        <a:lnSpc>
                          <a:spcPct val="120000"/>
                        </a:lnSpc>
                        <a:spcAft>
                          <a:spcPts val="0"/>
                        </a:spcAft>
                      </a:pPr>
                      <a:r>
                        <a:rPr lang="tr-TR" sz="1200" dirty="0">
                          <a:effectLst/>
                        </a:rPr>
                        <a:t>17,81</a:t>
                      </a:r>
                      <a:endParaRPr lang="tr-TR" sz="1200" dirty="0">
                        <a:effectLst/>
                        <a:latin typeface="Times New Roman"/>
                        <a:ea typeface="Times New Roman"/>
                      </a:endParaRPr>
                    </a:p>
                  </a:txBody>
                  <a:tcPr marL="68580" marR="68580" marT="0" marB="0" anchor="ctr"/>
                </a:tc>
                <a:tc>
                  <a:txBody>
                    <a:bodyPr/>
                    <a:lstStyle/>
                    <a:p>
                      <a:pPr algn="ctr">
                        <a:lnSpc>
                          <a:spcPct val="120000"/>
                        </a:lnSpc>
                        <a:spcAft>
                          <a:spcPts val="0"/>
                        </a:spcAft>
                      </a:pPr>
                      <a:r>
                        <a:rPr lang="tr-TR" sz="1200" dirty="0">
                          <a:effectLst/>
                        </a:rPr>
                        <a:t>18,55</a:t>
                      </a:r>
                      <a:endParaRPr lang="tr-TR" sz="1200" dirty="0">
                        <a:effectLst/>
                        <a:latin typeface="Times New Roman"/>
                        <a:ea typeface="Times New Roman"/>
                      </a:endParaRPr>
                    </a:p>
                  </a:txBody>
                  <a:tcPr marL="68580" marR="68580" marT="0" marB="0" anchor="ctr"/>
                </a:tc>
                <a:tc>
                  <a:txBody>
                    <a:bodyPr/>
                    <a:lstStyle/>
                    <a:p>
                      <a:pPr algn="ctr">
                        <a:lnSpc>
                          <a:spcPct val="120000"/>
                        </a:lnSpc>
                        <a:spcAft>
                          <a:spcPts val="0"/>
                        </a:spcAft>
                      </a:pPr>
                      <a:r>
                        <a:rPr lang="tr-TR" sz="1200" dirty="0">
                          <a:effectLst/>
                        </a:rPr>
                        <a:t>19,96</a:t>
                      </a:r>
                      <a:endParaRPr lang="tr-TR" sz="1200" dirty="0">
                        <a:effectLst/>
                        <a:latin typeface="Times New Roman"/>
                        <a:ea typeface="Times New Roman"/>
                      </a:endParaRPr>
                    </a:p>
                  </a:txBody>
                  <a:tcPr marL="68580" marR="68580" marT="0" marB="0" anchor="ctr"/>
                </a:tc>
                <a:extLst>
                  <a:ext uri="{0D108BD9-81ED-4DB2-BD59-A6C34878D82A}">
                    <a16:rowId xmlns:a16="http://schemas.microsoft.com/office/drawing/2014/main" xmlns="" val="10008"/>
                  </a:ext>
                </a:extLst>
              </a:tr>
              <a:tr h="318400">
                <a:tc vMerge="1">
                  <a:txBody>
                    <a:bodyPr/>
                    <a:lstStyle/>
                    <a:p>
                      <a:endParaRPr lang="tr-TR"/>
                    </a:p>
                  </a:txBody>
                  <a:tcPr/>
                </a:tc>
                <a:tc>
                  <a:txBody>
                    <a:bodyPr/>
                    <a:lstStyle/>
                    <a:p>
                      <a:pPr>
                        <a:lnSpc>
                          <a:spcPct val="120000"/>
                        </a:lnSpc>
                        <a:spcAft>
                          <a:spcPts val="0"/>
                        </a:spcAft>
                      </a:pPr>
                      <a:r>
                        <a:rPr lang="tr-TR" sz="1200" dirty="0">
                          <a:effectLst/>
                        </a:rPr>
                        <a:t>Kamu Alım Tutarı (Milyar TL)</a:t>
                      </a:r>
                      <a:endParaRPr lang="tr-TR" sz="1200" dirty="0">
                        <a:effectLst/>
                        <a:latin typeface="Times New Roman"/>
                        <a:ea typeface="Times New Roman"/>
                      </a:endParaRPr>
                    </a:p>
                  </a:txBody>
                  <a:tcPr marL="68580" marR="68580" marT="0" marB="0" anchor="ctr"/>
                </a:tc>
                <a:tc>
                  <a:txBody>
                    <a:bodyPr/>
                    <a:lstStyle/>
                    <a:p>
                      <a:pPr algn="ctr">
                        <a:lnSpc>
                          <a:spcPct val="120000"/>
                        </a:lnSpc>
                        <a:spcAft>
                          <a:spcPts val="0"/>
                        </a:spcAft>
                      </a:pPr>
                      <a:r>
                        <a:rPr lang="tr-TR" sz="1200">
                          <a:effectLst/>
                        </a:rPr>
                        <a:t>1,49</a:t>
                      </a:r>
                      <a:endParaRPr lang="tr-TR" sz="1200">
                        <a:effectLst/>
                        <a:latin typeface="Times New Roman"/>
                        <a:ea typeface="Times New Roman"/>
                      </a:endParaRPr>
                    </a:p>
                  </a:txBody>
                  <a:tcPr marL="68580" marR="68580" marT="0" marB="0" anchor="ctr"/>
                </a:tc>
                <a:tc>
                  <a:txBody>
                    <a:bodyPr/>
                    <a:lstStyle/>
                    <a:p>
                      <a:pPr algn="ctr">
                        <a:lnSpc>
                          <a:spcPct val="120000"/>
                        </a:lnSpc>
                        <a:spcAft>
                          <a:spcPts val="0"/>
                        </a:spcAft>
                      </a:pPr>
                      <a:r>
                        <a:rPr lang="tr-TR" sz="1200">
                          <a:effectLst/>
                        </a:rPr>
                        <a:t>1,65</a:t>
                      </a:r>
                      <a:endParaRPr lang="tr-TR" sz="1200">
                        <a:effectLst/>
                        <a:latin typeface="Times New Roman"/>
                        <a:ea typeface="Times New Roman"/>
                      </a:endParaRPr>
                    </a:p>
                  </a:txBody>
                  <a:tcPr marL="68580" marR="68580" marT="0" marB="0" anchor="ctr"/>
                </a:tc>
                <a:tc>
                  <a:txBody>
                    <a:bodyPr/>
                    <a:lstStyle/>
                    <a:p>
                      <a:pPr algn="ctr">
                        <a:lnSpc>
                          <a:spcPct val="120000"/>
                        </a:lnSpc>
                        <a:spcAft>
                          <a:spcPts val="0"/>
                        </a:spcAft>
                      </a:pPr>
                      <a:r>
                        <a:rPr lang="tr-TR" sz="1200">
                          <a:effectLst/>
                        </a:rPr>
                        <a:t>1,78</a:t>
                      </a:r>
                      <a:endParaRPr lang="tr-TR" sz="1200">
                        <a:effectLst/>
                        <a:latin typeface="Times New Roman"/>
                        <a:ea typeface="Times New Roman"/>
                      </a:endParaRPr>
                    </a:p>
                  </a:txBody>
                  <a:tcPr marL="68580" marR="68580" marT="0" marB="0" anchor="ctr"/>
                </a:tc>
                <a:tc>
                  <a:txBody>
                    <a:bodyPr/>
                    <a:lstStyle/>
                    <a:p>
                      <a:pPr algn="ctr">
                        <a:lnSpc>
                          <a:spcPct val="120000"/>
                        </a:lnSpc>
                        <a:spcAft>
                          <a:spcPts val="0"/>
                        </a:spcAft>
                      </a:pPr>
                      <a:r>
                        <a:rPr lang="tr-TR" sz="1200" dirty="0">
                          <a:effectLst/>
                        </a:rPr>
                        <a:t>2,13</a:t>
                      </a:r>
                      <a:endParaRPr lang="tr-TR" sz="1200" dirty="0">
                        <a:effectLst/>
                        <a:latin typeface="Times New Roman"/>
                        <a:ea typeface="Times New Roman"/>
                      </a:endParaRPr>
                    </a:p>
                  </a:txBody>
                  <a:tcPr marL="68580" marR="68580" marT="0" marB="0" anchor="ct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val="418648319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AC6B6279-0DCA-4017-BA5C-5857DE11AE84}"/>
              </a:ext>
            </a:extLst>
          </p:cNvPr>
          <p:cNvSpPr>
            <a:spLocks noGrp="1"/>
          </p:cNvSpPr>
          <p:nvPr>
            <p:ph type="title"/>
          </p:nvPr>
        </p:nvSpPr>
        <p:spPr/>
        <p:txBody>
          <a:bodyPr>
            <a:normAutofit fontScale="90000"/>
          </a:bodyPr>
          <a:lstStyle/>
          <a:p>
            <a:pPr algn="ctr"/>
            <a:r>
              <a:rPr lang="tr-TR" dirty="0"/>
              <a:t>Elektronik İhale Usulünün </a:t>
            </a:r>
            <a:br>
              <a:rPr lang="tr-TR" dirty="0"/>
            </a:br>
            <a:r>
              <a:rPr lang="tr-TR" altLang="tr-TR" b="1" dirty="0">
                <a:latin typeface="Arial" charset="0"/>
                <a:cs typeface="Arial" charset="0"/>
              </a:rPr>
              <a:t>Genel Özellikleri</a:t>
            </a:r>
            <a:endParaRPr lang="tr-TR" dirty="0"/>
          </a:p>
        </p:txBody>
      </p:sp>
      <p:sp>
        <p:nvSpPr>
          <p:cNvPr id="4" name="Slayt Numarası Yer Tutucusu 3">
            <a:extLst>
              <a:ext uri="{FF2B5EF4-FFF2-40B4-BE49-F238E27FC236}">
                <a16:creationId xmlns:a16="http://schemas.microsoft.com/office/drawing/2014/main" xmlns="" id="{FADB8560-5C88-42E3-AB9B-C8E594F3BBEC}"/>
              </a:ext>
            </a:extLst>
          </p:cNvPr>
          <p:cNvSpPr>
            <a:spLocks noGrp="1"/>
          </p:cNvSpPr>
          <p:nvPr>
            <p:ph type="sldNum" sz="quarter" idx="12"/>
          </p:nvPr>
        </p:nvSpPr>
        <p:spPr/>
        <p:txBody>
          <a:bodyPr/>
          <a:lstStyle/>
          <a:p>
            <a:fld id="{DF1F79AB-9229-4814-A1F8-FDBD1522D16E}" type="slidenum">
              <a:rPr lang="tr-TR" smtClean="0"/>
              <a:t>69</a:t>
            </a:fld>
            <a:endParaRPr lang="tr-TR"/>
          </a:p>
        </p:txBody>
      </p:sp>
      <p:pic>
        <p:nvPicPr>
          <p:cNvPr id="5" name="Picture 2" descr="ihale e ile ilgili gÃ¶rsel sonucu">
            <a:extLst>
              <a:ext uri="{FF2B5EF4-FFF2-40B4-BE49-F238E27FC236}">
                <a16:creationId xmlns:a16="http://schemas.microsoft.com/office/drawing/2014/main" xmlns="" id="{45F932DB-4E32-4FBE-9B83-7FEA11109F1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38401" y="1905001"/>
            <a:ext cx="8667750" cy="438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1111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8118104C-B085-4C83-9E81-70EDB53D1330}"/>
              </a:ext>
            </a:extLst>
          </p:cNvPr>
          <p:cNvSpPr>
            <a:spLocks noGrp="1"/>
          </p:cNvSpPr>
          <p:nvPr>
            <p:ph type="title"/>
          </p:nvPr>
        </p:nvSpPr>
        <p:spPr/>
        <p:txBody>
          <a:bodyPr>
            <a:normAutofit fontScale="90000"/>
          </a:bodyPr>
          <a:lstStyle/>
          <a:p>
            <a:pPr algn="ctr"/>
            <a:r>
              <a:rPr lang="tr-TR" b="1" dirty="0">
                <a:latin typeface="Times New Roman" panose="02020603050405020304" pitchFamily="18" charset="0"/>
                <a:cs typeface="Times New Roman" panose="02020603050405020304" pitchFamily="18" charset="0"/>
              </a:rPr>
              <a:t>19.06.2018 tarihli Resmi Gazetede yapılan değişiklikler</a:t>
            </a:r>
            <a:endParaRPr lang="tr-TR" dirty="0"/>
          </a:p>
        </p:txBody>
      </p:sp>
      <p:sp>
        <p:nvSpPr>
          <p:cNvPr id="3" name="İçerik Yer Tutucusu 2">
            <a:extLst>
              <a:ext uri="{FF2B5EF4-FFF2-40B4-BE49-F238E27FC236}">
                <a16:creationId xmlns:a16="http://schemas.microsoft.com/office/drawing/2014/main" xmlns="" id="{1FDF0BE9-6D7F-4F1F-AAAA-77EA487A796A}"/>
              </a:ext>
            </a:extLst>
          </p:cNvPr>
          <p:cNvSpPr>
            <a:spLocks noGrp="1"/>
          </p:cNvSpPr>
          <p:nvPr>
            <p:ph idx="1"/>
          </p:nvPr>
        </p:nvSpPr>
        <p:spPr>
          <a:xfrm>
            <a:off x="1514476" y="1638300"/>
            <a:ext cx="10579988" cy="5143500"/>
          </a:xfrm>
        </p:spPr>
        <p:txBody>
          <a:bodyPr>
            <a:normAutofit fontScale="92500" lnSpcReduction="20000"/>
          </a:bodyPr>
          <a:lstStyle/>
          <a:p>
            <a:r>
              <a:rPr lang="tr-TR" sz="3500" b="1" dirty="0">
                <a:solidFill>
                  <a:schemeClr val="accent3"/>
                </a:solidFill>
                <a:latin typeface="Times New Roman" panose="02020603050405020304" pitchFamily="18" charset="0"/>
                <a:cs typeface="Times New Roman" panose="02020603050405020304" pitchFamily="18" charset="0"/>
              </a:rPr>
              <a:t>   İSTENECEK BELGELERİN AZALTILMASI</a:t>
            </a:r>
          </a:p>
          <a:p>
            <a:endParaRPr lang="tr-TR" sz="800" b="1" dirty="0">
              <a:solidFill>
                <a:schemeClr val="accent3"/>
              </a:solidFill>
              <a:latin typeface="Times New Roman" panose="02020603050405020304" pitchFamily="18" charset="0"/>
              <a:cs typeface="Times New Roman" panose="02020603050405020304" pitchFamily="18" charset="0"/>
            </a:endParaRPr>
          </a:p>
          <a:p>
            <a:pPr marL="0" indent="0" algn="just">
              <a:buNone/>
            </a:pPr>
            <a:r>
              <a:rPr lang="tr-TR" sz="2800" b="1" dirty="0">
                <a:solidFill>
                  <a:srgbClr val="FF0000"/>
                </a:solidFill>
                <a:latin typeface="Times New Roman" panose="02020603050405020304" pitchFamily="18" charset="0"/>
                <a:cs typeface="Times New Roman" panose="02020603050405020304" pitchFamily="18" charset="0"/>
              </a:rPr>
              <a:t> </a:t>
            </a:r>
            <a:r>
              <a:rPr lang="tr-TR" sz="3000" b="1" dirty="0">
                <a:solidFill>
                  <a:srgbClr val="FF0000"/>
                </a:solidFill>
                <a:latin typeface="Times New Roman" panose="02020603050405020304" pitchFamily="18" charset="0"/>
                <a:cs typeface="Times New Roman" panose="02020603050405020304" pitchFamily="18" charset="0"/>
              </a:rPr>
              <a:t>        </a:t>
            </a:r>
            <a:r>
              <a:rPr lang="tr-TR" sz="3200" dirty="0">
                <a:solidFill>
                  <a:srgbClr val="002060"/>
                </a:solidFill>
              </a:rPr>
              <a:t>- Bu kapsamda;</a:t>
            </a:r>
          </a:p>
          <a:p>
            <a:pPr marL="0" indent="0" algn="just">
              <a:buNone/>
            </a:pPr>
            <a:r>
              <a:rPr lang="tr-TR" sz="3200" dirty="0">
                <a:solidFill>
                  <a:srgbClr val="002060"/>
                </a:solidFill>
              </a:rPr>
              <a:t>     </a:t>
            </a:r>
            <a:r>
              <a:rPr lang="tr-TR" sz="3600" b="1" u="sng" dirty="0">
                <a:solidFill>
                  <a:srgbClr val="002060"/>
                </a:solidFill>
              </a:rPr>
              <a:t>Fiziki ortamda</a:t>
            </a:r>
            <a:r>
              <a:rPr lang="tr-TR" sz="3600" dirty="0">
                <a:solidFill>
                  <a:srgbClr val="002060"/>
                </a:solidFill>
              </a:rPr>
              <a:t> </a:t>
            </a:r>
            <a:r>
              <a:rPr lang="tr-TR" sz="3200" dirty="0">
                <a:solidFill>
                  <a:srgbClr val="002060"/>
                </a:solidFill>
              </a:rPr>
              <a:t>yapılan ihalelerde</a:t>
            </a:r>
          </a:p>
          <a:p>
            <a:pPr marL="0" indent="0" algn="just">
              <a:buNone/>
            </a:pPr>
            <a:r>
              <a:rPr lang="tr-TR" sz="3200" dirty="0">
                <a:solidFill>
                  <a:srgbClr val="002060"/>
                </a:solidFill>
              </a:rPr>
              <a:t>     Tekliflerin sunuluşunun ve değerlendirilmesinin</a:t>
            </a:r>
          </a:p>
          <a:p>
            <a:pPr marL="0" indent="0" algn="just">
              <a:buNone/>
            </a:pPr>
            <a:r>
              <a:rPr lang="tr-TR" sz="3200" dirty="0">
                <a:solidFill>
                  <a:srgbClr val="002060"/>
                </a:solidFill>
              </a:rPr>
              <a:t>     </a:t>
            </a:r>
            <a:r>
              <a:rPr lang="tr-TR" sz="3200" u="sng" dirty="0">
                <a:solidFill>
                  <a:srgbClr val="002060"/>
                </a:solidFill>
              </a:rPr>
              <a:t>Nasıl yapılacağına ilişkin olarak</a:t>
            </a:r>
          </a:p>
          <a:p>
            <a:pPr marL="0" indent="0">
              <a:buNone/>
            </a:pPr>
            <a:r>
              <a:rPr lang="tr-TR" sz="3200" b="1" dirty="0">
                <a:solidFill>
                  <a:srgbClr val="002060"/>
                </a:solidFill>
              </a:rPr>
              <a:t>       İhale Uygulama Yönetmelikleri </a:t>
            </a:r>
            <a:r>
              <a:rPr lang="tr-TR" sz="3200" dirty="0">
                <a:solidFill>
                  <a:srgbClr val="002060"/>
                </a:solidFill>
              </a:rPr>
              <a:t>ekine</a:t>
            </a:r>
          </a:p>
          <a:p>
            <a:pPr marL="0" indent="0">
              <a:buNone/>
            </a:pPr>
            <a:r>
              <a:rPr lang="tr-TR" b="1" dirty="0"/>
              <a:t>    ‘ internet ortamında sorgulaması yapılabilen </a:t>
            </a:r>
          </a:p>
          <a:p>
            <a:pPr marL="0" indent="0">
              <a:buNone/>
            </a:pPr>
            <a:r>
              <a:rPr lang="tr-TR" b="1" dirty="0"/>
              <a:t>     'katılım ve yeterlik </a:t>
            </a:r>
            <a:r>
              <a:rPr lang="tr-TR" b="1" dirty="0" err="1"/>
              <a:t>kriter'lerine</a:t>
            </a:r>
            <a:r>
              <a:rPr lang="tr-TR" b="1" dirty="0"/>
              <a:t> </a:t>
            </a:r>
            <a:r>
              <a:rPr lang="tr-TR" dirty="0"/>
              <a:t>ilişkin belgelerin belirtildiği’</a:t>
            </a:r>
            <a:endParaRPr lang="tr-TR" sz="3200" dirty="0">
              <a:solidFill>
                <a:srgbClr val="002060"/>
              </a:solidFill>
            </a:endParaRPr>
          </a:p>
          <a:p>
            <a:pPr marL="0" indent="0" algn="just">
              <a:buNone/>
            </a:pPr>
            <a:r>
              <a:rPr lang="tr-TR" sz="3200" b="1" dirty="0">
                <a:solidFill>
                  <a:srgbClr val="002060"/>
                </a:solidFill>
                <a:effectLst>
                  <a:outerShdw blurRad="38100" dist="38100" dir="2700000" algn="tl">
                    <a:srgbClr val="000000">
                      <a:alpha val="43137"/>
                    </a:srgbClr>
                  </a:outerShdw>
                </a:effectLst>
              </a:rPr>
              <a:t>      </a:t>
            </a:r>
            <a:r>
              <a:rPr lang="tr-TR" sz="3900" b="1" dirty="0">
                <a:solidFill>
                  <a:srgbClr val="FF0000"/>
                </a:solidFill>
                <a:effectLst>
                  <a:outerShdw blurRad="38100" dist="38100" dir="2700000" algn="tl">
                    <a:srgbClr val="000000">
                      <a:alpha val="43137"/>
                    </a:srgbClr>
                  </a:outerShdw>
                </a:effectLst>
              </a:rPr>
              <a:t>«Sunulmayacak Belgeler Tablosu»</a:t>
            </a:r>
          </a:p>
          <a:p>
            <a:pPr marL="0" indent="0" algn="just">
              <a:buNone/>
            </a:pPr>
            <a:r>
              <a:rPr lang="tr-TR" sz="3200" b="1" dirty="0">
                <a:solidFill>
                  <a:srgbClr val="002060"/>
                </a:solidFill>
              </a:rPr>
              <a:t>      </a:t>
            </a:r>
            <a:r>
              <a:rPr lang="tr-TR" sz="3200" u="sng" dirty="0">
                <a:solidFill>
                  <a:srgbClr val="002060"/>
                </a:solidFill>
              </a:rPr>
              <a:t>standart formu eklenmiştir.</a:t>
            </a:r>
          </a:p>
        </p:txBody>
      </p:sp>
      <p:sp>
        <p:nvSpPr>
          <p:cNvPr id="4" name="Slayt Numarası Yer Tutucusu 3">
            <a:extLst>
              <a:ext uri="{FF2B5EF4-FFF2-40B4-BE49-F238E27FC236}">
                <a16:creationId xmlns:a16="http://schemas.microsoft.com/office/drawing/2014/main" xmlns="" id="{1AE7B41C-9966-4377-88D4-452435655AF1}"/>
              </a:ext>
            </a:extLst>
          </p:cNvPr>
          <p:cNvSpPr>
            <a:spLocks noGrp="1"/>
          </p:cNvSpPr>
          <p:nvPr>
            <p:ph type="sldNum" sz="quarter" idx="12"/>
          </p:nvPr>
        </p:nvSpPr>
        <p:spPr/>
        <p:txBody>
          <a:bodyPr/>
          <a:lstStyle/>
          <a:p>
            <a:fld id="{DF1F79AB-9229-4814-A1F8-FDBD1522D16E}" type="slidenum">
              <a:rPr lang="tr-TR" smtClean="0"/>
              <a:t>7</a:t>
            </a:fld>
            <a:endParaRPr lang="tr-TR"/>
          </a:p>
        </p:txBody>
      </p:sp>
    </p:spTree>
    <p:extLst>
      <p:ext uri="{BB962C8B-B14F-4D97-AF65-F5344CB8AC3E}">
        <p14:creationId xmlns:p14="http://schemas.microsoft.com/office/powerpoint/2010/main" val="360326798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AC6B6279-0DCA-4017-BA5C-5857DE11AE84}"/>
              </a:ext>
            </a:extLst>
          </p:cNvPr>
          <p:cNvSpPr>
            <a:spLocks noGrp="1"/>
          </p:cNvSpPr>
          <p:nvPr>
            <p:ph type="title"/>
          </p:nvPr>
        </p:nvSpPr>
        <p:spPr/>
        <p:txBody>
          <a:bodyPr>
            <a:normAutofit fontScale="90000"/>
          </a:bodyPr>
          <a:lstStyle/>
          <a:p>
            <a:pPr algn="ctr"/>
            <a:r>
              <a:rPr lang="tr-TR" dirty="0"/>
              <a:t>Elektronik İhale Usulünün </a:t>
            </a:r>
            <a:br>
              <a:rPr lang="tr-TR" dirty="0"/>
            </a:br>
            <a:r>
              <a:rPr lang="tr-TR" altLang="tr-TR" b="1" dirty="0">
                <a:latin typeface="Arial" charset="0"/>
                <a:cs typeface="Arial" charset="0"/>
              </a:rPr>
              <a:t>Genel Özellikleri</a:t>
            </a:r>
            <a:endParaRPr lang="tr-TR" dirty="0"/>
          </a:p>
        </p:txBody>
      </p:sp>
      <p:sp>
        <p:nvSpPr>
          <p:cNvPr id="3" name="İçerik Yer Tutucusu 2">
            <a:extLst>
              <a:ext uri="{FF2B5EF4-FFF2-40B4-BE49-F238E27FC236}">
                <a16:creationId xmlns:a16="http://schemas.microsoft.com/office/drawing/2014/main" xmlns="" id="{BBC6504F-F47C-4F27-A250-7EF8ACE7954B}"/>
              </a:ext>
            </a:extLst>
          </p:cNvPr>
          <p:cNvSpPr>
            <a:spLocks noGrp="1"/>
          </p:cNvSpPr>
          <p:nvPr>
            <p:ph idx="1"/>
          </p:nvPr>
        </p:nvSpPr>
        <p:spPr>
          <a:xfrm>
            <a:off x="1847849" y="1933575"/>
            <a:ext cx="9867901" cy="4490976"/>
          </a:xfrm>
        </p:spPr>
        <p:txBody>
          <a:bodyPr>
            <a:normAutofit lnSpcReduction="10000"/>
          </a:bodyPr>
          <a:lstStyle/>
          <a:p>
            <a:r>
              <a:rPr lang="tr-TR" altLang="tr-TR" b="1" dirty="0">
                <a:solidFill>
                  <a:schemeClr val="accent3"/>
                </a:solidFill>
              </a:rPr>
              <a:t>     </a:t>
            </a:r>
            <a:r>
              <a:rPr lang="tr-TR" altLang="tr-TR" b="1" u="sng" dirty="0">
                <a:solidFill>
                  <a:schemeClr val="accent3">
                    <a:lumMod val="75000"/>
                  </a:schemeClr>
                </a:solidFill>
              </a:rPr>
              <a:t>"</a:t>
            </a:r>
            <a:r>
              <a:rPr lang="tr-TR" b="1" u="sng" dirty="0">
                <a:solidFill>
                  <a:schemeClr val="accent3">
                    <a:lumMod val="75000"/>
                  </a:schemeClr>
                </a:solidFill>
              </a:rPr>
              <a:t>E-ihale" şeklinde elektronik ortamda yapılan ihalelerde;</a:t>
            </a:r>
          </a:p>
          <a:p>
            <a:pPr marL="82296" indent="0">
              <a:buNone/>
            </a:pPr>
            <a:endParaRPr lang="tr-TR" sz="600" b="1" u="sng" dirty="0">
              <a:solidFill>
                <a:schemeClr val="accent3"/>
              </a:solidFill>
            </a:endParaRPr>
          </a:p>
          <a:p>
            <a:pPr marL="82296" indent="0">
              <a:buNone/>
            </a:pPr>
            <a:r>
              <a:rPr lang="tr-TR" altLang="tr-TR" dirty="0"/>
              <a:t>        - </a:t>
            </a:r>
            <a:r>
              <a:rPr lang="tr-TR" altLang="tr-TR" b="1" dirty="0"/>
              <a:t>İstekliler tarafından </a:t>
            </a:r>
            <a:r>
              <a:rPr lang="tr-TR" altLang="tr-TR" dirty="0"/>
              <a:t>teklifleri kapsamında</a:t>
            </a:r>
          </a:p>
          <a:p>
            <a:pPr marL="82296" indent="0">
              <a:buNone/>
            </a:pPr>
            <a:r>
              <a:rPr lang="tr-TR" altLang="tr-TR" dirty="0"/>
              <a:t>     </a:t>
            </a:r>
            <a:r>
              <a:rPr lang="tr-TR" altLang="tr-TR" sz="3600" b="1" u="sng" dirty="0"/>
              <a:t>'</a:t>
            </a:r>
            <a:r>
              <a:rPr lang="tr-TR" altLang="tr-TR" sz="3600" b="1" u="sng" dirty="0">
                <a:effectLst>
                  <a:outerShdw blurRad="38100" dist="38100" dir="2700000" algn="tl">
                    <a:srgbClr val="000000">
                      <a:alpha val="43137"/>
                    </a:srgbClr>
                  </a:outerShdw>
                </a:effectLst>
              </a:rPr>
              <a:t>ilk aşamada'</a:t>
            </a:r>
            <a:r>
              <a:rPr lang="tr-TR" altLang="tr-TR" sz="3600" b="1" dirty="0">
                <a:effectLst>
                  <a:outerShdw blurRad="38100" dist="38100" dir="2700000" algn="tl">
                    <a:srgbClr val="000000">
                      <a:alpha val="43137"/>
                    </a:srgbClr>
                  </a:outerShdw>
                </a:effectLst>
              </a:rPr>
              <a:t> </a:t>
            </a:r>
            <a:r>
              <a:rPr lang="tr-TR" altLang="tr-TR" sz="3600" b="1" dirty="0"/>
              <a:t>  </a:t>
            </a:r>
            <a:r>
              <a:rPr lang="tr-TR" altLang="tr-TR" dirty="0">
                <a:solidFill>
                  <a:srgbClr val="FF0000"/>
                </a:solidFill>
              </a:rPr>
              <a:t>'katılım ve yeterlik </a:t>
            </a:r>
            <a:r>
              <a:rPr lang="tr-TR" altLang="tr-TR" dirty="0" err="1">
                <a:solidFill>
                  <a:srgbClr val="FF0000"/>
                </a:solidFill>
              </a:rPr>
              <a:t>kriterleri'</a:t>
            </a:r>
            <a:r>
              <a:rPr lang="tr-TR" altLang="tr-TR" dirty="0" err="1"/>
              <a:t>ne</a:t>
            </a:r>
            <a:endParaRPr lang="tr-TR" altLang="tr-TR" dirty="0"/>
          </a:p>
          <a:p>
            <a:pPr marL="82296" indent="0">
              <a:buNone/>
            </a:pPr>
            <a:r>
              <a:rPr lang="tr-TR" altLang="tr-TR" dirty="0"/>
              <a:t>     ilişkin </a:t>
            </a:r>
            <a:r>
              <a:rPr lang="tr-TR" altLang="tr-TR" dirty="0" smtClean="0"/>
              <a:t>olarak  </a:t>
            </a:r>
            <a:r>
              <a:rPr lang="tr-TR" altLang="tr-TR" b="1" u="sng" dirty="0">
                <a:solidFill>
                  <a:schemeClr val="accent3">
                    <a:lumMod val="50000"/>
                  </a:schemeClr>
                </a:solidFill>
              </a:rPr>
              <a:t>fiziki </a:t>
            </a:r>
            <a:r>
              <a:rPr lang="tr-TR" altLang="tr-TR" b="1" u="sng" dirty="0" smtClean="0">
                <a:solidFill>
                  <a:schemeClr val="accent3">
                    <a:lumMod val="50000"/>
                  </a:schemeClr>
                </a:solidFill>
              </a:rPr>
              <a:t>olarak</a:t>
            </a:r>
          </a:p>
          <a:p>
            <a:pPr marL="82296" indent="0">
              <a:buNone/>
            </a:pPr>
            <a:r>
              <a:rPr lang="tr-TR" altLang="tr-TR" dirty="0" smtClean="0"/>
              <a:t>     </a:t>
            </a:r>
            <a:r>
              <a:rPr lang="tr-TR" altLang="tr-TR" b="1" u="sng" dirty="0" smtClean="0">
                <a:solidFill>
                  <a:srgbClr val="FF0000"/>
                </a:solidFill>
              </a:rPr>
              <a:t>'herhangi bir belge' </a:t>
            </a:r>
            <a:r>
              <a:rPr lang="tr-TR" altLang="tr-TR" sz="3600" b="1" u="sng" dirty="0" smtClean="0">
                <a:solidFill>
                  <a:schemeClr val="accent3">
                    <a:lumMod val="75000"/>
                  </a:schemeClr>
                </a:solidFill>
              </a:rPr>
              <a:t>"sunulmayacak",</a:t>
            </a:r>
            <a:r>
              <a:rPr lang="tr-TR" altLang="tr-TR" dirty="0" smtClean="0"/>
              <a:t> </a:t>
            </a:r>
          </a:p>
          <a:p>
            <a:pPr marL="82296" indent="0">
              <a:buNone/>
            </a:pPr>
            <a:r>
              <a:rPr lang="tr-TR" altLang="tr-TR" b="1" dirty="0" smtClean="0">
                <a:solidFill>
                  <a:srgbClr val="FF0000"/>
                </a:solidFill>
              </a:rPr>
              <a:t>        </a:t>
            </a:r>
            <a:r>
              <a:rPr lang="tr-TR" altLang="tr-TR" dirty="0"/>
              <a:t>-</a:t>
            </a:r>
            <a:r>
              <a:rPr lang="tr-TR" altLang="tr-TR" b="1" dirty="0">
                <a:solidFill>
                  <a:srgbClr val="FF0000"/>
                </a:solidFill>
              </a:rPr>
              <a:t> </a:t>
            </a:r>
            <a:r>
              <a:rPr lang="tr-TR" altLang="tr-TR" dirty="0"/>
              <a:t>Sunulması halinde</a:t>
            </a:r>
          </a:p>
          <a:p>
            <a:pPr marL="82296" indent="0">
              <a:buNone/>
            </a:pPr>
            <a:r>
              <a:rPr lang="tr-TR" altLang="tr-TR" dirty="0">
                <a:solidFill>
                  <a:srgbClr val="FF0000"/>
                </a:solidFill>
              </a:rPr>
              <a:t>     İdarelerce </a:t>
            </a:r>
            <a:r>
              <a:rPr lang="tr-TR" altLang="tr-TR" b="1" u="sng" dirty="0">
                <a:solidFill>
                  <a:schemeClr val="accent3">
                    <a:lumMod val="75000"/>
                  </a:schemeClr>
                </a:solidFill>
              </a:rPr>
              <a:t>kabul edilmeyecek. </a:t>
            </a:r>
          </a:p>
        </p:txBody>
      </p:sp>
      <p:sp>
        <p:nvSpPr>
          <p:cNvPr id="4" name="Slayt Numarası Yer Tutucusu 3">
            <a:extLst>
              <a:ext uri="{FF2B5EF4-FFF2-40B4-BE49-F238E27FC236}">
                <a16:creationId xmlns:a16="http://schemas.microsoft.com/office/drawing/2014/main" xmlns="" id="{FADB8560-5C88-42E3-AB9B-C8E594F3BBEC}"/>
              </a:ext>
            </a:extLst>
          </p:cNvPr>
          <p:cNvSpPr>
            <a:spLocks noGrp="1"/>
          </p:cNvSpPr>
          <p:nvPr>
            <p:ph type="sldNum" sz="quarter" idx="12"/>
          </p:nvPr>
        </p:nvSpPr>
        <p:spPr/>
        <p:txBody>
          <a:bodyPr/>
          <a:lstStyle/>
          <a:p>
            <a:fld id="{DF1F79AB-9229-4814-A1F8-FDBD1522D16E}" type="slidenum">
              <a:rPr lang="tr-TR" smtClean="0">
                <a:solidFill>
                  <a:srgbClr val="E7DEC9">
                    <a:shade val="50000"/>
                    <a:satMod val="200000"/>
                  </a:srgbClr>
                </a:solidFill>
              </a:rPr>
              <a:pPr/>
              <a:t>70</a:t>
            </a:fld>
            <a:endParaRPr lang="tr-TR">
              <a:solidFill>
                <a:srgbClr val="E7DEC9">
                  <a:shade val="50000"/>
                  <a:satMod val="200000"/>
                </a:srgbClr>
              </a:solidFill>
            </a:endParaRPr>
          </a:p>
        </p:txBody>
      </p:sp>
    </p:spTree>
    <p:extLst>
      <p:ext uri="{BB962C8B-B14F-4D97-AF65-F5344CB8AC3E}">
        <p14:creationId xmlns:p14="http://schemas.microsoft.com/office/powerpoint/2010/main" val="427384729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AC6B6279-0DCA-4017-BA5C-5857DE11AE84}"/>
              </a:ext>
            </a:extLst>
          </p:cNvPr>
          <p:cNvSpPr>
            <a:spLocks noGrp="1"/>
          </p:cNvSpPr>
          <p:nvPr>
            <p:ph type="title"/>
          </p:nvPr>
        </p:nvSpPr>
        <p:spPr/>
        <p:txBody>
          <a:bodyPr>
            <a:normAutofit fontScale="90000"/>
          </a:bodyPr>
          <a:lstStyle/>
          <a:p>
            <a:pPr algn="ctr"/>
            <a:r>
              <a:rPr lang="tr-TR" dirty="0"/>
              <a:t>Elektronik İhale Usulünün </a:t>
            </a:r>
            <a:br>
              <a:rPr lang="tr-TR" dirty="0"/>
            </a:br>
            <a:r>
              <a:rPr lang="tr-TR" altLang="tr-TR" b="1" dirty="0">
                <a:latin typeface="Arial" charset="0"/>
                <a:cs typeface="Arial" charset="0"/>
              </a:rPr>
              <a:t>Genel Özellikleri</a:t>
            </a:r>
            <a:endParaRPr lang="tr-TR" dirty="0"/>
          </a:p>
        </p:txBody>
      </p:sp>
      <p:sp>
        <p:nvSpPr>
          <p:cNvPr id="3" name="İçerik Yer Tutucusu 2">
            <a:extLst>
              <a:ext uri="{FF2B5EF4-FFF2-40B4-BE49-F238E27FC236}">
                <a16:creationId xmlns:a16="http://schemas.microsoft.com/office/drawing/2014/main" xmlns="" id="{BBC6504F-F47C-4F27-A250-7EF8ACE7954B}"/>
              </a:ext>
            </a:extLst>
          </p:cNvPr>
          <p:cNvSpPr>
            <a:spLocks noGrp="1"/>
          </p:cNvSpPr>
          <p:nvPr>
            <p:ph idx="1"/>
          </p:nvPr>
        </p:nvSpPr>
        <p:spPr>
          <a:xfrm>
            <a:off x="1579418" y="1805049"/>
            <a:ext cx="10367159" cy="4868883"/>
          </a:xfrm>
        </p:spPr>
        <p:txBody>
          <a:bodyPr>
            <a:noAutofit/>
          </a:bodyPr>
          <a:lstStyle/>
          <a:p>
            <a:r>
              <a:rPr lang="tr-TR" altLang="tr-TR" sz="3200" dirty="0"/>
              <a:t>   </a:t>
            </a:r>
            <a:r>
              <a:rPr lang="tr-TR" sz="3200" dirty="0">
                <a:solidFill>
                  <a:srgbClr val="002060"/>
                </a:solidFill>
              </a:rPr>
              <a:t>- Bu kapsamda;</a:t>
            </a:r>
          </a:p>
          <a:p>
            <a:pPr marL="0" indent="0" algn="just">
              <a:buNone/>
            </a:pPr>
            <a:r>
              <a:rPr lang="tr-TR" sz="3200" dirty="0">
                <a:solidFill>
                  <a:srgbClr val="002060"/>
                </a:solidFill>
              </a:rPr>
              <a:t>     Tekliflerin sunuluşunun ve değerlendirilmesinin</a:t>
            </a:r>
          </a:p>
          <a:p>
            <a:pPr marL="0" indent="0" algn="just">
              <a:buNone/>
            </a:pPr>
            <a:r>
              <a:rPr lang="tr-TR" sz="3200" dirty="0">
                <a:solidFill>
                  <a:srgbClr val="002060"/>
                </a:solidFill>
              </a:rPr>
              <a:t>     </a:t>
            </a:r>
            <a:r>
              <a:rPr lang="tr-TR" sz="3200" u="sng" dirty="0">
                <a:solidFill>
                  <a:srgbClr val="002060"/>
                </a:solidFill>
              </a:rPr>
              <a:t>Nasıl yapılacağına ilişkin olarak</a:t>
            </a:r>
          </a:p>
          <a:p>
            <a:pPr marL="0" indent="0">
              <a:buNone/>
            </a:pPr>
            <a:r>
              <a:rPr lang="tr-TR" sz="3200" b="1" dirty="0">
                <a:solidFill>
                  <a:srgbClr val="002060"/>
                </a:solidFill>
              </a:rPr>
              <a:t>       </a:t>
            </a:r>
            <a:r>
              <a:rPr lang="tr-TR" b="1" dirty="0">
                <a:solidFill>
                  <a:srgbClr val="002060"/>
                </a:solidFill>
              </a:rPr>
              <a:t>Elektronik İhale Uygulama Yönetmeliği </a:t>
            </a:r>
            <a:r>
              <a:rPr lang="tr-TR" dirty="0">
                <a:solidFill>
                  <a:srgbClr val="002060"/>
                </a:solidFill>
              </a:rPr>
              <a:t>ekine</a:t>
            </a:r>
          </a:p>
          <a:p>
            <a:pPr marL="0" indent="0">
              <a:buNone/>
            </a:pPr>
            <a:r>
              <a:rPr lang="tr-TR" dirty="0">
                <a:solidFill>
                  <a:srgbClr val="002060"/>
                </a:solidFill>
              </a:rPr>
              <a:t>    </a:t>
            </a:r>
            <a:r>
              <a:rPr lang="tr-TR" sz="2800" dirty="0">
                <a:solidFill>
                  <a:srgbClr val="002060"/>
                </a:solidFill>
              </a:rPr>
              <a:t>‘Katılım ve Yeterlik </a:t>
            </a:r>
            <a:r>
              <a:rPr lang="tr-TR" sz="2800" dirty="0" err="1">
                <a:solidFill>
                  <a:srgbClr val="002060"/>
                </a:solidFill>
              </a:rPr>
              <a:t>kriter’lerine</a:t>
            </a:r>
            <a:r>
              <a:rPr lang="tr-TR" sz="2800" dirty="0">
                <a:solidFill>
                  <a:srgbClr val="002060"/>
                </a:solidFill>
              </a:rPr>
              <a:t> ilişkin bilgilerin "</a:t>
            </a:r>
            <a:r>
              <a:rPr lang="tr-TR" sz="2800" b="1" u="sng" dirty="0">
                <a:solidFill>
                  <a:srgbClr val="002060"/>
                </a:solidFill>
              </a:rPr>
              <a:t>beyan edileceği"</a:t>
            </a:r>
          </a:p>
          <a:p>
            <a:pPr marL="0" indent="0" algn="just">
              <a:buNone/>
            </a:pPr>
            <a:r>
              <a:rPr lang="tr-TR" sz="2800" b="1" dirty="0">
                <a:solidFill>
                  <a:srgbClr val="FF0000"/>
                </a:solidFill>
                <a:effectLst>
                  <a:outerShdw blurRad="38100" dist="38100" dir="2700000" algn="tl">
                    <a:srgbClr val="000000">
                      <a:alpha val="43137"/>
                    </a:srgbClr>
                  </a:outerShdw>
                </a:effectLst>
              </a:rPr>
              <a:t>     </a:t>
            </a:r>
            <a:r>
              <a:rPr lang="tr-TR" sz="2800" dirty="0">
                <a:solidFill>
                  <a:srgbClr val="FF0000"/>
                </a:solidFill>
                <a:effectLst>
                  <a:outerShdw blurRad="38100" dist="38100" dir="2700000" algn="tl">
                    <a:srgbClr val="000000">
                      <a:alpha val="43137"/>
                    </a:srgbClr>
                  </a:outerShdw>
                </a:effectLst>
              </a:rPr>
              <a:t>("e-teklif" şeklinde sunulacak 'teklif mektubu' ekinde yer alan)</a:t>
            </a:r>
          </a:p>
          <a:p>
            <a:pPr marL="0" indent="0" algn="just">
              <a:buNone/>
            </a:pPr>
            <a:r>
              <a:rPr lang="tr-TR" sz="2800" dirty="0">
                <a:solidFill>
                  <a:srgbClr val="FF0000"/>
                </a:solidFill>
                <a:effectLst>
                  <a:outerShdw blurRad="38100" dist="38100" dir="2700000" algn="tl">
                    <a:srgbClr val="000000">
                      <a:alpha val="43137"/>
                    </a:srgbClr>
                  </a:outerShdw>
                </a:effectLst>
              </a:rPr>
              <a:t>       </a:t>
            </a:r>
            <a:r>
              <a:rPr lang="tr-TR" sz="3600" b="1" u="sng" dirty="0">
                <a:solidFill>
                  <a:srgbClr val="FF0000"/>
                </a:solidFill>
                <a:effectLst>
                  <a:outerShdw blurRad="38100" dist="38100" dir="2700000" algn="tl">
                    <a:srgbClr val="000000">
                      <a:alpha val="43137"/>
                    </a:srgbClr>
                  </a:outerShdw>
                </a:effectLst>
              </a:rPr>
              <a:t>«Yeterlik Bilgileri Tablosu»</a:t>
            </a:r>
          </a:p>
          <a:p>
            <a:pPr marL="0" indent="0" algn="just">
              <a:buNone/>
            </a:pPr>
            <a:r>
              <a:rPr lang="tr-TR" sz="2800" b="1" dirty="0">
                <a:solidFill>
                  <a:srgbClr val="002060"/>
                </a:solidFill>
              </a:rPr>
              <a:t>       </a:t>
            </a:r>
            <a:r>
              <a:rPr lang="tr-TR" sz="2800" u="sng" dirty="0">
                <a:solidFill>
                  <a:srgbClr val="002060"/>
                </a:solidFill>
              </a:rPr>
              <a:t>standart formu eklenmiştir.</a:t>
            </a:r>
            <a:endParaRPr lang="tr-TR" sz="2800" dirty="0">
              <a:solidFill>
                <a:srgbClr val="002060"/>
              </a:solidFill>
              <a:latin typeface="Times New Roman" panose="02020603050405020304" pitchFamily="18" charset="0"/>
              <a:cs typeface="Times New Roman" panose="02020603050405020304" pitchFamily="18" charset="0"/>
            </a:endParaRPr>
          </a:p>
        </p:txBody>
      </p:sp>
      <p:sp>
        <p:nvSpPr>
          <p:cNvPr id="4" name="Slayt Numarası Yer Tutucusu 3">
            <a:extLst>
              <a:ext uri="{FF2B5EF4-FFF2-40B4-BE49-F238E27FC236}">
                <a16:creationId xmlns:a16="http://schemas.microsoft.com/office/drawing/2014/main" xmlns="" id="{FADB8560-5C88-42E3-AB9B-C8E594F3BBEC}"/>
              </a:ext>
            </a:extLst>
          </p:cNvPr>
          <p:cNvSpPr>
            <a:spLocks noGrp="1"/>
          </p:cNvSpPr>
          <p:nvPr>
            <p:ph type="sldNum" sz="quarter" idx="12"/>
          </p:nvPr>
        </p:nvSpPr>
        <p:spPr/>
        <p:txBody>
          <a:bodyPr/>
          <a:lstStyle/>
          <a:p>
            <a:fld id="{DF1F79AB-9229-4814-A1F8-FDBD1522D16E}" type="slidenum">
              <a:rPr lang="tr-TR" smtClean="0">
                <a:solidFill>
                  <a:srgbClr val="E7DEC9">
                    <a:shade val="50000"/>
                    <a:satMod val="200000"/>
                  </a:srgbClr>
                </a:solidFill>
              </a:rPr>
              <a:pPr/>
              <a:t>71</a:t>
            </a:fld>
            <a:endParaRPr lang="tr-TR">
              <a:solidFill>
                <a:srgbClr val="E7DEC9">
                  <a:shade val="50000"/>
                  <a:satMod val="200000"/>
                </a:srgbClr>
              </a:solidFill>
            </a:endParaRPr>
          </a:p>
        </p:txBody>
      </p:sp>
    </p:spTree>
    <p:extLst>
      <p:ext uri="{BB962C8B-B14F-4D97-AF65-F5344CB8AC3E}">
        <p14:creationId xmlns:p14="http://schemas.microsoft.com/office/powerpoint/2010/main" val="200025804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AC6B6279-0DCA-4017-BA5C-5857DE11AE84}"/>
              </a:ext>
            </a:extLst>
          </p:cNvPr>
          <p:cNvSpPr>
            <a:spLocks noGrp="1"/>
          </p:cNvSpPr>
          <p:nvPr>
            <p:ph type="title"/>
          </p:nvPr>
        </p:nvSpPr>
        <p:spPr>
          <a:xfrm>
            <a:off x="1914144" y="133350"/>
            <a:ext cx="9997440" cy="590550"/>
          </a:xfrm>
        </p:spPr>
        <p:txBody>
          <a:bodyPr>
            <a:normAutofit fontScale="90000"/>
          </a:bodyPr>
          <a:lstStyle/>
          <a:p>
            <a:pPr algn="ctr"/>
            <a:r>
              <a:rPr lang="tr-TR" dirty="0"/>
              <a:t>YETERLİK BİLGİLERİ TABLOSU</a:t>
            </a:r>
          </a:p>
        </p:txBody>
      </p:sp>
      <p:sp>
        <p:nvSpPr>
          <p:cNvPr id="4" name="Slayt Numarası Yer Tutucusu 3">
            <a:extLst>
              <a:ext uri="{FF2B5EF4-FFF2-40B4-BE49-F238E27FC236}">
                <a16:creationId xmlns:a16="http://schemas.microsoft.com/office/drawing/2014/main" xmlns="" id="{FADB8560-5C88-42E3-AB9B-C8E594F3BBEC}"/>
              </a:ext>
            </a:extLst>
          </p:cNvPr>
          <p:cNvSpPr>
            <a:spLocks noGrp="1"/>
          </p:cNvSpPr>
          <p:nvPr>
            <p:ph type="sldNum" sz="quarter" idx="12"/>
          </p:nvPr>
        </p:nvSpPr>
        <p:spPr/>
        <p:txBody>
          <a:bodyPr/>
          <a:lstStyle/>
          <a:p>
            <a:fld id="{DF1F79AB-9229-4814-A1F8-FDBD1522D16E}" type="slidenum">
              <a:rPr lang="tr-TR" smtClean="0"/>
              <a:t>72</a:t>
            </a:fld>
            <a:endParaRPr lang="tr-TR"/>
          </a:p>
        </p:txBody>
      </p:sp>
      <p:graphicFrame>
        <p:nvGraphicFramePr>
          <p:cNvPr id="9" name="İçerik Yer Tutucusu 8"/>
          <p:cNvGraphicFramePr>
            <a:graphicFrameLocks noGrp="1"/>
          </p:cNvGraphicFramePr>
          <p:nvPr>
            <p:ph idx="1"/>
            <p:extLst>
              <p:ext uri="{D42A27DB-BD31-4B8C-83A1-F6EECF244321}">
                <p14:modId xmlns:p14="http://schemas.microsoft.com/office/powerpoint/2010/main" val="1577153681"/>
              </p:ext>
            </p:extLst>
          </p:nvPr>
        </p:nvGraphicFramePr>
        <p:xfrm>
          <a:off x="1533525" y="809625"/>
          <a:ext cx="10382251" cy="5695949"/>
        </p:xfrm>
        <a:graphic>
          <a:graphicData uri="http://schemas.openxmlformats.org/drawingml/2006/table">
            <a:tbl>
              <a:tblPr firstRow="1" firstCol="1" bandRow="1">
                <a:tableStyleId>{5C22544A-7EE6-4342-B048-85BDC9FD1C3A}</a:tableStyleId>
              </a:tblPr>
              <a:tblGrid>
                <a:gridCol w="2564417">
                  <a:extLst>
                    <a:ext uri="{9D8B030D-6E8A-4147-A177-3AD203B41FA5}">
                      <a16:colId xmlns:a16="http://schemas.microsoft.com/office/drawing/2014/main" xmlns="" val="20000"/>
                    </a:ext>
                  </a:extLst>
                </a:gridCol>
                <a:gridCol w="2284095">
                  <a:extLst>
                    <a:ext uri="{9D8B030D-6E8A-4147-A177-3AD203B41FA5}">
                      <a16:colId xmlns:a16="http://schemas.microsoft.com/office/drawing/2014/main" xmlns="" val="20001"/>
                    </a:ext>
                  </a:extLst>
                </a:gridCol>
                <a:gridCol w="1481618">
                  <a:extLst>
                    <a:ext uri="{9D8B030D-6E8A-4147-A177-3AD203B41FA5}">
                      <a16:colId xmlns:a16="http://schemas.microsoft.com/office/drawing/2014/main" xmlns="" val="20002"/>
                    </a:ext>
                  </a:extLst>
                </a:gridCol>
                <a:gridCol w="1366070">
                  <a:extLst>
                    <a:ext uri="{9D8B030D-6E8A-4147-A177-3AD203B41FA5}">
                      <a16:colId xmlns:a16="http://schemas.microsoft.com/office/drawing/2014/main" xmlns="" val="20003"/>
                    </a:ext>
                  </a:extLst>
                </a:gridCol>
                <a:gridCol w="2686051">
                  <a:extLst>
                    <a:ext uri="{9D8B030D-6E8A-4147-A177-3AD203B41FA5}">
                      <a16:colId xmlns:a16="http://schemas.microsoft.com/office/drawing/2014/main" xmlns="" val="20004"/>
                    </a:ext>
                  </a:extLst>
                </a:gridCol>
              </a:tblGrid>
              <a:tr h="854797">
                <a:tc gridSpan="5">
                  <a:txBody>
                    <a:bodyPr/>
                    <a:lstStyle/>
                    <a:p>
                      <a:pPr algn="ctr">
                        <a:lnSpc>
                          <a:spcPct val="115000"/>
                        </a:lnSpc>
                        <a:spcAft>
                          <a:spcPts val="0"/>
                        </a:spcAft>
                      </a:pPr>
                      <a:r>
                        <a:rPr lang="tr-TR" sz="1200" dirty="0">
                          <a:effectLst/>
                          <a:latin typeface="Times New Roman" panose="02020603050405020304" pitchFamily="18" charset="0"/>
                          <a:cs typeface="Times New Roman" panose="02020603050405020304" pitchFamily="18" charset="0"/>
                        </a:rPr>
                        <a:t>YETERLİK BİLGİLERİ TABLOSU *</a:t>
                      </a:r>
                    </a:p>
                    <a:p>
                      <a:pPr algn="ctr" fontAlgn="base">
                        <a:lnSpc>
                          <a:spcPct val="115000"/>
                        </a:lnSpc>
                        <a:spcAft>
                          <a:spcPts val="0"/>
                        </a:spcAft>
                        <a:tabLst>
                          <a:tab pos="359410" algn="l"/>
                        </a:tabLst>
                      </a:pPr>
                      <a:r>
                        <a:rPr lang="tr-TR" sz="1200" dirty="0">
                          <a:effectLst/>
                          <a:latin typeface="Times New Roman" panose="02020603050405020304" pitchFamily="18" charset="0"/>
                          <a:cs typeface="Times New Roman" panose="02020603050405020304" pitchFamily="18" charset="0"/>
                        </a:rPr>
                        <a:t>[Teklif verilen kısım: ]</a:t>
                      </a:r>
                    </a:p>
                    <a:p>
                      <a:pPr algn="ctr" fontAlgn="base">
                        <a:lnSpc>
                          <a:spcPct val="115000"/>
                        </a:lnSpc>
                        <a:spcAft>
                          <a:spcPts val="0"/>
                        </a:spcAft>
                      </a:pPr>
                      <a:r>
                        <a:rPr lang="tr-TR" sz="1200" dirty="0">
                          <a:effectLst/>
                          <a:latin typeface="Times New Roman" panose="02020603050405020304" pitchFamily="18" charset="0"/>
                          <a:cs typeface="Times New Roman" panose="02020603050405020304" pitchFamily="18" charset="0"/>
                        </a:rPr>
                        <a:t>(Kısmi teklife açık ihalelerde teklif verilen kısım belirtilecek ve yeterlik bilgileri tablosu her bir kısım için ayrı ayrı doldurulacaktır.)</a:t>
                      </a:r>
                    </a:p>
                    <a:p>
                      <a:pPr algn="ctr">
                        <a:lnSpc>
                          <a:spcPct val="115000"/>
                        </a:lnSpc>
                        <a:spcAft>
                          <a:spcPts val="0"/>
                        </a:spcAft>
                      </a:pPr>
                      <a:r>
                        <a:rPr lang="tr-TR" sz="1000" dirty="0">
                          <a:effectLst/>
                          <a:latin typeface="Times New Roman" panose="02020603050405020304" pitchFamily="18" charset="0"/>
                          <a:cs typeface="Times New Roman" panose="02020603050405020304" pitchFamily="18" charset="0"/>
                        </a:rPr>
                        <a:t> </a:t>
                      </a:r>
                      <a:endParaRPr lang="tr-TR" sz="1000" dirty="0">
                        <a:effectLst/>
                        <a:latin typeface="Times New Roman" panose="02020603050405020304" pitchFamily="18" charset="0"/>
                        <a:ea typeface="Times New Roman"/>
                        <a:cs typeface="Times New Roman" panose="02020603050405020304" pitchFamily="18" charset="0"/>
                      </a:endParaRPr>
                    </a:p>
                  </a:txBody>
                  <a:tcPr marL="33665" marR="33665" marT="0"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xmlns="" val="10000"/>
                  </a:ext>
                </a:extLst>
              </a:tr>
              <a:tr h="702611">
                <a:tc gridSpan="3">
                  <a:txBody>
                    <a:bodyPr/>
                    <a:lstStyle/>
                    <a:p>
                      <a:pPr>
                        <a:lnSpc>
                          <a:spcPct val="115000"/>
                        </a:lnSpc>
                        <a:spcAft>
                          <a:spcPts val="0"/>
                        </a:spcAft>
                      </a:pPr>
                      <a:r>
                        <a:rPr lang="tr-TR" sz="1000" dirty="0">
                          <a:effectLst/>
                          <a:latin typeface="Times New Roman" panose="02020603050405020304" pitchFamily="18" charset="0"/>
                          <a:cs typeface="Times New Roman" panose="02020603050405020304" pitchFamily="18" charset="0"/>
                        </a:rPr>
                        <a:t> İSTEKLİNİN/ORTAĞIN ADI-SOYADI / TİCARET UNVANI</a:t>
                      </a:r>
                    </a:p>
                    <a:p>
                      <a:pPr>
                        <a:lnSpc>
                          <a:spcPct val="115000"/>
                        </a:lnSpc>
                        <a:spcAft>
                          <a:spcPts val="0"/>
                        </a:spcAft>
                      </a:pPr>
                      <a:endParaRPr lang="tr-TR" sz="200" dirty="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tr-TR" sz="1000" dirty="0">
                          <a:effectLst/>
                          <a:latin typeface="Times New Roman" panose="02020603050405020304" pitchFamily="18" charset="0"/>
                          <a:cs typeface="Times New Roman" panose="02020603050405020304" pitchFamily="18" charset="0"/>
                        </a:rPr>
                        <a:t>(Ortak girişim olarak teklif verilmesi durumunda, bu tablo her bir ortak tarafından ayrı ayrı doldurulacak ve bu bölüme tablodaki bilgi/belgeleri beyan eden ortağa ilişkin bilgiler yazılacaktır.)  </a:t>
                      </a:r>
                    </a:p>
                  </a:txBody>
                  <a:tcPr marL="33665" marR="33665" marT="0" marB="0"/>
                </a:tc>
                <a:tc hMerge="1">
                  <a:txBody>
                    <a:bodyPr/>
                    <a:lstStyle/>
                    <a:p>
                      <a:endParaRPr lang="tr-TR"/>
                    </a:p>
                  </a:txBody>
                  <a:tcPr/>
                </a:tc>
                <a:tc hMerge="1">
                  <a:txBody>
                    <a:bodyPr/>
                    <a:lstStyle/>
                    <a:p>
                      <a:endParaRPr lang="tr-TR"/>
                    </a:p>
                  </a:txBody>
                  <a:tcPr/>
                </a:tc>
                <a:tc gridSpan="2">
                  <a:txBody>
                    <a:bodyPr/>
                    <a:lstStyle/>
                    <a:p>
                      <a:pPr>
                        <a:lnSpc>
                          <a:spcPct val="115000"/>
                        </a:lnSpc>
                        <a:spcAft>
                          <a:spcPts val="0"/>
                        </a:spcAft>
                      </a:pPr>
                      <a:r>
                        <a:rPr lang="tr-TR" sz="1000" dirty="0">
                          <a:effectLst/>
                          <a:latin typeface="Times New Roman" panose="02020603050405020304" pitchFamily="18" charset="0"/>
                          <a:cs typeface="Times New Roman" panose="02020603050405020304" pitchFamily="18" charset="0"/>
                        </a:rPr>
                        <a:t> </a:t>
                      </a:r>
                      <a:endParaRPr lang="tr-TR" sz="1000" dirty="0">
                        <a:effectLst/>
                        <a:latin typeface="Times New Roman" panose="02020603050405020304" pitchFamily="18" charset="0"/>
                        <a:ea typeface="Times New Roman"/>
                        <a:cs typeface="Times New Roman" panose="02020603050405020304" pitchFamily="18" charset="0"/>
                      </a:endParaRPr>
                    </a:p>
                  </a:txBody>
                  <a:tcPr marL="33665" marR="33665" marT="0" marB="0"/>
                </a:tc>
                <a:tc hMerge="1">
                  <a:txBody>
                    <a:bodyPr/>
                    <a:lstStyle/>
                    <a:p>
                      <a:endParaRPr lang="tr-TR"/>
                    </a:p>
                  </a:txBody>
                  <a:tcPr/>
                </a:tc>
                <a:extLst>
                  <a:ext uri="{0D108BD9-81ED-4DB2-BD59-A6C34878D82A}">
                    <a16:rowId xmlns:a16="http://schemas.microsoft.com/office/drawing/2014/main" xmlns="" val="10001"/>
                  </a:ext>
                </a:extLst>
              </a:tr>
              <a:tr h="378234">
                <a:tc gridSpan="3">
                  <a:txBody>
                    <a:bodyPr/>
                    <a:lstStyle/>
                    <a:p>
                      <a:pPr>
                        <a:lnSpc>
                          <a:spcPct val="115000"/>
                        </a:lnSpc>
                        <a:spcAft>
                          <a:spcPts val="0"/>
                        </a:spcAft>
                      </a:pPr>
                      <a:r>
                        <a:rPr lang="tr-TR" sz="1000" dirty="0">
                          <a:effectLst/>
                        </a:rPr>
                        <a:t> İHALEYE KATILMAK İÇİN GEREKEN BELGELER VE YETERLİK KRİTERLERİ</a:t>
                      </a:r>
                    </a:p>
                  </a:txBody>
                  <a:tcPr marL="33665" marR="33665" marT="0" marB="0"/>
                </a:tc>
                <a:tc hMerge="1">
                  <a:txBody>
                    <a:bodyPr/>
                    <a:lstStyle/>
                    <a:p>
                      <a:endParaRPr lang="tr-TR"/>
                    </a:p>
                  </a:txBody>
                  <a:tcPr/>
                </a:tc>
                <a:tc hMerge="1">
                  <a:txBody>
                    <a:bodyPr/>
                    <a:lstStyle/>
                    <a:p>
                      <a:endParaRPr lang="tr-TR"/>
                    </a:p>
                  </a:txBody>
                  <a:tcPr/>
                </a:tc>
                <a:tc>
                  <a:txBody>
                    <a:bodyPr/>
                    <a:lstStyle/>
                    <a:p>
                      <a:pPr>
                        <a:lnSpc>
                          <a:spcPct val="115000"/>
                        </a:lnSpc>
                        <a:spcAft>
                          <a:spcPts val="0"/>
                        </a:spcAft>
                      </a:pPr>
                      <a:r>
                        <a:rPr lang="tr-TR" sz="1000" dirty="0">
                          <a:effectLst/>
                        </a:rPr>
                        <a:t> İSTEKLİYE/ORTAĞA AİT BİLGİLER</a:t>
                      </a:r>
                      <a:endParaRPr lang="tr-TR" sz="1000" dirty="0">
                        <a:effectLst/>
                        <a:latin typeface="Times New Roman"/>
                        <a:ea typeface="Times New Roman"/>
                      </a:endParaRPr>
                    </a:p>
                  </a:txBody>
                  <a:tcPr marL="33665" marR="33665" marT="0" marB="0"/>
                </a:tc>
                <a:tc>
                  <a:txBody>
                    <a:bodyPr/>
                    <a:lstStyle/>
                    <a:p>
                      <a:pPr algn="just">
                        <a:lnSpc>
                          <a:spcPct val="115000"/>
                        </a:lnSpc>
                        <a:spcAft>
                          <a:spcPts val="0"/>
                        </a:spcAft>
                      </a:pPr>
                      <a:r>
                        <a:rPr lang="tr-TR" sz="1000" dirty="0">
                          <a:effectLst/>
                        </a:rPr>
                        <a:t> AÇIKLAMALAR</a:t>
                      </a:r>
                      <a:endParaRPr lang="tr-TR" sz="1000" dirty="0">
                        <a:effectLst/>
                        <a:latin typeface="Times New Roman"/>
                        <a:ea typeface="Times New Roman"/>
                      </a:endParaRPr>
                    </a:p>
                  </a:txBody>
                  <a:tcPr marL="33665" marR="33665" marT="0" marB="0"/>
                </a:tc>
                <a:extLst>
                  <a:ext uri="{0D108BD9-81ED-4DB2-BD59-A6C34878D82A}">
                    <a16:rowId xmlns:a16="http://schemas.microsoft.com/office/drawing/2014/main" xmlns="" val="10002"/>
                  </a:ext>
                </a:extLst>
              </a:tr>
              <a:tr h="727301">
                <a:tc>
                  <a:txBody>
                    <a:bodyPr/>
                    <a:lstStyle/>
                    <a:p>
                      <a:pPr algn="just">
                        <a:lnSpc>
                          <a:spcPct val="115000"/>
                        </a:lnSpc>
                        <a:spcAft>
                          <a:spcPts val="0"/>
                        </a:spcAft>
                      </a:pPr>
                      <a:r>
                        <a:rPr lang="tr-TR" sz="1000" dirty="0">
                          <a:effectLst/>
                        </a:rPr>
                        <a:t> YETERLİK SİSTEMİ BİLGİLERİ</a:t>
                      </a:r>
                    </a:p>
                    <a:p>
                      <a:pPr algn="just">
                        <a:lnSpc>
                          <a:spcPct val="115000"/>
                        </a:lnSpc>
                        <a:spcAft>
                          <a:spcPts val="0"/>
                        </a:spcAft>
                      </a:pPr>
                      <a:r>
                        <a:rPr lang="tr-TR" sz="1000" dirty="0">
                          <a:effectLst/>
                        </a:rPr>
                        <a:t>(Yeterlik sertifikası üzerinden yeterlik tespiti yapılmayan ihalelerde bu satıra yer verilmeyecektir.)</a:t>
                      </a:r>
                    </a:p>
                  </a:txBody>
                  <a:tcPr marL="33665" marR="33665" marT="0" marB="0"/>
                </a:tc>
                <a:tc>
                  <a:txBody>
                    <a:bodyPr/>
                    <a:lstStyle/>
                    <a:p>
                      <a:pPr algn="l">
                        <a:lnSpc>
                          <a:spcPct val="115000"/>
                        </a:lnSpc>
                        <a:spcAft>
                          <a:spcPts val="0"/>
                        </a:spcAft>
                      </a:pPr>
                      <a:r>
                        <a:rPr lang="tr-TR" sz="1000" dirty="0">
                          <a:effectLst/>
                        </a:rPr>
                        <a:t> </a:t>
                      </a:r>
                    </a:p>
                    <a:p>
                      <a:pPr algn="l">
                        <a:lnSpc>
                          <a:spcPct val="115000"/>
                        </a:lnSpc>
                        <a:spcAft>
                          <a:spcPts val="0"/>
                        </a:spcAft>
                      </a:pPr>
                      <a:r>
                        <a:rPr lang="tr-TR" sz="1000" dirty="0">
                          <a:effectLst/>
                        </a:rPr>
                        <a:t> </a:t>
                      </a:r>
                    </a:p>
                    <a:p>
                      <a:pPr algn="l">
                        <a:lnSpc>
                          <a:spcPct val="115000"/>
                        </a:lnSpc>
                        <a:spcAft>
                          <a:spcPts val="0"/>
                        </a:spcAft>
                      </a:pPr>
                      <a:r>
                        <a:rPr lang="tr-TR" sz="1000" dirty="0">
                          <a:effectLst/>
                        </a:rPr>
                        <a:t>Yeterlik Sertifika Numarası </a:t>
                      </a:r>
                      <a:endParaRPr lang="tr-TR" sz="1000" dirty="0">
                        <a:effectLst/>
                        <a:latin typeface="Times New Roman"/>
                        <a:ea typeface="Times New Roman"/>
                      </a:endParaRPr>
                    </a:p>
                  </a:txBody>
                  <a:tcPr marL="33665" marR="33665" marT="0" marB="0"/>
                </a:tc>
                <a:tc>
                  <a:txBody>
                    <a:bodyPr/>
                    <a:lstStyle/>
                    <a:p>
                      <a:pPr algn="l">
                        <a:lnSpc>
                          <a:spcPct val="115000"/>
                        </a:lnSpc>
                        <a:spcAft>
                          <a:spcPts val="0"/>
                        </a:spcAft>
                      </a:pPr>
                      <a:r>
                        <a:rPr lang="tr-TR" sz="1000">
                          <a:effectLst/>
                        </a:rPr>
                        <a:t> </a:t>
                      </a:r>
                      <a:endParaRPr lang="tr-TR" sz="1000">
                        <a:effectLst/>
                        <a:latin typeface="Times New Roman"/>
                        <a:ea typeface="Times New Roman"/>
                      </a:endParaRPr>
                    </a:p>
                  </a:txBody>
                  <a:tcPr marL="33665" marR="33665" marT="0" marB="0"/>
                </a:tc>
                <a:tc>
                  <a:txBody>
                    <a:bodyPr/>
                    <a:lstStyle/>
                    <a:p>
                      <a:pPr algn="l">
                        <a:lnSpc>
                          <a:spcPct val="115000"/>
                        </a:lnSpc>
                        <a:spcAft>
                          <a:spcPts val="0"/>
                        </a:spcAft>
                      </a:pPr>
                      <a:r>
                        <a:rPr lang="tr-TR" sz="1000" dirty="0">
                          <a:effectLst/>
                        </a:rPr>
                        <a:t> </a:t>
                      </a:r>
                      <a:endParaRPr lang="tr-TR" sz="1000" dirty="0">
                        <a:effectLst/>
                        <a:latin typeface="Times New Roman"/>
                        <a:ea typeface="Times New Roman"/>
                      </a:endParaRPr>
                    </a:p>
                  </a:txBody>
                  <a:tcPr marL="33665" marR="33665" marT="0" marB="0"/>
                </a:tc>
                <a:tc>
                  <a:txBody>
                    <a:bodyPr/>
                    <a:lstStyle/>
                    <a:p>
                      <a:pPr algn="l">
                        <a:lnSpc>
                          <a:spcPct val="115000"/>
                        </a:lnSpc>
                        <a:spcAft>
                          <a:spcPts val="0"/>
                        </a:spcAft>
                      </a:pPr>
                      <a:r>
                        <a:rPr lang="tr-TR" sz="1000" dirty="0">
                          <a:effectLst/>
                        </a:rPr>
                        <a:t>İdari Şartnamenin 7.10. maddesi </a:t>
                      </a:r>
                    </a:p>
                    <a:p>
                      <a:pPr algn="l">
                        <a:lnSpc>
                          <a:spcPct val="115000"/>
                        </a:lnSpc>
                        <a:spcAft>
                          <a:spcPts val="0"/>
                        </a:spcAft>
                      </a:pPr>
                      <a:r>
                        <a:rPr lang="tr-TR" sz="1000" dirty="0">
                          <a:effectLst/>
                        </a:rPr>
                        <a:t> (Yeterlik sistemi üzerinden aday ve isteklilerin yeterliğinin tespit edildiği ihalelerde doldurulacaktır.)</a:t>
                      </a:r>
                      <a:endParaRPr lang="tr-TR" sz="1000" dirty="0">
                        <a:effectLst/>
                        <a:latin typeface="Times New Roman"/>
                        <a:ea typeface="Times New Roman"/>
                      </a:endParaRPr>
                    </a:p>
                  </a:txBody>
                  <a:tcPr marL="33665" marR="33665" marT="0" marB="0"/>
                </a:tc>
                <a:extLst>
                  <a:ext uri="{0D108BD9-81ED-4DB2-BD59-A6C34878D82A}">
                    <a16:rowId xmlns:a16="http://schemas.microsoft.com/office/drawing/2014/main" xmlns="" val="10003"/>
                  </a:ext>
                </a:extLst>
              </a:tr>
              <a:tr h="1200127">
                <a:tc rowSpan="3">
                  <a:txBody>
                    <a:bodyPr/>
                    <a:lstStyle/>
                    <a:p>
                      <a:pPr algn="just">
                        <a:lnSpc>
                          <a:spcPct val="115000"/>
                        </a:lnSpc>
                        <a:spcAft>
                          <a:spcPts val="0"/>
                        </a:spcAft>
                      </a:pPr>
                      <a:r>
                        <a:rPr lang="tr-TR" sz="1000" dirty="0">
                          <a:effectLst/>
                        </a:rPr>
                        <a:t> </a:t>
                      </a:r>
                    </a:p>
                    <a:p>
                      <a:pPr algn="just">
                        <a:lnSpc>
                          <a:spcPct val="115000"/>
                        </a:lnSpc>
                        <a:spcAft>
                          <a:spcPts val="0"/>
                        </a:spcAft>
                      </a:pPr>
                      <a:r>
                        <a:rPr lang="tr-TR" sz="1000" dirty="0">
                          <a:effectLst/>
                        </a:rPr>
                        <a:t> </a:t>
                      </a:r>
                    </a:p>
                    <a:p>
                      <a:pPr algn="just">
                        <a:lnSpc>
                          <a:spcPct val="115000"/>
                        </a:lnSpc>
                        <a:spcAft>
                          <a:spcPts val="0"/>
                        </a:spcAft>
                      </a:pPr>
                      <a:r>
                        <a:rPr lang="tr-TR" sz="1000" dirty="0">
                          <a:effectLst/>
                        </a:rPr>
                        <a:t> </a:t>
                      </a:r>
                    </a:p>
                    <a:p>
                      <a:pPr algn="l">
                        <a:lnSpc>
                          <a:spcPct val="115000"/>
                        </a:lnSpc>
                        <a:spcAft>
                          <a:spcPts val="0"/>
                        </a:spcAft>
                      </a:pPr>
                      <a:r>
                        <a:rPr lang="tr-TR" sz="1600" dirty="0">
                          <a:effectLst/>
                          <a:latin typeface="Times New Roman" panose="02020603050405020304" pitchFamily="18" charset="0"/>
                          <a:cs typeface="Times New Roman" panose="02020603050405020304" pitchFamily="18" charset="0"/>
                        </a:rPr>
                        <a:t>GEÇİCİ TEMİNATA İLİŞKİN BİLGİLER</a:t>
                      </a:r>
                    </a:p>
                    <a:p>
                      <a:pPr algn="just">
                        <a:lnSpc>
                          <a:spcPct val="115000"/>
                        </a:lnSpc>
                        <a:spcAft>
                          <a:spcPts val="0"/>
                        </a:spcAft>
                      </a:pPr>
                      <a:r>
                        <a:rPr lang="tr-TR" sz="1000" dirty="0">
                          <a:effectLst/>
                        </a:rPr>
                        <a:t> </a:t>
                      </a:r>
                      <a:endParaRPr lang="tr-TR" sz="1000" dirty="0">
                        <a:effectLst/>
                        <a:latin typeface="Times New Roman"/>
                        <a:ea typeface="Times New Roman"/>
                      </a:endParaRPr>
                    </a:p>
                  </a:txBody>
                  <a:tcPr marL="33665" marR="33665" marT="0" marB="0"/>
                </a:tc>
                <a:tc>
                  <a:txBody>
                    <a:bodyPr/>
                    <a:lstStyle/>
                    <a:p>
                      <a:pPr algn="l">
                        <a:lnSpc>
                          <a:spcPct val="115000"/>
                        </a:lnSpc>
                        <a:spcAft>
                          <a:spcPts val="0"/>
                        </a:spcAft>
                      </a:pPr>
                      <a:r>
                        <a:rPr lang="tr-TR" sz="1100" dirty="0">
                          <a:effectLst/>
                        </a:rPr>
                        <a:t>- Elektronik İhale Uygulama Yönetmeliğinin 21 inci Maddesinin İkinci Fıkrasına Uygun Olarak </a:t>
                      </a:r>
                      <a:r>
                        <a:rPr lang="tr-TR" sz="1100" b="1" u="sng" dirty="0">
                          <a:effectLst/>
                        </a:rPr>
                        <a:t>Alınan</a:t>
                      </a:r>
                      <a:r>
                        <a:rPr lang="tr-TR" sz="1100" dirty="0">
                          <a:effectLst/>
                        </a:rPr>
                        <a:t> Geçici Teminat Mektubu </a:t>
                      </a:r>
                    </a:p>
                    <a:p>
                      <a:pPr algn="l">
                        <a:lnSpc>
                          <a:spcPct val="115000"/>
                        </a:lnSpc>
                        <a:spcAft>
                          <a:spcPts val="0"/>
                        </a:spcAft>
                      </a:pPr>
                      <a:r>
                        <a:rPr lang="tr-TR" sz="1100" dirty="0">
                          <a:effectLst/>
                        </a:rPr>
                        <a:t>(Bu mektuplara ilişkin bilgiler </a:t>
                      </a:r>
                      <a:r>
                        <a:rPr lang="tr-TR" sz="1100" dirty="0" err="1">
                          <a:effectLst/>
                        </a:rPr>
                        <a:t>EKAP’a</a:t>
                      </a:r>
                      <a:r>
                        <a:rPr lang="tr-TR" sz="1100" dirty="0">
                          <a:effectLst/>
                        </a:rPr>
                        <a:t> elektronik ortamda aktarılmaktadır.)</a:t>
                      </a:r>
                    </a:p>
                  </a:txBody>
                  <a:tcPr marL="33665" marR="33665" marT="0" marB="0"/>
                </a:tc>
                <a:tc>
                  <a:txBody>
                    <a:bodyPr/>
                    <a:lstStyle/>
                    <a:p>
                      <a:pPr algn="l">
                        <a:lnSpc>
                          <a:spcPct val="115000"/>
                        </a:lnSpc>
                        <a:spcAft>
                          <a:spcPts val="0"/>
                        </a:spcAft>
                      </a:pPr>
                      <a:r>
                        <a:rPr lang="tr-TR" sz="1100" dirty="0">
                          <a:effectLst/>
                        </a:rPr>
                        <a:t> </a:t>
                      </a:r>
                    </a:p>
                    <a:p>
                      <a:pPr algn="l">
                        <a:lnSpc>
                          <a:spcPct val="115000"/>
                        </a:lnSpc>
                        <a:spcAft>
                          <a:spcPts val="0"/>
                        </a:spcAft>
                      </a:pPr>
                      <a:r>
                        <a:rPr lang="tr-TR" sz="1100" dirty="0">
                          <a:effectLst/>
                        </a:rPr>
                        <a:t>   </a:t>
                      </a:r>
                    </a:p>
                    <a:p>
                      <a:pPr algn="l">
                        <a:lnSpc>
                          <a:spcPct val="115000"/>
                        </a:lnSpc>
                        <a:spcAft>
                          <a:spcPts val="0"/>
                        </a:spcAft>
                      </a:pPr>
                      <a:r>
                        <a:rPr lang="tr-TR" sz="1100" dirty="0">
                          <a:effectLst/>
                        </a:rPr>
                        <a:t>Geçici Teminat Mektubunun </a:t>
                      </a:r>
                      <a:r>
                        <a:rPr lang="tr-TR" sz="1100" b="1" dirty="0">
                          <a:solidFill>
                            <a:srgbClr val="FF0000"/>
                          </a:solidFill>
                          <a:effectLst/>
                        </a:rPr>
                        <a:t>Ayırt Edici Numarası </a:t>
                      </a:r>
                    </a:p>
                    <a:p>
                      <a:pPr algn="l">
                        <a:lnSpc>
                          <a:spcPct val="115000"/>
                        </a:lnSpc>
                        <a:spcAft>
                          <a:spcPts val="0"/>
                        </a:spcAft>
                      </a:pPr>
                      <a:r>
                        <a:rPr lang="tr-TR" sz="1100" dirty="0">
                          <a:effectLst/>
                        </a:rPr>
                        <a:t> </a:t>
                      </a:r>
                      <a:endParaRPr lang="tr-TR" sz="1100" dirty="0">
                        <a:effectLst/>
                        <a:latin typeface="Times New Roman"/>
                        <a:ea typeface="Times New Roman"/>
                      </a:endParaRPr>
                    </a:p>
                  </a:txBody>
                  <a:tcPr marL="33665" marR="33665" marT="0" marB="0"/>
                </a:tc>
                <a:tc>
                  <a:txBody>
                    <a:bodyPr/>
                    <a:lstStyle/>
                    <a:p>
                      <a:pPr algn="l">
                        <a:lnSpc>
                          <a:spcPct val="115000"/>
                        </a:lnSpc>
                        <a:spcAft>
                          <a:spcPts val="0"/>
                        </a:spcAft>
                      </a:pPr>
                      <a:r>
                        <a:rPr lang="tr-TR" sz="1100" dirty="0">
                          <a:effectLst/>
                        </a:rPr>
                        <a:t> </a:t>
                      </a:r>
                    </a:p>
                    <a:p>
                      <a:pPr algn="l">
                        <a:lnSpc>
                          <a:spcPct val="115000"/>
                        </a:lnSpc>
                        <a:spcAft>
                          <a:spcPts val="0"/>
                        </a:spcAft>
                      </a:pPr>
                      <a:endParaRPr lang="tr-TR" sz="1100" dirty="0">
                        <a:effectLst/>
                        <a:latin typeface="Times New Roman"/>
                        <a:ea typeface="Times New Roman"/>
                      </a:endParaRPr>
                    </a:p>
                    <a:p>
                      <a:pPr algn="l">
                        <a:lnSpc>
                          <a:spcPct val="115000"/>
                        </a:lnSpc>
                        <a:spcAft>
                          <a:spcPts val="0"/>
                        </a:spcAft>
                      </a:pPr>
                      <a:r>
                        <a:rPr lang="tr-TR" sz="1100" dirty="0">
                          <a:effectLst/>
                          <a:latin typeface="Times New Roman"/>
                          <a:ea typeface="Times New Roman"/>
                        </a:rPr>
                        <a:t>…</a:t>
                      </a:r>
                    </a:p>
                  </a:txBody>
                  <a:tcPr marL="33665" marR="33665" marT="0" marB="0"/>
                </a:tc>
                <a:tc>
                  <a:txBody>
                    <a:bodyPr/>
                    <a:lstStyle/>
                    <a:p>
                      <a:pPr algn="l">
                        <a:lnSpc>
                          <a:spcPct val="115000"/>
                        </a:lnSpc>
                        <a:spcAft>
                          <a:spcPts val="0"/>
                        </a:spcAft>
                      </a:pPr>
                      <a:r>
                        <a:rPr lang="tr-TR" sz="1100" dirty="0">
                          <a:effectLst/>
                        </a:rPr>
                        <a:t>İdari Şartnamenin … maddesi </a:t>
                      </a:r>
                    </a:p>
                    <a:p>
                      <a:pPr algn="l">
                        <a:lnSpc>
                          <a:spcPct val="115000"/>
                        </a:lnSpc>
                        <a:spcAft>
                          <a:spcPts val="0"/>
                        </a:spcAft>
                      </a:pPr>
                      <a:r>
                        <a:rPr lang="tr-TR" sz="1100" baseline="0" dirty="0">
                          <a:effectLst/>
                        </a:rPr>
                        <a:t>      </a:t>
                      </a:r>
                      <a:r>
                        <a:rPr lang="tr-TR" sz="1100" dirty="0">
                          <a:effectLst/>
                        </a:rPr>
                        <a:t>Elektronik İhale Uygulama Yönetmeliğinin </a:t>
                      </a:r>
                      <a:r>
                        <a:rPr lang="tr-TR" sz="1100" b="1" dirty="0">
                          <a:effectLst/>
                        </a:rPr>
                        <a:t>21 inci maddesinin ikinci fıkrasına uygun olarak alınan </a:t>
                      </a:r>
                      <a:r>
                        <a:rPr lang="tr-TR" sz="1100" dirty="0">
                          <a:effectLst/>
                        </a:rPr>
                        <a:t>geçici teminat mektubuna, kuruluş tarafından verilen ayırt edici numara beyan belirtilecektir.</a:t>
                      </a:r>
                      <a:endParaRPr lang="tr-TR" sz="1100" dirty="0">
                        <a:effectLst/>
                        <a:latin typeface="Times New Roman"/>
                        <a:ea typeface="Times New Roman"/>
                      </a:endParaRPr>
                    </a:p>
                  </a:txBody>
                  <a:tcPr marL="33665" marR="33665" marT="0" marB="0"/>
                </a:tc>
                <a:extLst>
                  <a:ext uri="{0D108BD9-81ED-4DB2-BD59-A6C34878D82A}">
                    <a16:rowId xmlns:a16="http://schemas.microsoft.com/office/drawing/2014/main" xmlns="" val="10004"/>
                  </a:ext>
                </a:extLst>
              </a:tr>
              <a:tr h="997369">
                <a:tc vMerge="1">
                  <a:txBody>
                    <a:bodyPr/>
                    <a:lstStyle/>
                    <a:p>
                      <a:endParaRPr lang="tr-TR"/>
                    </a:p>
                  </a:txBody>
                  <a:tcPr/>
                </a:tc>
                <a:tc>
                  <a:txBody>
                    <a:bodyPr/>
                    <a:lstStyle/>
                    <a:p>
                      <a:pPr algn="l">
                        <a:lnSpc>
                          <a:spcPct val="115000"/>
                        </a:lnSpc>
                        <a:spcAft>
                          <a:spcPts val="0"/>
                        </a:spcAft>
                      </a:pPr>
                      <a:r>
                        <a:rPr lang="tr-TR" sz="1100" dirty="0">
                          <a:effectLst/>
                        </a:rPr>
                        <a:t>- Elektronik İhale Uygulama Yönetmeliğinin 21 inci Maddesinin İkinci Fıkrasına Uygun Olarak </a:t>
                      </a:r>
                      <a:r>
                        <a:rPr lang="tr-TR" sz="1100" b="1" u="sng" dirty="0">
                          <a:effectLst/>
                        </a:rPr>
                        <a:t>Alınmayan</a:t>
                      </a:r>
                      <a:r>
                        <a:rPr lang="tr-TR" sz="1100" dirty="0">
                          <a:effectLst/>
                        </a:rPr>
                        <a:t> Geçici Teminat Mektubu </a:t>
                      </a:r>
                    </a:p>
                  </a:txBody>
                  <a:tcPr marL="33665" marR="33665" marT="0" marB="0"/>
                </a:tc>
                <a:tc>
                  <a:txBody>
                    <a:bodyPr/>
                    <a:lstStyle/>
                    <a:p>
                      <a:pPr algn="l">
                        <a:lnSpc>
                          <a:spcPct val="115000"/>
                        </a:lnSpc>
                        <a:spcAft>
                          <a:spcPts val="0"/>
                        </a:spcAft>
                      </a:pPr>
                      <a:r>
                        <a:rPr lang="tr-TR" sz="1100" b="1" dirty="0">
                          <a:solidFill>
                            <a:srgbClr val="FF0000"/>
                          </a:solidFill>
                          <a:effectLst/>
                        </a:rPr>
                        <a:t>Düzenleyen Kuruluşun Adı, </a:t>
                      </a:r>
                      <a:r>
                        <a:rPr lang="tr-TR" sz="1100" dirty="0">
                          <a:solidFill>
                            <a:srgbClr val="FF0000"/>
                          </a:solidFill>
                          <a:effectLst>
                            <a:outerShdw blurRad="38100" dist="38100" dir="2700000" algn="tl">
                              <a:srgbClr val="000000">
                                <a:alpha val="43137"/>
                              </a:srgbClr>
                            </a:outerShdw>
                          </a:effectLst>
                        </a:rPr>
                        <a:t>Düzenlenme Tarihi, Son Geçerlik Tarihi, Tutarı</a:t>
                      </a:r>
                      <a:endParaRPr lang="tr-TR" sz="1100" dirty="0">
                        <a:solidFill>
                          <a:srgbClr val="FF0000"/>
                        </a:solidFill>
                        <a:effectLst>
                          <a:outerShdw blurRad="38100" dist="38100" dir="2700000" algn="tl">
                            <a:srgbClr val="000000">
                              <a:alpha val="43137"/>
                            </a:srgbClr>
                          </a:outerShdw>
                        </a:effectLst>
                        <a:latin typeface="Times New Roman"/>
                        <a:ea typeface="Times New Roman"/>
                      </a:endParaRPr>
                    </a:p>
                  </a:txBody>
                  <a:tcPr marL="33665" marR="33665" marT="0" marB="0"/>
                </a:tc>
                <a:tc>
                  <a:txBody>
                    <a:bodyPr/>
                    <a:lstStyle/>
                    <a:p>
                      <a:pPr algn="l">
                        <a:lnSpc>
                          <a:spcPct val="115000"/>
                        </a:lnSpc>
                        <a:spcAft>
                          <a:spcPts val="0"/>
                        </a:spcAft>
                      </a:pPr>
                      <a:r>
                        <a:rPr lang="tr-TR" sz="1100" dirty="0">
                          <a:effectLst/>
                        </a:rPr>
                        <a:t>…</a:t>
                      </a:r>
                      <a:endParaRPr lang="tr-TR" sz="1100" dirty="0">
                        <a:effectLst/>
                        <a:latin typeface="Times New Roman"/>
                        <a:ea typeface="Times New Roman"/>
                      </a:endParaRPr>
                    </a:p>
                  </a:txBody>
                  <a:tcPr marL="33665" marR="33665" marT="0" marB="0"/>
                </a:tc>
                <a:tc>
                  <a:txBody>
                    <a:bodyPr/>
                    <a:lstStyle/>
                    <a:p>
                      <a:pPr algn="l">
                        <a:lnSpc>
                          <a:spcPct val="115000"/>
                        </a:lnSpc>
                        <a:spcAft>
                          <a:spcPts val="0"/>
                        </a:spcAft>
                      </a:pPr>
                      <a:r>
                        <a:rPr lang="tr-TR" sz="1100" dirty="0">
                          <a:effectLst/>
                        </a:rPr>
                        <a:t>İdari Şartnamenin … maddesi </a:t>
                      </a:r>
                    </a:p>
                    <a:p>
                      <a:pPr algn="l">
                        <a:lnSpc>
                          <a:spcPct val="115000"/>
                        </a:lnSpc>
                        <a:spcAft>
                          <a:spcPts val="0"/>
                        </a:spcAft>
                      </a:pPr>
                      <a:r>
                        <a:rPr lang="tr-TR" sz="1100" baseline="0" dirty="0">
                          <a:effectLst/>
                        </a:rPr>
                        <a:t>      </a:t>
                      </a:r>
                      <a:r>
                        <a:rPr lang="tr-TR" sz="1100" dirty="0">
                          <a:effectLst/>
                        </a:rPr>
                        <a:t>Elektronik İhale Uygulama Yönetmeliğinin </a:t>
                      </a:r>
                      <a:r>
                        <a:rPr lang="tr-TR" sz="1100" b="1" dirty="0">
                          <a:effectLst/>
                        </a:rPr>
                        <a:t>21 inci maddesinin ikinci fıkrasına uygun olarak alınmayan </a:t>
                      </a:r>
                      <a:r>
                        <a:rPr lang="tr-TR" sz="1100" dirty="0">
                          <a:effectLst/>
                        </a:rPr>
                        <a:t>geçici teminat mektubuna ilişkin bilgiler belirtilecektir. </a:t>
                      </a:r>
                      <a:endParaRPr lang="tr-TR" sz="1100" dirty="0">
                        <a:effectLst/>
                        <a:latin typeface="Times New Roman"/>
                        <a:ea typeface="Times New Roman"/>
                      </a:endParaRPr>
                    </a:p>
                  </a:txBody>
                  <a:tcPr marL="33665" marR="33665" marT="0" marB="0"/>
                </a:tc>
                <a:extLst>
                  <a:ext uri="{0D108BD9-81ED-4DB2-BD59-A6C34878D82A}">
                    <a16:rowId xmlns:a16="http://schemas.microsoft.com/office/drawing/2014/main" xmlns="" val="10005"/>
                  </a:ext>
                </a:extLst>
              </a:tr>
              <a:tr h="835510">
                <a:tc vMerge="1">
                  <a:txBody>
                    <a:bodyPr/>
                    <a:lstStyle/>
                    <a:p>
                      <a:endParaRPr lang="tr-TR"/>
                    </a:p>
                  </a:txBody>
                  <a:tcPr/>
                </a:tc>
                <a:tc>
                  <a:txBody>
                    <a:bodyPr/>
                    <a:lstStyle/>
                    <a:p>
                      <a:pPr algn="l">
                        <a:lnSpc>
                          <a:spcPct val="115000"/>
                        </a:lnSpc>
                        <a:spcAft>
                          <a:spcPts val="0"/>
                        </a:spcAft>
                      </a:pPr>
                      <a:r>
                        <a:rPr lang="tr-TR" sz="1100" dirty="0">
                          <a:effectLst/>
                        </a:rPr>
                        <a:t> - </a:t>
                      </a:r>
                      <a:r>
                        <a:rPr lang="tr-TR" sz="1100" b="0" dirty="0">
                          <a:effectLst/>
                        </a:rPr>
                        <a:t>Geçici Teminat Mektubu </a:t>
                      </a:r>
                      <a:r>
                        <a:rPr lang="tr-TR" sz="1100" b="1" dirty="0">
                          <a:effectLst/>
                        </a:rPr>
                        <a:t>Dışındaki Teminatlar </a:t>
                      </a:r>
                    </a:p>
                    <a:p>
                      <a:pPr algn="l">
                        <a:lnSpc>
                          <a:spcPct val="115000"/>
                        </a:lnSpc>
                        <a:spcAft>
                          <a:spcPts val="0"/>
                        </a:spcAft>
                      </a:pPr>
                      <a:r>
                        <a:rPr lang="tr-TR" sz="1100" dirty="0">
                          <a:effectLst/>
                        </a:rPr>
                        <a:t> </a:t>
                      </a:r>
                    </a:p>
                    <a:p>
                      <a:pPr algn="l">
                        <a:lnSpc>
                          <a:spcPct val="115000"/>
                        </a:lnSpc>
                        <a:spcAft>
                          <a:spcPts val="0"/>
                        </a:spcAft>
                      </a:pPr>
                      <a:r>
                        <a:rPr lang="tr-TR" sz="1100" dirty="0">
                          <a:effectLst/>
                        </a:rPr>
                        <a:t> </a:t>
                      </a:r>
                      <a:endParaRPr lang="tr-TR" sz="1100" dirty="0">
                        <a:effectLst/>
                        <a:latin typeface="Times New Roman"/>
                        <a:ea typeface="Times New Roman"/>
                      </a:endParaRPr>
                    </a:p>
                  </a:txBody>
                  <a:tcPr marL="33665" marR="33665" marT="0" marB="0"/>
                </a:tc>
                <a:tc>
                  <a:txBody>
                    <a:bodyPr/>
                    <a:lstStyle/>
                    <a:p>
                      <a:pPr algn="l">
                        <a:lnSpc>
                          <a:spcPct val="115000"/>
                        </a:lnSpc>
                        <a:spcAft>
                          <a:spcPts val="0"/>
                        </a:spcAft>
                      </a:pPr>
                      <a:r>
                        <a:rPr lang="tr-TR" sz="1100" dirty="0">
                          <a:effectLst/>
                        </a:rPr>
                        <a:t> </a:t>
                      </a:r>
                      <a:r>
                        <a:rPr lang="tr-TR" sz="1100" b="1" dirty="0">
                          <a:solidFill>
                            <a:srgbClr val="FF0000"/>
                          </a:solidFill>
                          <a:effectLst/>
                        </a:rPr>
                        <a:t>Saymanlık/Şube Adı-Kodu </a:t>
                      </a:r>
                      <a:r>
                        <a:rPr lang="tr-TR" sz="1100" dirty="0">
                          <a:effectLst/>
                        </a:rPr>
                        <a:t>(Varsa)</a:t>
                      </a:r>
                    </a:p>
                    <a:p>
                      <a:pPr algn="l">
                        <a:lnSpc>
                          <a:spcPct val="115000"/>
                        </a:lnSpc>
                        <a:spcAft>
                          <a:spcPts val="0"/>
                        </a:spcAft>
                      </a:pPr>
                      <a:r>
                        <a:rPr lang="tr-TR" sz="1100" dirty="0">
                          <a:solidFill>
                            <a:srgbClr val="FF0000"/>
                          </a:solidFill>
                          <a:effectLst/>
                        </a:rPr>
                        <a:t>Dekont/Makbuz Tarihi ve Numarası</a:t>
                      </a:r>
                      <a:endParaRPr lang="tr-TR" sz="1100" dirty="0">
                        <a:solidFill>
                          <a:srgbClr val="FF0000"/>
                        </a:solidFill>
                        <a:effectLst/>
                        <a:latin typeface="Times New Roman"/>
                        <a:ea typeface="Times New Roman"/>
                      </a:endParaRPr>
                    </a:p>
                  </a:txBody>
                  <a:tcPr marL="33665" marR="33665" marT="0" marB="0"/>
                </a:tc>
                <a:tc>
                  <a:txBody>
                    <a:bodyPr/>
                    <a:lstStyle/>
                    <a:p>
                      <a:pPr algn="l">
                        <a:lnSpc>
                          <a:spcPct val="115000"/>
                        </a:lnSpc>
                        <a:spcAft>
                          <a:spcPts val="0"/>
                        </a:spcAft>
                      </a:pPr>
                      <a:r>
                        <a:rPr lang="tr-TR" sz="1100" dirty="0">
                          <a:effectLst/>
                        </a:rPr>
                        <a:t>…</a:t>
                      </a:r>
                      <a:endParaRPr lang="tr-TR" sz="1100" dirty="0">
                        <a:effectLst/>
                        <a:latin typeface="Times New Roman"/>
                        <a:ea typeface="Times New Roman"/>
                      </a:endParaRPr>
                    </a:p>
                  </a:txBody>
                  <a:tcPr marL="33665" marR="33665" marT="0" marB="0"/>
                </a:tc>
                <a:tc>
                  <a:txBody>
                    <a:bodyPr/>
                    <a:lstStyle/>
                    <a:p>
                      <a:pPr algn="l">
                        <a:lnSpc>
                          <a:spcPct val="115000"/>
                        </a:lnSpc>
                        <a:spcAft>
                          <a:spcPts val="0"/>
                        </a:spcAft>
                      </a:pPr>
                      <a:r>
                        <a:rPr lang="tr-TR" sz="1100" dirty="0">
                          <a:effectLst/>
                        </a:rPr>
                        <a:t>İdari Şartnamenin … maddesi </a:t>
                      </a:r>
                    </a:p>
                    <a:p>
                      <a:pPr algn="l">
                        <a:lnSpc>
                          <a:spcPct val="115000"/>
                        </a:lnSpc>
                        <a:spcAft>
                          <a:spcPts val="0"/>
                        </a:spcAft>
                      </a:pPr>
                      <a:r>
                        <a:rPr lang="tr-TR" sz="1100" dirty="0">
                          <a:effectLst/>
                        </a:rPr>
                        <a:t>  </a:t>
                      </a:r>
                      <a:r>
                        <a:rPr lang="tr-TR" sz="1100" baseline="0" dirty="0">
                          <a:effectLst/>
                        </a:rPr>
                        <a:t> </a:t>
                      </a:r>
                      <a:r>
                        <a:rPr lang="tr-TR" sz="1100" dirty="0">
                          <a:effectLst/>
                        </a:rPr>
                        <a:t>Geçici teminatın geçici teminat mektubu dışındaki </a:t>
                      </a:r>
                      <a:r>
                        <a:rPr lang="tr-TR" sz="1100" b="1" dirty="0">
                          <a:effectLst/>
                        </a:rPr>
                        <a:t>diğer yöntemler ile sunulması durumunda </a:t>
                      </a:r>
                      <a:r>
                        <a:rPr lang="tr-TR" sz="1100" dirty="0">
                          <a:effectLst/>
                        </a:rPr>
                        <a:t>doldurulacaktır.</a:t>
                      </a:r>
                      <a:endParaRPr lang="tr-TR" sz="1100" dirty="0">
                        <a:effectLst/>
                        <a:latin typeface="Times New Roman"/>
                        <a:ea typeface="Times New Roman"/>
                      </a:endParaRPr>
                    </a:p>
                  </a:txBody>
                  <a:tcPr marL="33665" marR="33665" marT="0" marB="0"/>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347817278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AC6B6279-0DCA-4017-BA5C-5857DE11AE84}"/>
              </a:ext>
            </a:extLst>
          </p:cNvPr>
          <p:cNvSpPr>
            <a:spLocks noGrp="1"/>
          </p:cNvSpPr>
          <p:nvPr>
            <p:ph type="title"/>
          </p:nvPr>
        </p:nvSpPr>
        <p:spPr/>
        <p:txBody>
          <a:bodyPr>
            <a:normAutofit fontScale="90000"/>
          </a:bodyPr>
          <a:lstStyle/>
          <a:p>
            <a:pPr algn="ctr"/>
            <a:r>
              <a:rPr lang="tr-TR" dirty="0"/>
              <a:t>Elektronik İhale Usulünün </a:t>
            </a:r>
            <a:br>
              <a:rPr lang="tr-TR" dirty="0"/>
            </a:br>
            <a:r>
              <a:rPr lang="tr-TR" altLang="tr-TR" b="1" dirty="0">
                <a:latin typeface="Arial" charset="0"/>
                <a:cs typeface="Arial" charset="0"/>
              </a:rPr>
              <a:t>Genel Özellikleri</a:t>
            </a:r>
            <a:endParaRPr lang="tr-TR" dirty="0"/>
          </a:p>
        </p:txBody>
      </p:sp>
      <p:sp>
        <p:nvSpPr>
          <p:cNvPr id="4" name="Slayt Numarası Yer Tutucusu 3">
            <a:extLst>
              <a:ext uri="{FF2B5EF4-FFF2-40B4-BE49-F238E27FC236}">
                <a16:creationId xmlns:a16="http://schemas.microsoft.com/office/drawing/2014/main" xmlns="" id="{FADB8560-5C88-42E3-AB9B-C8E594F3BBEC}"/>
              </a:ext>
            </a:extLst>
          </p:cNvPr>
          <p:cNvSpPr>
            <a:spLocks noGrp="1"/>
          </p:cNvSpPr>
          <p:nvPr>
            <p:ph type="sldNum" sz="quarter" idx="12"/>
          </p:nvPr>
        </p:nvSpPr>
        <p:spPr/>
        <p:txBody>
          <a:bodyPr/>
          <a:lstStyle/>
          <a:p>
            <a:fld id="{DF1F79AB-9229-4814-A1F8-FDBD1522D16E}" type="slidenum">
              <a:rPr lang="tr-TR" smtClean="0"/>
              <a:t>73</a:t>
            </a:fld>
            <a:endParaRPr lang="tr-TR"/>
          </a:p>
        </p:txBody>
      </p:sp>
      <p:pic>
        <p:nvPicPr>
          <p:cNvPr id="1028" name="Picture 4" descr="Ä°lgili re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0275" y="1881187"/>
            <a:ext cx="8915400" cy="4452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571603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AC6B6279-0DCA-4017-BA5C-5857DE11AE84}"/>
              </a:ext>
            </a:extLst>
          </p:cNvPr>
          <p:cNvSpPr>
            <a:spLocks noGrp="1"/>
          </p:cNvSpPr>
          <p:nvPr>
            <p:ph type="title"/>
          </p:nvPr>
        </p:nvSpPr>
        <p:spPr/>
        <p:txBody>
          <a:bodyPr>
            <a:normAutofit fontScale="90000"/>
          </a:bodyPr>
          <a:lstStyle/>
          <a:p>
            <a:pPr algn="ctr"/>
            <a:r>
              <a:rPr lang="tr-TR" dirty="0"/>
              <a:t>Elektronik İhale Usulünün </a:t>
            </a:r>
            <a:br>
              <a:rPr lang="tr-TR" dirty="0"/>
            </a:br>
            <a:r>
              <a:rPr lang="tr-TR" altLang="tr-TR" b="1" dirty="0">
                <a:latin typeface="Arial" charset="0"/>
                <a:cs typeface="Arial" charset="0"/>
              </a:rPr>
              <a:t>Genel Özellikleri</a:t>
            </a:r>
            <a:endParaRPr lang="tr-TR" dirty="0"/>
          </a:p>
        </p:txBody>
      </p:sp>
      <p:sp>
        <p:nvSpPr>
          <p:cNvPr id="3" name="İçerik Yer Tutucusu 2">
            <a:extLst>
              <a:ext uri="{FF2B5EF4-FFF2-40B4-BE49-F238E27FC236}">
                <a16:creationId xmlns:a16="http://schemas.microsoft.com/office/drawing/2014/main" xmlns="" id="{BBC6504F-F47C-4F27-A250-7EF8ACE7954B}"/>
              </a:ext>
            </a:extLst>
          </p:cNvPr>
          <p:cNvSpPr>
            <a:spLocks noGrp="1"/>
          </p:cNvSpPr>
          <p:nvPr>
            <p:ph idx="1"/>
          </p:nvPr>
        </p:nvSpPr>
        <p:spPr>
          <a:xfrm>
            <a:off x="1581150" y="1666875"/>
            <a:ext cx="10330433" cy="5029200"/>
          </a:xfrm>
        </p:spPr>
        <p:txBody>
          <a:bodyPr>
            <a:normAutofit fontScale="77500" lnSpcReduction="20000"/>
          </a:bodyPr>
          <a:lstStyle/>
          <a:p>
            <a:pPr marL="82296" indent="0">
              <a:buNone/>
            </a:pPr>
            <a:r>
              <a:rPr lang="tr-TR" altLang="tr-TR" sz="3500" b="1" dirty="0">
                <a:solidFill>
                  <a:srgbClr val="7030A0"/>
                </a:solidFill>
                <a:latin typeface="Times New Roman" panose="02020603050405020304" pitchFamily="18" charset="0"/>
                <a:cs typeface="Times New Roman" panose="02020603050405020304" pitchFamily="18" charset="0"/>
              </a:rPr>
              <a:t>        İdarelerce E-ihale Yapılması İçin </a:t>
            </a:r>
            <a:r>
              <a:rPr lang="tr-TR" altLang="tr-TR" sz="3500" b="1" u="sng" dirty="0" err="1">
                <a:solidFill>
                  <a:srgbClr val="7030A0"/>
                </a:solidFill>
                <a:latin typeface="Times New Roman" panose="02020603050405020304" pitchFamily="18" charset="0"/>
                <a:cs typeface="Times New Roman" panose="02020603050405020304" pitchFamily="18" charset="0"/>
              </a:rPr>
              <a:t>EKAP’ta</a:t>
            </a:r>
            <a:r>
              <a:rPr lang="tr-TR" sz="3500" b="1" u="sng" dirty="0">
                <a:latin typeface="Times New Roman" panose="02020603050405020304" pitchFamily="18" charset="0"/>
                <a:cs typeface="Times New Roman" panose="02020603050405020304" pitchFamily="18" charset="0"/>
              </a:rPr>
              <a:t> </a:t>
            </a:r>
            <a:r>
              <a:rPr lang="tr-TR" sz="3500" b="1" u="sng" dirty="0">
                <a:solidFill>
                  <a:srgbClr val="7030A0"/>
                </a:solidFill>
                <a:latin typeface="Times New Roman" panose="02020603050405020304" pitchFamily="18" charset="0"/>
                <a:cs typeface="Times New Roman" panose="02020603050405020304" pitchFamily="18" charset="0"/>
              </a:rPr>
              <a:t>Kayıt</a:t>
            </a:r>
          </a:p>
          <a:p>
            <a:pPr marL="82296" indent="0">
              <a:buNone/>
            </a:pPr>
            <a:r>
              <a:rPr lang="tr-TR" sz="3500" b="1" dirty="0">
                <a:solidFill>
                  <a:srgbClr val="7030A0"/>
                </a:solidFill>
                <a:latin typeface="Times New Roman" panose="02020603050405020304" pitchFamily="18" charset="0"/>
                <a:cs typeface="Times New Roman" panose="02020603050405020304" pitchFamily="18" charset="0"/>
              </a:rPr>
              <a:t>     </a:t>
            </a:r>
            <a:r>
              <a:rPr lang="tr-TR" sz="3500" b="1" u="sng" dirty="0">
                <a:solidFill>
                  <a:srgbClr val="7030A0"/>
                </a:solidFill>
                <a:latin typeface="Times New Roman" panose="02020603050405020304" pitchFamily="18" charset="0"/>
                <a:cs typeface="Times New Roman" panose="02020603050405020304" pitchFamily="18" charset="0"/>
              </a:rPr>
              <a:t>Nasıl Yapılacak?</a:t>
            </a:r>
          </a:p>
          <a:p>
            <a:endParaRPr lang="tr-TR" sz="2100" dirty="0">
              <a:solidFill>
                <a:srgbClr val="FF0000"/>
              </a:solidFill>
            </a:endParaRPr>
          </a:p>
          <a:p>
            <a:pPr>
              <a:spcAft>
                <a:spcPts val="600"/>
              </a:spcAft>
            </a:pPr>
            <a:r>
              <a:rPr lang="tr-TR" b="1" dirty="0"/>
              <a:t>        İdarelerce ihalenin elektronik ortamda </a:t>
            </a:r>
          </a:p>
          <a:p>
            <a:pPr marL="82296" indent="0">
              <a:spcAft>
                <a:spcPts val="600"/>
              </a:spcAft>
              <a:buNone/>
            </a:pPr>
            <a:r>
              <a:rPr lang="tr-TR" b="1" dirty="0">
                <a:solidFill>
                  <a:srgbClr val="C00000"/>
                </a:solidFill>
              </a:rPr>
              <a:t>     (</a:t>
            </a:r>
            <a:r>
              <a:rPr lang="tr-TR" sz="3600" b="1" u="sng" dirty="0"/>
              <a:t>"e-ihale"</a:t>
            </a:r>
            <a:r>
              <a:rPr lang="tr-TR" sz="3600" b="1" dirty="0"/>
              <a:t> </a:t>
            </a:r>
            <a:r>
              <a:rPr lang="tr-TR" b="1" dirty="0">
                <a:solidFill>
                  <a:srgbClr val="C00000"/>
                </a:solidFill>
              </a:rPr>
              <a:t>yapım yöntemi ile) </a:t>
            </a:r>
            <a:r>
              <a:rPr lang="tr-TR" b="1" dirty="0"/>
              <a:t>yapılmasına</a:t>
            </a:r>
          </a:p>
          <a:p>
            <a:pPr marL="82296" indent="0">
              <a:spcAft>
                <a:spcPts val="600"/>
              </a:spcAft>
              <a:buNone/>
            </a:pPr>
            <a:r>
              <a:rPr lang="tr-TR" b="1" dirty="0">
                <a:solidFill>
                  <a:srgbClr val="C00000"/>
                </a:solidFill>
              </a:rPr>
              <a:t>     </a:t>
            </a:r>
            <a:r>
              <a:rPr lang="tr-TR" b="1" u="sng" dirty="0"/>
              <a:t>karar verilmesi halinde;</a:t>
            </a:r>
          </a:p>
          <a:p>
            <a:endParaRPr lang="tr-TR" sz="600" b="1" dirty="0"/>
          </a:p>
          <a:p>
            <a:pPr marL="82296" indent="0">
              <a:spcAft>
                <a:spcPts val="600"/>
              </a:spcAft>
              <a:buNone/>
            </a:pPr>
            <a:r>
              <a:rPr lang="tr-TR" dirty="0">
                <a:solidFill>
                  <a:srgbClr val="FF0000"/>
                </a:solidFill>
              </a:rPr>
              <a:t>         - </a:t>
            </a:r>
            <a:r>
              <a:rPr lang="tr-TR" dirty="0" err="1"/>
              <a:t>EKAP’ta</a:t>
            </a:r>
            <a:r>
              <a:rPr lang="tr-TR" b="1" dirty="0"/>
              <a:t> "İhale Kaydı" </a:t>
            </a:r>
            <a:r>
              <a:rPr lang="tr-TR" dirty="0"/>
              <a:t>yapılması esnasında</a:t>
            </a:r>
          </a:p>
          <a:p>
            <a:pPr marL="82296" indent="0">
              <a:spcAft>
                <a:spcPts val="600"/>
              </a:spcAft>
              <a:buNone/>
            </a:pPr>
            <a:r>
              <a:rPr lang="tr-TR" dirty="0"/>
              <a:t>    </a:t>
            </a:r>
            <a:r>
              <a:rPr lang="tr-TR" b="1" dirty="0">
                <a:solidFill>
                  <a:srgbClr val="FF0000"/>
                </a:solidFill>
              </a:rPr>
              <a:t>"İhale Kayıt" </a:t>
            </a:r>
            <a:r>
              <a:rPr lang="tr-TR" b="1" dirty="0"/>
              <a:t>sekmesinde </a:t>
            </a:r>
            <a:r>
              <a:rPr lang="tr-TR" b="1" dirty="0">
                <a:solidFill>
                  <a:srgbClr val="FF0000"/>
                </a:solidFill>
              </a:rPr>
              <a:t>"İhale Bilgileri" </a:t>
            </a:r>
            <a:r>
              <a:rPr lang="tr-TR" b="1" dirty="0"/>
              <a:t>adımında</a:t>
            </a:r>
          </a:p>
          <a:p>
            <a:pPr marL="82296" indent="0">
              <a:spcAft>
                <a:spcPts val="600"/>
              </a:spcAft>
              <a:buNone/>
            </a:pPr>
            <a:r>
              <a:rPr lang="tr-TR" dirty="0"/>
              <a:t>    </a:t>
            </a:r>
            <a:r>
              <a:rPr lang="tr-TR" u="sng" dirty="0">
                <a:solidFill>
                  <a:srgbClr val="FF0000"/>
                </a:solidFill>
                <a:effectLst>
                  <a:outerShdw blurRad="38100" dist="38100" dir="2700000" algn="tl">
                    <a:srgbClr val="000000">
                      <a:alpha val="43137"/>
                    </a:srgbClr>
                  </a:outerShdw>
                </a:effectLst>
              </a:rPr>
              <a:t>'tekliflerin elektronik ortamda alınacağı'</a:t>
            </a:r>
            <a:r>
              <a:rPr lang="tr-TR" dirty="0">
                <a:solidFill>
                  <a:srgbClr val="FF0000"/>
                </a:solidFill>
              </a:rPr>
              <a:t> </a:t>
            </a:r>
            <a:r>
              <a:rPr lang="tr-TR" dirty="0"/>
              <a:t>belirtilir ve</a:t>
            </a:r>
          </a:p>
          <a:p>
            <a:pPr marL="82296" indent="0">
              <a:spcAft>
                <a:spcPts val="600"/>
              </a:spcAft>
              <a:buNone/>
            </a:pPr>
            <a:r>
              <a:rPr lang="tr-TR" dirty="0"/>
              <a:t>     buna ilişkin olarak</a:t>
            </a:r>
          </a:p>
          <a:p>
            <a:pPr marL="82296" indent="0">
              <a:buNone/>
            </a:pPr>
            <a:endParaRPr lang="tr-TR" sz="600" dirty="0"/>
          </a:p>
          <a:p>
            <a:pPr marL="82296" indent="0">
              <a:buNone/>
            </a:pPr>
            <a:r>
              <a:rPr lang="tr-TR" dirty="0">
                <a:solidFill>
                  <a:srgbClr val="FF0000"/>
                </a:solidFill>
              </a:rPr>
              <a:t>         - </a:t>
            </a:r>
            <a:r>
              <a:rPr lang="tr-TR" dirty="0">
                <a:solidFill>
                  <a:srgbClr val="FF0000"/>
                </a:solidFill>
                <a:effectLst>
                  <a:outerShdw blurRad="38100" dist="38100" dir="2700000" algn="tl">
                    <a:srgbClr val="000000">
                      <a:alpha val="43137"/>
                    </a:srgbClr>
                  </a:outerShdw>
                </a:effectLst>
              </a:rPr>
              <a:t>İdari Şartname’de </a:t>
            </a:r>
            <a:r>
              <a:rPr lang="tr-TR" dirty="0"/>
              <a:t>ve</a:t>
            </a:r>
            <a:r>
              <a:rPr lang="tr-TR" dirty="0">
                <a:solidFill>
                  <a:srgbClr val="FF0000"/>
                </a:solidFill>
                <a:effectLst>
                  <a:outerShdw blurRad="38100" dist="38100" dir="2700000" algn="tl">
                    <a:srgbClr val="000000">
                      <a:alpha val="43137"/>
                    </a:srgbClr>
                  </a:outerShdw>
                </a:effectLst>
              </a:rPr>
              <a:t> İhale İlanında </a:t>
            </a:r>
            <a:r>
              <a:rPr lang="tr-TR" dirty="0"/>
              <a:t>gerekli düzenlemeler yapılır.</a:t>
            </a:r>
          </a:p>
        </p:txBody>
      </p:sp>
      <p:sp>
        <p:nvSpPr>
          <p:cNvPr id="4" name="Slayt Numarası Yer Tutucusu 3">
            <a:extLst>
              <a:ext uri="{FF2B5EF4-FFF2-40B4-BE49-F238E27FC236}">
                <a16:creationId xmlns:a16="http://schemas.microsoft.com/office/drawing/2014/main" xmlns="" id="{FADB8560-5C88-42E3-AB9B-C8E594F3BBEC}"/>
              </a:ext>
            </a:extLst>
          </p:cNvPr>
          <p:cNvSpPr>
            <a:spLocks noGrp="1"/>
          </p:cNvSpPr>
          <p:nvPr>
            <p:ph type="sldNum" sz="quarter" idx="12"/>
          </p:nvPr>
        </p:nvSpPr>
        <p:spPr/>
        <p:txBody>
          <a:bodyPr/>
          <a:lstStyle/>
          <a:p>
            <a:fld id="{DF1F79AB-9229-4814-A1F8-FDBD1522D16E}" type="slidenum">
              <a:rPr lang="tr-TR" smtClean="0"/>
              <a:t>74</a:t>
            </a:fld>
            <a:endParaRPr lang="tr-TR"/>
          </a:p>
        </p:txBody>
      </p:sp>
    </p:spTree>
    <p:extLst>
      <p:ext uri="{BB962C8B-B14F-4D97-AF65-F5344CB8AC3E}">
        <p14:creationId xmlns:p14="http://schemas.microsoft.com/office/powerpoint/2010/main" val="3258165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AC6B6279-0DCA-4017-BA5C-5857DE11AE84}"/>
              </a:ext>
            </a:extLst>
          </p:cNvPr>
          <p:cNvSpPr>
            <a:spLocks noGrp="1"/>
          </p:cNvSpPr>
          <p:nvPr>
            <p:ph type="title"/>
          </p:nvPr>
        </p:nvSpPr>
        <p:spPr/>
        <p:txBody>
          <a:bodyPr>
            <a:normAutofit fontScale="90000"/>
          </a:bodyPr>
          <a:lstStyle/>
          <a:p>
            <a:pPr algn="ctr"/>
            <a:r>
              <a:rPr lang="tr-TR" dirty="0"/>
              <a:t>Elektronik İhale Usulünün </a:t>
            </a:r>
            <a:br>
              <a:rPr lang="tr-TR" dirty="0"/>
            </a:br>
            <a:r>
              <a:rPr lang="tr-TR" altLang="tr-TR" b="1" dirty="0">
                <a:latin typeface="Arial" charset="0"/>
                <a:cs typeface="Arial" charset="0"/>
              </a:rPr>
              <a:t>Genel Özellikleri</a:t>
            </a:r>
            <a:endParaRPr lang="tr-TR" dirty="0"/>
          </a:p>
        </p:txBody>
      </p:sp>
      <p:sp>
        <p:nvSpPr>
          <p:cNvPr id="4" name="Slayt Numarası Yer Tutucusu 3">
            <a:extLst>
              <a:ext uri="{FF2B5EF4-FFF2-40B4-BE49-F238E27FC236}">
                <a16:creationId xmlns:a16="http://schemas.microsoft.com/office/drawing/2014/main" xmlns="" id="{FADB8560-5C88-42E3-AB9B-C8E594F3BBEC}"/>
              </a:ext>
            </a:extLst>
          </p:cNvPr>
          <p:cNvSpPr>
            <a:spLocks noGrp="1"/>
          </p:cNvSpPr>
          <p:nvPr>
            <p:ph type="sldNum" sz="quarter" idx="12"/>
          </p:nvPr>
        </p:nvSpPr>
        <p:spPr/>
        <p:txBody>
          <a:bodyPr/>
          <a:lstStyle/>
          <a:p>
            <a:fld id="{DF1F79AB-9229-4814-A1F8-FDBD1522D16E}" type="slidenum">
              <a:rPr lang="tr-TR" smtClean="0">
                <a:solidFill>
                  <a:srgbClr val="E7DEC9">
                    <a:shade val="50000"/>
                    <a:satMod val="200000"/>
                  </a:srgbClr>
                </a:solidFill>
              </a:rPr>
              <a:pPr/>
              <a:t>75</a:t>
            </a:fld>
            <a:endParaRPr lang="tr-TR">
              <a:solidFill>
                <a:srgbClr val="E7DEC9">
                  <a:shade val="50000"/>
                  <a:satMod val="200000"/>
                </a:srgbClr>
              </a:solidFill>
            </a:endParaRPr>
          </a:p>
        </p:txBody>
      </p:sp>
      <p:pic>
        <p:nvPicPr>
          <p:cNvPr id="3074" name="Picture 2" descr="C:\Users\caneryurttakal\Desktop\Adsız 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1917" y="2142946"/>
            <a:ext cx="10355283" cy="1954041"/>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caneryurttakal\Desktop\Adsız 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1918" y="4346370"/>
            <a:ext cx="10355282" cy="2334964"/>
          </a:xfrm>
          <a:prstGeom prst="rect">
            <a:avLst/>
          </a:prstGeom>
          <a:noFill/>
          <a:extLst>
            <a:ext uri="{909E8E84-426E-40DD-AFC4-6F175D3DCCD1}">
              <a14:hiddenFill xmlns:a14="http://schemas.microsoft.com/office/drawing/2010/main">
                <a:solidFill>
                  <a:srgbClr val="FFFFFF"/>
                </a:solidFill>
              </a14:hiddenFill>
            </a:ext>
          </a:extLst>
        </p:spPr>
      </p:pic>
      <p:sp>
        <p:nvSpPr>
          <p:cNvPr id="8" name="Unvan 1">
            <a:extLst>
              <a:ext uri="{FF2B5EF4-FFF2-40B4-BE49-F238E27FC236}">
                <a16:creationId xmlns:a16="http://schemas.microsoft.com/office/drawing/2014/main" xmlns="" id="{7E7E3402-FE3E-4C1C-954E-4A3193509943}"/>
              </a:ext>
            </a:extLst>
          </p:cNvPr>
          <p:cNvSpPr txBox="1">
            <a:spLocks/>
          </p:cNvSpPr>
          <p:nvPr/>
        </p:nvSpPr>
        <p:spPr>
          <a:xfrm>
            <a:off x="1566230" y="1472112"/>
            <a:ext cx="10439724" cy="670833"/>
          </a:xfrm>
          <a:prstGeom prst="rect">
            <a:avLst/>
          </a:prstGeom>
        </p:spPr>
        <p:txBody>
          <a:bodyPr anchor="ctr">
            <a:normAutofit fontScale="67500" lnSpcReduction="20000"/>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defTabSz="914400"/>
            <a:r>
              <a:rPr lang="tr-TR" sz="2500" dirty="0">
                <a:solidFill>
                  <a:srgbClr val="C32D2E">
                    <a:lumMod val="75000"/>
                  </a:srgbClr>
                </a:solidFill>
                <a:latin typeface="Times New Roman" panose="02020603050405020304" pitchFamily="18" charset="0"/>
                <a:cs typeface="Times New Roman" panose="02020603050405020304" pitchFamily="18" charset="0"/>
              </a:rPr>
              <a:t>İdareler tarafından </a:t>
            </a:r>
            <a:r>
              <a:rPr lang="tr-TR" sz="2500" dirty="0" err="1">
                <a:solidFill>
                  <a:srgbClr val="C32D2E">
                    <a:lumMod val="75000"/>
                  </a:srgbClr>
                </a:solidFill>
                <a:latin typeface="Times New Roman" panose="02020603050405020304" pitchFamily="18" charset="0"/>
                <a:cs typeface="Times New Roman" panose="02020603050405020304" pitchFamily="18" charset="0"/>
              </a:rPr>
              <a:t>EKAP’ta</a:t>
            </a:r>
            <a:r>
              <a:rPr lang="tr-TR" sz="2500" dirty="0">
                <a:solidFill>
                  <a:srgbClr val="C32D2E">
                    <a:lumMod val="75000"/>
                  </a:srgbClr>
                </a:solidFill>
                <a:latin typeface="Times New Roman" panose="02020603050405020304" pitchFamily="18" charset="0"/>
                <a:cs typeface="Times New Roman" panose="02020603050405020304" pitchFamily="18" charset="0"/>
              </a:rPr>
              <a:t> İhale Kayıt aşamasında "Tekliflerin Elektronik Ortamda Alınması, Değerlendirilmesi ve Sonuçlandırılması Öngörülüyor mu?" Sorusu için </a:t>
            </a:r>
            <a:r>
              <a:rPr lang="tr-TR" sz="2500" b="1" u="sng" dirty="0">
                <a:solidFill>
                  <a:srgbClr val="7030A0"/>
                </a:solidFill>
                <a:latin typeface="Times New Roman" panose="02020603050405020304" pitchFamily="18" charset="0"/>
                <a:cs typeface="Times New Roman" panose="02020603050405020304" pitchFamily="18" charset="0"/>
              </a:rPr>
              <a:t>«EVET» seçeneği işaretlendiğinde</a:t>
            </a:r>
            <a:r>
              <a:rPr lang="tr-TR" sz="2500" dirty="0">
                <a:solidFill>
                  <a:srgbClr val="C32D2E">
                    <a:lumMod val="75000"/>
                  </a:srgb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2517771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AC6B6279-0DCA-4017-BA5C-5857DE11AE84}"/>
              </a:ext>
            </a:extLst>
          </p:cNvPr>
          <p:cNvSpPr>
            <a:spLocks noGrp="1"/>
          </p:cNvSpPr>
          <p:nvPr>
            <p:ph type="title"/>
          </p:nvPr>
        </p:nvSpPr>
        <p:spPr/>
        <p:txBody>
          <a:bodyPr>
            <a:normAutofit fontScale="90000"/>
          </a:bodyPr>
          <a:lstStyle/>
          <a:p>
            <a:pPr algn="ctr"/>
            <a:r>
              <a:rPr lang="tr-TR" dirty="0"/>
              <a:t>Elektronik İhale Usulünün </a:t>
            </a:r>
            <a:br>
              <a:rPr lang="tr-TR" dirty="0"/>
            </a:br>
            <a:r>
              <a:rPr lang="tr-TR" altLang="tr-TR" b="1" dirty="0">
                <a:latin typeface="Arial" charset="0"/>
                <a:cs typeface="Arial" charset="0"/>
              </a:rPr>
              <a:t>Genel Özellikleri</a:t>
            </a:r>
            <a:endParaRPr lang="tr-TR" dirty="0"/>
          </a:p>
        </p:txBody>
      </p:sp>
      <p:sp>
        <p:nvSpPr>
          <p:cNvPr id="3" name="İçerik Yer Tutucusu 2">
            <a:extLst>
              <a:ext uri="{FF2B5EF4-FFF2-40B4-BE49-F238E27FC236}">
                <a16:creationId xmlns:a16="http://schemas.microsoft.com/office/drawing/2014/main" xmlns="" id="{BBC6504F-F47C-4F27-A250-7EF8ACE7954B}"/>
              </a:ext>
            </a:extLst>
          </p:cNvPr>
          <p:cNvSpPr>
            <a:spLocks noGrp="1"/>
          </p:cNvSpPr>
          <p:nvPr>
            <p:ph idx="1"/>
          </p:nvPr>
        </p:nvSpPr>
        <p:spPr>
          <a:xfrm>
            <a:off x="1409700" y="1914524"/>
            <a:ext cx="10782300" cy="4806909"/>
          </a:xfrm>
        </p:spPr>
        <p:txBody>
          <a:bodyPr>
            <a:normAutofit/>
          </a:bodyPr>
          <a:lstStyle/>
          <a:p>
            <a:pPr marL="82296" indent="0">
              <a:buNone/>
            </a:pPr>
            <a:r>
              <a:rPr lang="tr-TR" altLang="tr-TR" b="1" dirty="0">
                <a:solidFill>
                  <a:srgbClr val="7030A0"/>
                </a:solidFill>
                <a:latin typeface="Times New Roman" panose="02020603050405020304" pitchFamily="18" charset="0"/>
                <a:cs typeface="Times New Roman" panose="02020603050405020304" pitchFamily="18" charset="0"/>
              </a:rPr>
              <a:t>         E-</a:t>
            </a:r>
            <a:r>
              <a:rPr lang="tr-TR" altLang="tr-TR" b="1" dirty="0" err="1">
                <a:solidFill>
                  <a:srgbClr val="7030A0"/>
                </a:solidFill>
                <a:latin typeface="Times New Roman" panose="02020603050405020304" pitchFamily="18" charset="0"/>
                <a:cs typeface="Times New Roman" panose="02020603050405020304" pitchFamily="18" charset="0"/>
              </a:rPr>
              <a:t>İhale’de</a:t>
            </a:r>
            <a:r>
              <a:rPr lang="tr-TR" altLang="tr-TR" b="1" dirty="0">
                <a:solidFill>
                  <a:srgbClr val="7030A0"/>
                </a:solidFill>
                <a:latin typeface="Times New Roman" panose="02020603050405020304" pitchFamily="18" charset="0"/>
                <a:cs typeface="Times New Roman" panose="02020603050405020304" pitchFamily="18" charset="0"/>
              </a:rPr>
              <a:t> İstekliler Tarafından </a:t>
            </a:r>
            <a:r>
              <a:rPr lang="tr-TR" sz="3600" b="1" dirty="0">
                <a:latin typeface="Times New Roman" panose="02020603050405020304" pitchFamily="18" charset="0"/>
                <a:cs typeface="Times New Roman" panose="02020603050405020304" pitchFamily="18" charset="0"/>
              </a:rPr>
              <a:t>"Geçici teminat"</a:t>
            </a:r>
          </a:p>
          <a:p>
            <a:pPr marL="82296" indent="0">
              <a:buNone/>
            </a:pPr>
            <a:r>
              <a:rPr lang="tr-TR" b="1" dirty="0">
                <a:latin typeface="Times New Roman" panose="02020603050405020304" pitchFamily="18" charset="0"/>
                <a:cs typeface="Times New Roman" panose="02020603050405020304" pitchFamily="18" charset="0"/>
              </a:rPr>
              <a:t>     </a:t>
            </a:r>
            <a:r>
              <a:rPr lang="tr-TR" b="1" u="sng" dirty="0">
                <a:solidFill>
                  <a:srgbClr val="7030A0"/>
                </a:solidFill>
                <a:latin typeface="Times New Roman" panose="02020603050405020304" pitchFamily="18" charset="0"/>
                <a:cs typeface="Times New Roman" panose="02020603050405020304" pitchFamily="18" charset="0"/>
              </a:rPr>
              <a:t>Nasıl Beyan Edilecek?</a:t>
            </a:r>
          </a:p>
          <a:p>
            <a:pPr marL="82296" indent="0">
              <a:buNone/>
            </a:pPr>
            <a:endParaRPr lang="tr-TR" altLang="tr-TR" sz="800" dirty="0"/>
          </a:p>
          <a:p>
            <a:r>
              <a:rPr lang="tr-TR" sz="2800" dirty="0"/>
              <a:t>      </a:t>
            </a:r>
            <a:r>
              <a:rPr lang="tr-TR" sz="2800" b="1" dirty="0">
                <a:solidFill>
                  <a:srgbClr val="FF0000"/>
                </a:solidFill>
              </a:rPr>
              <a:t>Geçici teminat, </a:t>
            </a:r>
            <a:r>
              <a:rPr lang="tr-TR" sz="2800" dirty="0"/>
              <a:t>Elektronik ortamda teklif alınan '</a:t>
            </a:r>
            <a:r>
              <a:rPr lang="tr-TR" sz="2800" dirty="0">
                <a:effectLst>
                  <a:outerShdw blurRad="38100" dist="38100" dir="2700000" algn="tl">
                    <a:srgbClr val="000000">
                      <a:alpha val="43137"/>
                    </a:srgbClr>
                  </a:outerShdw>
                </a:effectLst>
              </a:rPr>
              <a:t>beyan </a:t>
            </a:r>
            <a:r>
              <a:rPr lang="tr-TR" sz="2800" dirty="0" err="1">
                <a:effectLst>
                  <a:outerShdw blurRad="38100" dist="38100" dir="2700000" algn="tl">
                    <a:srgbClr val="000000">
                      <a:alpha val="43137"/>
                    </a:srgbClr>
                  </a:outerShdw>
                </a:effectLst>
              </a:rPr>
              <a:t>usulü'</a:t>
            </a:r>
            <a:r>
              <a:rPr lang="tr-TR" sz="2800" dirty="0" err="1"/>
              <a:t>nde</a:t>
            </a:r>
            <a:endParaRPr lang="tr-TR" sz="2800" dirty="0"/>
          </a:p>
          <a:p>
            <a:pPr marL="0" indent="0">
              <a:buNone/>
            </a:pPr>
            <a:r>
              <a:rPr lang="tr-TR" altLang="tr-TR" sz="3000" dirty="0"/>
              <a:t>         Kurumla protokol yapan bankalardan </a:t>
            </a:r>
            <a:r>
              <a:rPr lang="tr-TR" altLang="tr-TR" sz="3000" b="1" u="sng" dirty="0">
                <a:solidFill>
                  <a:srgbClr val="FF0000"/>
                </a:solidFill>
              </a:rPr>
              <a:t>E-GTM olarak</a:t>
            </a:r>
          </a:p>
          <a:p>
            <a:pPr marL="0" indent="0">
              <a:buNone/>
            </a:pPr>
            <a:r>
              <a:rPr lang="tr-TR" altLang="tr-TR" sz="3000" b="1" dirty="0">
                <a:solidFill>
                  <a:srgbClr val="FF0000"/>
                </a:solidFill>
              </a:rPr>
              <a:t>      </a:t>
            </a:r>
            <a:r>
              <a:rPr lang="tr-TR" altLang="tr-TR" sz="3000" dirty="0"/>
              <a:t>sunulmak zorunda idi,</a:t>
            </a:r>
            <a:r>
              <a:rPr lang="tr-TR" altLang="tr-TR" sz="2800" dirty="0">
                <a:effectLst>
                  <a:outerShdw blurRad="38100" dist="38100" dir="2700000" algn="tl">
                    <a:srgbClr val="000000">
                      <a:alpha val="43137"/>
                    </a:srgbClr>
                  </a:outerShdw>
                </a:effectLst>
              </a:rPr>
              <a:t> (</a:t>
            </a:r>
            <a:r>
              <a:rPr lang="tr-TR" altLang="tr-TR"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19.07.2018 tarihinden itibaren 3 farklı</a:t>
            </a:r>
          </a:p>
          <a:p>
            <a:pPr marL="0" indent="0">
              <a:buNone/>
            </a:pPr>
            <a:r>
              <a:rPr lang="tr-TR" altLang="tr-TR"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durumda sunulma imkanı getirildi</a:t>
            </a:r>
            <a:r>
              <a:rPr lang="tr-TR" altLang="tr-TR" sz="2800" dirty="0">
                <a:effectLst>
                  <a:outerShdw blurRad="38100" dist="38100" dir="2700000" algn="tl">
                    <a:srgbClr val="000000">
                      <a:alpha val="43137"/>
                    </a:srgbClr>
                  </a:outerShdw>
                </a:effectLst>
              </a:rPr>
              <a:t>)</a:t>
            </a:r>
          </a:p>
          <a:p>
            <a:pPr marL="0" indent="0">
              <a:buNone/>
            </a:pPr>
            <a:endParaRPr lang="tr-TR" altLang="tr-TR" sz="800" dirty="0"/>
          </a:p>
          <a:p>
            <a:pPr marL="0" indent="0">
              <a:buNone/>
            </a:pPr>
            <a:r>
              <a:rPr lang="tr-TR" altLang="tr-TR" sz="3000" dirty="0"/>
              <a:t>	</a:t>
            </a:r>
            <a:r>
              <a:rPr lang="tr-TR" altLang="tr-TR" sz="3600" b="1" dirty="0">
                <a:solidFill>
                  <a:srgbClr val="FF0000"/>
                </a:solidFill>
              </a:rPr>
              <a:t>e-ihalede </a:t>
            </a:r>
            <a:r>
              <a:rPr lang="tr-TR" altLang="tr-TR" sz="3600" dirty="0" smtClean="0">
                <a:solidFill>
                  <a:srgbClr val="FF0000"/>
                </a:solidFill>
              </a:rPr>
              <a:t> </a:t>
            </a:r>
            <a:r>
              <a:rPr lang="tr-TR" altLang="tr-TR" sz="3000" u="sng" dirty="0">
                <a:effectLst>
                  <a:outerShdw blurRad="38100" dist="38100" dir="2700000" algn="tl">
                    <a:srgbClr val="000000">
                      <a:alpha val="43137"/>
                    </a:srgbClr>
                  </a:outerShdw>
                </a:effectLst>
              </a:rPr>
              <a:t>3 farklı durumda</a:t>
            </a:r>
            <a:r>
              <a:rPr lang="tr-TR" altLang="tr-TR" sz="3000" dirty="0">
                <a:effectLst>
                  <a:outerShdw blurRad="38100" dist="38100" dir="2700000" algn="tl">
                    <a:srgbClr val="000000">
                      <a:alpha val="43137"/>
                    </a:srgbClr>
                  </a:outerShdw>
                </a:effectLst>
              </a:rPr>
              <a:t> </a:t>
            </a:r>
            <a:r>
              <a:rPr lang="tr-TR" altLang="tr-TR" sz="3000" dirty="0"/>
              <a:t>sunulabilecek</a:t>
            </a:r>
            <a:endParaRPr lang="tr-TR" altLang="tr-TR" sz="3200" b="1" u="sng" dirty="0"/>
          </a:p>
        </p:txBody>
      </p:sp>
      <p:sp>
        <p:nvSpPr>
          <p:cNvPr id="4" name="Slayt Numarası Yer Tutucusu 3">
            <a:extLst>
              <a:ext uri="{FF2B5EF4-FFF2-40B4-BE49-F238E27FC236}">
                <a16:creationId xmlns:a16="http://schemas.microsoft.com/office/drawing/2014/main" xmlns="" id="{FADB8560-5C88-42E3-AB9B-C8E594F3BBEC}"/>
              </a:ext>
            </a:extLst>
          </p:cNvPr>
          <p:cNvSpPr>
            <a:spLocks noGrp="1"/>
          </p:cNvSpPr>
          <p:nvPr>
            <p:ph type="sldNum" sz="quarter" idx="12"/>
          </p:nvPr>
        </p:nvSpPr>
        <p:spPr/>
        <p:txBody>
          <a:bodyPr/>
          <a:lstStyle/>
          <a:p>
            <a:fld id="{DF1F79AB-9229-4814-A1F8-FDBD1522D16E}" type="slidenum">
              <a:rPr lang="tr-TR" smtClean="0">
                <a:solidFill>
                  <a:srgbClr val="E7DEC9">
                    <a:shade val="50000"/>
                    <a:satMod val="200000"/>
                  </a:srgbClr>
                </a:solidFill>
              </a:rPr>
              <a:pPr/>
              <a:t>76</a:t>
            </a:fld>
            <a:endParaRPr lang="tr-TR">
              <a:solidFill>
                <a:srgbClr val="E7DEC9">
                  <a:shade val="50000"/>
                  <a:satMod val="200000"/>
                </a:srgbClr>
              </a:solidFill>
            </a:endParaRPr>
          </a:p>
        </p:txBody>
      </p:sp>
    </p:spTree>
    <p:extLst>
      <p:ext uri="{BB962C8B-B14F-4D97-AF65-F5344CB8AC3E}">
        <p14:creationId xmlns:p14="http://schemas.microsoft.com/office/powerpoint/2010/main" val="269083438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AC6B6279-0DCA-4017-BA5C-5857DE11AE84}"/>
              </a:ext>
            </a:extLst>
          </p:cNvPr>
          <p:cNvSpPr>
            <a:spLocks noGrp="1"/>
          </p:cNvSpPr>
          <p:nvPr>
            <p:ph type="title"/>
          </p:nvPr>
        </p:nvSpPr>
        <p:spPr/>
        <p:txBody>
          <a:bodyPr>
            <a:normAutofit fontScale="90000"/>
          </a:bodyPr>
          <a:lstStyle/>
          <a:p>
            <a:pPr algn="ctr"/>
            <a:r>
              <a:rPr lang="tr-TR" dirty="0"/>
              <a:t>Elektronik İhale Usulünün </a:t>
            </a:r>
            <a:br>
              <a:rPr lang="tr-TR" dirty="0"/>
            </a:br>
            <a:r>
              <a:rPr lang="tr-TR" altLang="tr-TR" b="1" dirty="0">
                <a:latin typeface="Arial" charset="0"/>
                <a:cs typeface="Arial" charset="0"/>
              </a:rPr>
              <a:t>Genel Özellikleri</a:t>
            </a:r>
            <a:endParaRPr lang="tr-TR" dirty="0"/>
          </a:p>
        </p:txBody>
      </p:sp>
      <p:sp>
        <p:nvSpPr>
          <p:cNvPr id="3" name="İçerik Yer Tutucusu 2">
            <a:extLst>
              <a:ext uri="{FF2B5EF4-FFF2-40B4-BE49-F238E27FC236}">
                <a16:creationId xmlns:a16="http://schemas.microsoft.com/office/drawing/2014/main" xmlns="" id="{BBC6504F-F47C-4F27-A250-7EF8ACE7954B}"/>
              </a:ext>
            </a:extLst>
          </p:cNvPr>
          <p:cNvSpPr>
            <a:spLocks noGrp="1"/>
          </p:cNvSpPr>
          <p:nvPr>
            <p:ph idx="1"/>
          </p:nvPr>
        </p:nvSpPr>
        <p:spPr>
          <a:xfrm>
            <a:off x="1495425" y="1590675"/>
            <a:ext cx="10610849" cy="5191125"/>
          </a:xfrm>
        </p:spPr>
        <p:txBody>
          <a:bodyPr>
            <a:normAutofit fontScale="62500" lnSpcReduction="20000"/>
          </a:bodyPr>
          <a:lstStyle/>
          <a:p>
            <a:pPr marL="82296" indent="0">
              <a:buNone/>
            </a:pPr>
            <a:r>
              <a:rPr lang="tr-TR" altLang="tr-TR" sz="4800" b="1" dirty="0">
                <a:solidFill>
                  <a:srgbClr val="7030A0"/>
                </a:solidFill>
                <a:latin typeface="Times New Roman" panose="02020603050405020304" pitchFamily="18" charset="0"/>
                <a:cs typeface="Times New Roman" panose="02020603050405020304" pitchFamily="18" charset="0"/>
              </a:rPr>
              <a:t>       1. Durum</a:t>
            </a:r>
          </a:p>
          <a:p>
            <a:pPr marL="82296" indent="0">
              <a:buNone/>
            </a:pPr>
            <a:endParaRPr lang="tr-TR" altLang="tr-TR" sz="800" dirty="0"/>
          </a:p>
          <a:p>
            <a:pPr>
              <a:spcAft>
                <a:spcPts val="600"/>
              </a:spcAft>
            </a:pPr>
            <a:r>
              <a:rPr lang="tr-TR" sz="3600" b="1" dirty="0">
                <a:solidFill>
                  <a:srgbClr val="FF0000"/>
                </a:solidFill>
              </a:rPr>
              <a:t>     </a:t>
            </a:r>
            <a:r>
              <a:rPr lang="tr-TR" sz="4500" b="1" u="sng" dirty="0">
                <a:solidFill>
                  <a:srgbClr val="FF0000"/>
                </a:solidFill>
              </a:rPr>
              <a:t>Geçici teminat mektupları,</a:t>
            </a:r>
          </a:p>
          <a:p>
            <a:pPr marL="0" indent="0">
              <a:spcAft>
                <a:spcPts val="600"/>
              </a:spcAft>
              <a:buNone/>
            </a:pPr>
            <a:r>
              <a:rPr lang="tr-TR" sz="3600" dirty="0">
                <a:solidFill>
                  <a:srgbClr val="FF0000"/>
                </a:solidFill>
              </a:rPr>
              <a:t>     </a:t>
            </a:r>
            <a:r>
              <a:rPr lang="tr-TR" sz="3600" dirty="0"/>
              <a:t>"Kurumla Protokol </a:t>
            </a:r>
            <a:r>
              <a:rPr lang="tr-TR" sz="3600" u="sng" dirty="0"/>
              <a:t>imzalamış olan </a:t>
            </a:r>
            <a:r>
              <a:rPr lang="tr-TR" sz="3600" u="sng" dirty="0" err="1"/>
              <a:t>bankalar"dan</a:t>
            </a:r>
            <a:r>
              <a:rPr lang="tr-TR" sz="3600" u="sng" dirty="0"/>
              <a:t> </a:t>
            </a:r>
          </a:p>
          <a:p>
            <a:pPr marL="0" indent="0">
              <a:spcAft>
                <a:spcPts val="600"/>
              </a:spcAft>
              <a:buNone/>
            </a:pPr>
            <a:r>
              <a:rPr lang="tr-TR" sz="3600" b="1" dirty="0">
                <a:solidFill>
                  <a:srgbClr val="C00000"/>
                </a:solidFill>
              </a:rPr>
              <a:t>    </a:t>
            </a:r>
            <a:r>
              <a:rPr lang="tr-TR" sz="4500" b="1" u="sng" dirty="0">
                <a:solidFill>
                  <a:srgbClr val="C00000"/>
                </a:solidFill>
              </a:rPr>
              <a:t>elektronik ortamda</a:t>
            </a:r>
            <a:r>
              <a:rPr lang="tr-TR" sz="4500" u="sng" dirty="0"/>
              <a:t> </a:t>
            </a:r>
            <a:r>
              <a:rPr lang="tr-TR" sz="3600" u="sng" dirty="0"/>
              <a:t>alınması halinde;</a:t>
            </a:r>
          </a:p>
          <a:p>
            <a:pPr marL="0" indent="0">
              <a:buNone/>
            </a:pPr>
            <a:endParaRPr lang="tr-TR" sz="1000" u="sng" dirty="0"/>
          </a:p>
          <a:p>
            <a:pPr marL="82296" indent="0">
              <a:spcAft>
                <a:spcPts val="600"/>
              </a:spcAft>
              <a:buNone/>
            </a:pPr>
            <a:r>
              <a:rPr lang="tr-TR" dirty="0"/>
              <a:t>       </a:t>
            </a:r>
            <a:r>
              <a:rPr lang="tr-TR" sz="3200" dirty="0"/>
              <a:t>  </a:t>
            </a:r>
            <a:r>
              <a:rPr lang="tr-TR" sz="4000" dirty="0"/>
              <a:t>Geçici teminat mektubuna,</a:t>
            </a:r>
          </a:p>
          <a:p>
            <a:pPr marL="0" indent="0">
              <a:spcAft>
                <a:spcPts val="600"/>
              </a:spcAft>
              <a:buNone/>
            </a:pPr>
            <a:r>
              <a:rPr lang="tr-TR" sz="4000" dirty="0"/>
              <a:t>   Mektubu düzenleyen banka tarafından</a:t>
            </a:r>
          </a:p>
          <a:p>
            <a:pPr marL="0" indent="0">
              <a:spcAft>
                <a:spcPts val="600"/>
              </a:spcAft>
              <a:buNone/>
            </a:pPr>
            <a:r>
              <a:rPr lang="tr-TR" sz="4000" dirty="0"/>
              <a:t>   </a:t>
            </a:r>
            <a:r>
              <a:rPr lang="tr-TR" sz="4600" u="sng" dirty="0">
                <a:solidFill>
                  <a:srgbClr val="FF0000"/>
                </a:solidFill>
              </a:rPr>
              <a:t>"</a:t>
            </a:r>
            <a:r>
              <a:rPr lang="tr-TR" sz="4600" u="sng" dirty="0">
                <a:solidFill>
                  <a:srgbClr val="FF0000"/>
                </a:solidFill>
                <a:effectLst>
                  <a:outerShdw blurRad="38100" dist="38100" dir="2700000" algn="tl">
                    <a:srgbClr val="000000">
                      <a:alpha val="43137"/>
                    </a:srgbClr>
                  </a:outerShdw>
                </a:effectLst>
              </a:rPr>
              <a:t>ayırt edici bir numara"</a:t>
            </a:r>
            <a:r>
              <a:rPr lang="tr-TR" sz="4600" dirty="0">
                <a:solidFill>
                  <a:srgbClr val="FF0000"/>
                </a:solidFill>
                <a:effectLst>
                  <a:outerShdw blurRad="38100" dist="38100" dir="2700000" algn="tl">
                    <a:srgbClr val="000000">
                      <a:alpha val="43137"/>
                    </a:srgbClr>
                  </a:outerShdw>
                </a:effectLst>
              </a:rPr>
              <a:t> </a:t>
            </a:r>
            <a:r>
              <a:rPr lang="tr-TR" sz="4000" dirty="0">
                <a:effectLst>
                  <a:outerShdw blurRad="38100" dist="38100" dir="2700000" algn="tl">
                    <a:srgbClr val="000000">
                      <a:alpha val="43137"/>
                    </a:srgbClr>
                  </a:outerShdw>
                </a:effectLst>
              </a:rPr>
              <a:t>verilecek</a:t>
            </a:r>
            <a:r>
              <a:rPr lang="tr-TR" sz="4000" dirty="0"/>
              <a:t> ve</a:t>
            </a:r>
          </a:p>
          <a:p>
            <a:pPr marL="0" indent="0">
              <a:spcAft>
                <a:spcPts val="600"/>
              </a:spcAft>
              <a:buNone/>
            </a:pPr>
            <a:endParaRPr lang="tr-TR" sz="800" dirty="0"/>
          </a:p>
          <a:p>
            <a:pPr marL="0" indent="0">
              <a:spcAft>
                <a:spcPts val="600"/>
              </a:spcAft>
              <a:buNone/>
            </a:pPr>
            <a:r>
              <a:rPr lang="tr-TR" sz="3200" dirty="0"/>
              <a:t>            </a:t>
            </a:r>
            <a:r>
              <a:rPr lang="tr-TR" sz="4000" dirty="0">
                <a:effectLst>
                  <a:outerShdw blurRad="38100" dist="38100" dir="2700000" algn="tl">
                    <a:srgbClr val="000000">
                      <a:alpha val="43137"/>
                    </a:srgbClr>
                  </a:outerShdw>
                </a:effectLst>
              </a:rPr>
              <a:t>Bu </a:t>
            </a:r>
            <a:r>
              <a:rPr lang="tr-TR" sz="5000" dirty="0">
                <a:solidFill>
                  <a:srgbClr val="FF0000"/>
                </a:solidFill>
              </a:rPr>
              <a:t>"</a:t>
            </a:r>
            <a:r>
              <a:rPr lang="tr-TR" sz="5000" u="sng" dirty="0">
                <a:solidFill>
                  <a:srgbClr val="FF0000"/>
                </a:solidFill>
                <a:effectLst>
                  <a:outerShdw blurRad="38100" dist="38100" dir="2700000" algn="tl">
                    <a:srgbClr val="000000">
                      <a:alpha val="43137"/>
                    </a:srgbClr>
                  </a:outerShdw>
                </a:effectLst>
              </a:rPr>
              <a:t>ayırt edici </a:t>
            </a:r>
            <a:r>
              <a:rPr lang="tr-TR" sz="5000" u="sng" dirty="0" smtClean="0">
                <a:solidFill>
                  <a:srgbClr val="FF0000"/>
                </a:solidFill>
                <a:effectLst>
                  <a:outerShdw blurRad="38100" dist="38100" dir="2700000" algn="tl">
                    <a:srgbClr val="000000">
                      <a:alpha val="43137"/>
                    </a:srgbClr>
                  </a:outerShdw>
                </a:effectLst>
              </a:rPr>
              <a:t>numara</a:t>
            </a:r>
            <a:r>
              <a:rPr lang="tr-TR" sz="5000" u="sng" dirty="0">
                <a:solidFill>
                  <a:srgbClr val="FF0000"/>
                </a:solidFill>
                <a:effectLst>
                  <a:outerShdw blurRad="38100" dist="38100" dir="2700000" algn="tl">
                    <a:srgbClr val="000000">
                      <a:alpha val="43137"/>
                    </a:srgbClr>
                  </a:outerShdw>
                </a:effectLst>
              </a:rPr>
              <a:t>"</a:t>
            </a:r>
            <a:r>
              <a:rPr lang="tr-TR" sz="5000" dirty="0">
                <a:effectLst>
                  <a:outerShdw blurRad="38100" dist="38100" dir="2700000" algn="tl">
                    <a:srgbClr val="000000">
                      <a:alpha val="43137"/>
                    </a:srgbClr>
                  </a:outerShdw>
                </a:effectLst>
              </a:rPr>
              <a:t> </a:t>
            </a:r>
            <a:r>
              <a:rPr lang="tr-TR" sz="4000" dirty="0"/>
              <a:t>istekli tarafından</a:t>
            </a:r>
          </a:p>
          <a:p>
            <a:pPr marL="0" indent="0">
              <a:spcAft>
                <a:spcPts val="600"/>
              </a:spcAft>
              <a:buNone/>
            </a:pPr>
            <a:r>
              <a:rPr lang="tr-TR" sz="4000" dirty="0"/>
              <a:t>     </a:t>
            </a:r>
            <a:r>
              <a:rPr lang="tr-TR" altLang="tr-TR" sz="4000" b="1" dirty="0"/>
              <a:t>"Yeterlik Bilgileri </a:t>
            </a:r>
            <a:r>
              <a:rPr lang="tr-TR" altLang="tr-TR" sz="4000" b="1" dirty="0" err="1"/>
              <a:t>Tablosu"</a:t>
            </a:r>
            <a:r>
              <a:rPr lang="tr-TR" sz="4000" dirty="0" err="1"/>
              <a:t>nun</a:t>
            </a:r>
            <a:endParaRPr lang="tr-TR" sz="4000" dirty="0"/>
          </a:p>
          <a:p>
            <a:pPr marL="0" indent="0">
              <a:spcAft>
                <a:spcPts val="600"/>
              </a:spcAft>
              <a:buNone/>
            </a:pPr>
            <a:r>
              <a:rPr lang="tr-TR" sz="4000" dirty="0"/>
              <a:t>     </a:t>
            </a:r>
            <a:r>
              <a:rPr lang="tr-TR" sz="4000" b="1" u="sng" dirty="0"/>
              <a:t>ilgili bölümünde belirtilecek. </a:t>
            </a:r>
            <a:endParaRPr lang="tr-TR" altLang="tr-TR" dirty="0"/>
          </a:p>
        </p:txBody>
      </p:sp>
      <p:sp>
        <p:nvSpPr>
          <p:cNvPr id="4" name="Slayt Numarası Yer Tutucusu 3">
            <a:extLst>
              <a:ext uri="{FF2B5EF4-FFF2-40B4-BE49-F238E27FC236}">
                <a16:creationId xmlns:a16="http://schemas.microsoft.com/office/drawing/2014/main" xmlns="" id="{FADB8560-5C88-42E3-AB9B-C8E594F3BBEC}"/>
              </a:ext>
            </a:extLst>
          </p:cNvPr>
          <p:cNvSpPr>
            <a:spLocks noGrp="1"/>
          </p:cNvSpPr>
          <p:nvPr>
            <p:ph type="sldNum" sz="quarter" idx="12"/>
          </p:nvPr>
        </p:nvSpPr>
        <p:spPr/>
        <p:txBody>
          <a:bodyPr/>
          <a:lstStyle/>
          <a:p>
            <a:fld id="{DF1F79AB-9229-4814-A1F8-FDBD1522D16E}" type="slidenum">
              <a:rPr lang="tr-TR" smtClean="0">
                <a:solidFill>
                  <a:srgbClr val="E7DEC9">
                    <a:shade val="50000"/>
                    <a:satMod val="200000"/>
                  </a:srgbClr>
                </a:solidFill>
              </a:rPr>
              <a:pPr/>
              <a:t>77</a:t>
            </a:fld>
            <a:endParaRPr lang="tr-TR">
              <a:solidFill>
                <a:srgbClr val="E7DEC9">
                  <a:shade val="50000"/>
                  <a:satMod val="200000"/>
                </a:srgbClr>
              </a:solidFill>
            </a:endParaRPr>
          </a:p>
        </p:txBody>
      </p:sp>
    </p:spTree>
    <p:extLst>
      <p:ext uri="{BB962C8B-B14F-4D97-AF65-F5344CB8AC3E}">
        <p14:creationId xmlns:p14="http://schemas.microsoft.com/office/powerpoint/2010/main" val="74499902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AC6B6279-0DCA-4017-BA5C-5857DE11AE84}"/>
              </a:ext>
            </a:extLst>
          </p:cNvPr>
          <p:cNvSpPr>
            <a:spLocks noGrp="1"/>
          </p:cNvSpPr>
          <p:nvPr>
            <p:ph type="title"/>
          </p:nvPr>
        </p:nvSpPr>
        <p:spPr/>
        <p:txBody>
          <a:bodyPr>
            <a:normAutofit fontScale="90000"/>
          </a:bodyPr>
          <a:lstStyle/>
          <a:p>
            <a:pPr algn="ctr"/>
            <a:r>
              <a:rPr lang="tr-TR" dirty="0"/>
              <a:t>Elektronik İhale Usulünün </a:t>
            </a:r>
            <a:br>
              <a:rPr lang="tr-TR" dirty="0"/>
            </a:br>
            <a:r>
              <a:rPr lang="tr-TR" altLang="tr-TR" b="1" dirty="0">
                <a:latin typeface="Arial" charset="0"/>
                <a:cs typeface="Arial" charset="0"/>
              </a:rPr>
              <a:t>Genel Özellikleri</a:t>
            </a:r>
            <a:endParaRPr lang="tr-TR" dirty="0"/>
          </a:p>
        </p:txBody>
      </p:sp>
      <p:sp>
        <p:nvSpPr>
          <p:cNvPr id="3" name="İçerik Yer Tutucusu 2">
            <a:extLst>
              <a:ext uri="{FF2B5EF4-FFF2-40B4-BE49-F238E27FC236}">
                <a16:creationId xmlns:a16="http://schemas.microsoft.com/office/drawing/2014/main" xmlns="" id="{BBC6504F-F47C-4F27-A250-7EF8ACE7954B}"/>
              </a:ext>
            </a:extLst>
          </p:cNvPr>
          <p:cNvSpPr>
            <a:spLocks noGrp="1"/>
          </p:cNvSpPr>
          <p:nvPr>
            <p:ph idx="1"/>
          </p:nvPr>
        </p:nvSpPr>
        <p:spPr>
          <a:xfrm>
            <a:off x="1495425" y="1389413"/>
            <a:ext cx="10610849" cy="5392387"/>
          </a:xfrm>
        </p:spPr>
        <p:txBody>
          <a:bodyPr>
            <a:normAutofit/>
          </a:bodyPr>
          <a:lstStyle/>
          <a:p>
            <a:pPr marL="82296" indent="0">
              <a:buNone/>
            </a:pPr>
            <a:r>
              <a:rPr lang="tr-TR" altLang="tr-TR" sz="2500" b="1" dirty="0">
                <a:solidFill>
                  <a:srgbClr val="7030A0"/>
                </a:solidFill>
                <a:latin typeface="Times New Roman" panose="02020603050405020304" pitchFamily="18" charset="0"/>
                <a:cs typeface="Times New Roman" panose="02020603050405020304" pitchFamily="18" charset="0"/>
              </a:rPr>
              <a:t>       1. Durumda</a:t>
            </a:r>
          </a:p>
          <a:p>
            <a:pPr marL="82296" indent="0">
              <a:buNone/>
            </a:pPr>
            <a:endParaRPr lang="tr-TR" altLang="tr-TR" sz="800" dirty="0"/>
          </a:p>
        </p:txBody>
      </p:sp>
      <p:sp>
        <p:nvSpPr>
          <p:cNvPr id="4" name="Slayt Numarası Yer Tutucusu 3">
            <a:extLst>
              <a:ext uri="{FF2B5EF4-FFF2-40B4-BE49-F238E27FC236}">
                <a16:creationId xmlns:a16="http://schemas.microsoft.com/office/drawing/2014/main" xmlns="" id="{FADB8560-5C88-42E3-AB9B-C8E594F3BBEC}"/>
              </a:ext>
            </a:extLst>
          </p:cNvPr>
          <p:cNvSpPr>
            <a:spLocks noGrp="1"/>
          </p:cNvSpPr>
          <p:nvPr>
            <p:ph type="sldNum" sz="quarter" idx="12"/>
          </p:nvPr>
        </p:nvSpPr>
        <p:spPr/>
        <p:txBody>
          <a:bodyPr/>
          <a:lstStyle/>
          <a:p>
            <a:fld id="{DF1F79AB-9229-4814-A1F8-FDBD1522D16E}" type="slidenum">
              <a:rPr lang="tr-TR" smtClean="0">
                <a:solidFill>
                  <a:srgbClr val="E7DEC9">
                    <a:shade val="50000"/>
                    <a:satMod val="200000"/>
                  </a:srgbClr>
                </a:solidFill>
              </a:rPr>
              <a:pPr/>
              <a:t>78</a:t>
            </a:fld>
            <a:endParaRPr lang="tr-TR">
              <a:solidFill>
                <a:srgbClr val="E7DEC9">
                  <a:shade val="50000"/>
                  <a:satMod val="200000"/>
                </a:srgbClr>
              </a:solidFill>
            </a:endParaRPr>
          </a:p>
        </p:txBody>
      </p:sp>
      <p:pic>
        <p:nvPicPr>
          <p:cNvPr id="4098" name="Picture 2" descr="C:\Users\caneryurttakal\Desktop\Adsız 1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3169" y="1769425"/>
            <a:ext cx="10367158" cy="2189004"/>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caneryurttakal\Desktop\Adsız 1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3169" y="4073236"/>
            <a:ext cx="10367158" cy="2683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928866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AC6B6279-0DCA-4017-BA5C-5857DE11AE84}"/>
              </a:ext>
            </a:extLst>
          </p:cNvPr>
          <p:cNvSpPr>
            <a:spLocks noGrp="1"/>
          </p:cNvSpPr>
          <p:nvPr>
            <p:ph type="title"/>
          </p:nvPr>
        </p:nvSpPr>
        <p:spPr/>
        <p:txBody>
          <a:bodyPr>
            <a:normAutofit fontScale="90000"/>
          </a:bodyPr>
          <a:lstStyle/>
          <a:p>
            <a:pPr algn="ctr"/>
            <a:r>
              <a:rPr lang="tr-TR" dirty="0"/>
              <a:t>Elektronik İhale Usulünün </a:t>
            </a:r>
            <a:br>
              <a:rPr lang="tr-TR" dirty="0"/>
            </a:br>
            <a:r>
              <a:rPr lang="tr-TR" altLang="tr-TR" b="1" dirty="0">
                <a:latin typeface="Arial" charset="0"/>
                <a:cs typeface="Arial" charset="0"/>
              </a:rPr>
              <a:t>Genel Özellikleri</a:t>
            </a:r>
            <a:endParaRPr lang="tr-TR" dirty="0"/>
          </a:p>
        </p:txBody>
      </p:sp>
      <p:sp>
        <p:nvSpPr>
          <p:cNvPr id="3" name="İçerik Yer Tutucusu 2">
            <a:extLst>
              <a:ext uri="{FF2B5EF4-FFF2-40B4-BE49-F238E27FC236}">
                <a16:creationId xmlns:a16="http://schemas.microsoft.com/office/drawing/2014/main" xmlns="" id="{BBC6504F-F47C-4F27-A250-7EF8ACE7954B}"/>
              </a:ext>
            </a:extLst>
          </p:cNvPr>
          <p:cNvSpPr>
            <a:spLocks noGrp="1"/>
          </p:cNvSpPr>
          <p:nvPr>
            <p:ph idx="1"/>
          </p:nvPr>
        </p:nvSpPr>
        <p:spPr>
          <a:xfrm>
            <a:off x="1495425" y="1436915"/>
            <a:ext cx="10610849" cy="5344886"/>
          </a:xfrm>
        </p:spPr>
        <p:txBody>
          <a:bodyPr>
            <a:normAutofit fontScale="85000" lnSpcReduction="20000"/>
          </a:bodyPr>
          <a:lstStyle/>
          <a:p>
            <a:pPr marL="82296" indent="0">
              <a:buNone/>
            </a:pPr>
            <a:r>
              <a:rPr lang="tr-TR" altLang="tr-TR" sz="3500" b="1" dirty="0">
                <a:solidFill>
                  <a:srgbClr val="7030A0"/>
                </a:solidFill>
                <a:latin typeface="Times New Roman" panose="02020603050405020304" pitchFamily="18" charset="0"/>
                <a:cs typeface="Times New Roman" panose="02020603050405020304" pitchFamily="18" charset="0"/>
              </a:rPr>
              <a:t>         2. Durum</a:t>
            </a:r>
          </a:p>
          <a:p>
            <a:pPr marL="82296" indent="0">
              <a:buNone/>
            </a:pPr>
            <a:endParaRPr lang="tr-TR" altLang="tr-TR" sz="600" dirty="0"/>
          </a:p>
          <a:p>
            <a:pPr>
              <a:spcAft>
                <a:spcPts val="600"/>
              </a:spcAft>
            </a:pPr>
            <a:r>
              <a:rPr lang="tr-TR" altLang="tr-TR" sz="3600" b="1" dirty="0">
                <a:solidFill>
                  <a:srgbClr val="FF0000"/>
                </a:solidFill>
              </a:rPr>
              <a:t>     </a:t>
            </a:r>
            <a:r>
              <a:rPr lang="tr-TR" altLang="tr-TR" sz="3300" b="1" dirty="0">
                <a:solidFill>
                  <a:srgbClr val="FF0000"/>
                </a:solidFill>
              </a:rPr>
              <a:t>Geçici teminat mektubunun</a:t>
            </a:r>
          </a:p>
          <a:p>
            <a:pPr marL="82296" indent="0">
              <a:spcAft>
                <a:spcPts val="600"/>
              </a:spcAft>
              <a:buNone/>
            </a:pPr>
            <a:r>
              <a:rPr lang="tr-TR" altLang="tr-TR" sz="3300" b="1" dirty="0">
                <a:solidFill>
                  <a:srgbClr val="FF0000"/>
                </a:solidFill>
              </a:rPr>
              <a:t>    </a:t>
            </a:r>
            <a:r>
              <a:rPr lang="tr-TR" altLang="tr-TR" sz="3300" dirty="0">
                <a:solidFill>
                  <a:srgbClr val="FF0000"/>
                </a:solidFill>
              </a:rPr>
              <a:t>*</a:t>
            </a:r>
            <a:r>
              <a:rPr lang="tr-TR" altLang="tr-TR" sz="3300" b="1" u="sng" dirty="0">
                <a:solidFill>
                  <a:srgbClr val="FF0000"/>
                </a:solidFill>
                <a:effectLst>
                  <a:outerShdw blurRad="38100" dist="38100" dir="2700000" algn="tl">
                    <a:srgbClr val="000000">
                      <a:alpha val="43137"/>
                    </a:srgbClr>
                  </a:outerShdw>
                </a:effectLst>
              </a:rPr>
              <a:t>fiziki ortamda </a:t>
            </a:r>
            <a:r>
              <a:rPr lang="tr-TR" altLang="tr-TR" sz="3300" b="1" dirty="0">
                <a:solidFill>
                  <a:srgbClr val="FF0000"/>
                </a:solidFill>
                <a:effectLst>
                  <a:outerShdw blurRad="38100" dist="38100" dir="2700000" algn="tl">
                    <a:srgbClr val="000000">
                      <a:alpha val="43137"/>
                    </a:srgbClr>
                  </a:outerShdw>
                </a:effectLst>
              </a:rPr>
              <a:t>alınması, </a:t>
            </a:r>
            <a:r>
              <a:rPr lang="tr-TR" altLang="tr-TR" sz="3300" dirty="0">
                <a:effectLst>
                  <a:outerShdw blurRad="38100" dist="38100" dir="2700000" algn="tl">
                    <a:srgbClr val="000000">
                      <a:alpha val="43137"/>
                    </a:srgbClr>
                  </a:outerShdw>
                </a:effectLst>
              </a:rPr>
              <a:t>yani</a:t>
            </a:r>
          </a:p>
          <a:p>
            <a:pPr marL="82296" indent="0">
              <a:spcAft>
                <a:spcPts val="600"/>
              </a:spcAft>
              <a:buNone/>
            </a:pPr>
            <a:r>
              <a:rPr lang="tr-TR" altLang="tr-TR" sz="3300" dirty="0">
                <a:effectLst>
                  <a:outerShdw blurRad="38100" dist="38100" dir="2700000" algn="tl">
                    <a:srgbClr val="000000">
                      <a:alpha val="43137"/>
                    </a:srgbClr>
                  </a:outerShdw>
                </a:effectLst>
              </a:rPr>
              <a:t>    "</a:t>
            </a:r>
            <a:r>
              <a:rPr lang="tr-TR" altLang="tr-TR" sz="3300" u="sng" dirty="0">
                <a:effectLst>
                  <a:outerShdw blurRad="38100" dist="38100" dir="2700000" algn="tl">
                    <a:srgbClr val="000000">
                      <a:alpha val="43137"/>
                    </a:srgbClr>
                  </a:outerShdw>
                </a:effectLst>
              </a:rPr>
              <a:t>Kurumla Protokol </a:t>
            </a:r>
            <a:r>
              <a:rPr lang="tr-TR" altLang="tr-TR" sz="3300" b="1" u="sng" dirty="0">
                <a:effectLst>
                  <a:outerShdw blurRad="38100" dist="38100" dir="2700000" algn="tl">
                    <a:srgbClr val="000000">
                      <a:alpha val="43137"/>
                    </a:srgbClr>
                  </a:outerShdw>
                </a:effectLst>
              </a:rPr>
              <a:t>yapmamış</a:t>
            </a:r>
            <a:r>
              <a:rPr lang="tr-TR" altLang="tr-TR" sz="3300" u="sng" dirty="0">
                <a:effectLst>
                  <a:outerShdw blurRad="38100" dist="38100" dir="2700000" algn="tl">
                    <a:srgbClr val="000000">
                      <a:alpha val="43137"/>
                    </a:srgbClr>
                  </a:outerShdw>
                </a:effectLst>
              </a:rPr>
              <a:t> olan </a:t>
            </a:r>
            <a:r>
              <a:rPr lang="tr-TR" altLang="tr-TR" sz="3300" u="sng" dirty="0" err="1">
                <a:effectLst>
                  <a:outerShdw blurRad="38100" dist="38100" dir="2700000" algn="tl">
                    <a:srgbClr val="000000">
                      <a:alpha val="43137"/>
                    </a:srgbClr>
                  </a:outerShdw>
                </a:effectLst>
              </a:rPr>
              <a:t>bankalar</a:t>
            </a:r>
            <a:r>
              <a:rPr lang="tr-TR" altLang="tr-TR" sz="3300" dirty="0" err="1">
                <a:effectLst>
                  <a:outerShdw blurRad="38100" dist="38100" dir="2700000" algn="tl">
                    <a:srgbClr val="000000">
                      <a:alpha val="43137"/>
                    </a:srgbClr>
                  </a:outerShdw>
                </a:effectLst>
              </a:rPr>
              <a:t>"dan</a:t>
            </a:r>
            <a:endParaRPr lang="tr-TR" altLang="tr-TR" sz="3300" dirty="0">
              <a:effectLst>
                <a:outerShdw blurRad="38100" dist="38100" dir="2700000" algn="tl">
                  <a:srgbClr val="000000">
                    <a:alpha val="43137"/>
                  </a:srgbClr>
                </a:outerShdw>
              </a:effectLst>
            </a:endParaRPr>
          </a:p>
          <a:p>
            <a:pPr marL="82296" indent="0">
              <a:spcAft>
                <a:spcPts val="600"/>
              </a:spcAft>
              <a:buNone/>
            </a:pPr>
            <a:r>
              <a:rPr lang="tr-TR" altLang="tr-TR" sz="3300" dirty="0">
                <a:effectLst>
                  <a:outerShdw blurRad="38100" dist="38100" dir="2700000" algn="tl">
                    <a:srgbClr val="000000">
                      <a:alpha val="43137"/>
                    </a:srgbClr>
                  </a:outerShdw>
                </a:effectLst>
              </a:rPr>
              <a:t>     alınması durumunda</a:t>
            </a:r>
            <a:r>
              <a:rPr lang="tr-TR" altLang="tr-TR" sz="3300" dirty="0"/>
              <a:t>;</a:t>
            </a:r>
          </a:p>
          <a:p>
            <a:pPr marL="82296" indent="0">
              <a:spcAft>
                <a:spcPts val="600"/>
              </a:spcAft>
              <a:buNone/>
            </a:pPr>
            <a:r>
              <a:rPr lang="tr-TR" altLang="tr-TR" sz="3600" dirty="0"/>
              <a:t>          - Mektuba ilişkin bilgiler</a:t>
            </a:r>
          </a:p>
          <a:p>
            <a:pPr marL="82296" indent="0">
              <a:spcAft>
                <a:spcPts val="600"/>
              </a:spcAft>
              <a:buNone/>
            </a:pPr>
            <a:r>
              <a:rPr lang="tr-TR" altLang="tr-TR" sz="3600" dirty="0"/>
              <a:t>      </a:t>
            </a:r>
            <a:r>
              <a:rPr lang="tr-TR" altLang="tr-TR" sz="3600" b="1" u="sng" dirty="0"/>
              <a:t>"Yeterlik Bilgileri </a:t>
            </a:r>
            <a:r>
              <a:rPr lang="tr-TR" altLang="tr-TR" sz="3600" b="1" u="sng" dirty="0" err="1"/>
              <a:t>Tablosu"</a:t>
            </a:r>
            <a:r>
              <a:rPr lang="tr-TR" u="sng" dirty="0" err="1"/>
              <a:t>nda</a:t>
            </a:r>
            <a:r>
              <a:rPr lang="tr-TR" u="sng" dirty="0"/>
              <a:t> "</a:t>
            </a:r>
            <a:r>
              <a:rPr lang="tr-TR" altLang="tr-TR" sz="3600" u="sng" dirty="0"/>
              <a:t>beyan edilir"</a:t>
            </a:r>
            <a:r>
              <a:rPr lang="tr-TR" altLang="tr-TR" sz="3600" dirty="0"/>
              <a:t> ve</a:t>
            </a:r>
          </a:p>
          <a:p>
            <a:pPr marL="82296" indent="0">
              <a:spcAft>
                <a:spcPts val="600"/>
              </a:spcAft>
              <a:buNone/>
            </a:pPr>
            <a:r>
              <a:rPr lang="tr-TR" altLang="tr-TR" sz="3600" dirty="0"/>
              <a:t>         </a:t>
            </a:r>
            <a:r>
              <a:rPr lang="tr-TR" altLang="tr-TR" sz="3600" b="1" u="sng" dirty="0">
                <a:solidFill>
                  <a:srgbClr val="C00000"/>
                </a:solidFill>
              </a:rPr>
              <a:t>İhale komisyonu kararı alınmadan önce</a:t>
            </a:r>
            <a:r>
              <a:rPr lang="tr-TR" altLang="tr-TR" sz="3600" b="1" dirty="0">
                <a:solidFill>
                  <a:srgbClr val="C00000"/>
                </a:solidFill>
              </a:rPr>
              <a:t> </a:t>
            </a:r>
          </a:p>
          <a:p>
            <a:pPr marL="82296" indent="0">
              <a:spcAft>
                <a:spcPts val="600"/>
              </a:spcAft>
              <a:buNone/>
            </a:pPr>
            <a:r>
              <a:rPr lang="tr-TR" altLang="tr-TR" sz="3600" b="1" dirty="0">
                <a:solidFill>
                  <a:srgbClr val="C00000"/>
                </a:solidFill>
              </a:rPr>
              <a:t>     </a:t>
            </a:r>
            <a:r>
              <a:rPr lang="tr-TR" altLang="tr-TR" b="1" dirty="0">
                <a:solidFill>
                  <a:srgbClr val="FF0000"/>
                </a:solidFill>
              </a:rPr>
              <a:t>*</a:t>
            </a:r>
            <a:r>
              <a:rPr lang="tr-TR" altLang="tr-TR" sz="3600" u="sng" dirty="0"/>
              <a:t>'idarenin talebi' üzerine idareye sunulur</a:t>
            </a:r>
            <a:r>
              <a:rPr lang="tr-TR" sz="3600" u="sng" dirty="0"/>
              <a:t>. </a:t>
            </a:r>
          </a:p>
          <a:p>
            <a:pPr marL="82296" indent="0">
              <a:spcAft>
                <a:spcPts val="600"/>
              </a:spcAft>
              <a:buNone/>
            </a:pPr>
            <a:r>
              <a:rPr lang="tr-TR" sz="3600" dirty="0"/>
              <a:t>      </a:t>
            </a:r>
            <a:r>
              <a:rPr lang="tr-TR" sz="2600" dirty="0"/>
              <a:t>(</a:t>
            </a:r>
            <a:r>
              <a:rPr lang="tr-TR" altLang="tr-TR" sz="2600" b="1" dirty="0">
                <a:solidFill>
                  <a:srgbClr val="FF0000"/>
                </a:solidFill>
              </a:rPr>
              <a:t>*</a:t>
            </a:r>
            <a:r>
              <a:rPr lang="tr-TR" sz="2600" dirty="0"/>
              <a:t>Ekonomik açıdan en avantajlı ilk 2 istekli arasında olması durumunda)</a:t>
            </a:r>
            <a:endParaRPr lang="tr-TR" altLang="tr-TR" sz="2600" dirty="0"/>
          </a:p>
          <a:p>
            <a:pPr marL="0" indent="0">
              <a:spcAft>
                <a:spcPts val="600"/>
              </a:spcAft>
              <a:buNone/>
            </a:pPr>
            <a:endParaRPr lang="tr-TR" altLang="tr-TR" sz="4000" b="1" u="sng" dirty="0"/>
          </a:p>
        </p:txBody>
      </p:sp>
      <p:sp>
        <p:nvSpPr>
          <p:cNvPr id="4" name="Slayt Numarası Yer Tutucusu 3">
            <a:extLst>
              <a:ext uri="{FF2B5EF4-FFF2-40B4-BE49-F238E27FC236}">
                <a16:creationId xmlns:a16="http://schemas.microsoft.com/office/drawing/2014/main" xmlns="" id="{FADB8560-5C88-42E3-AB9B-C8E594F3BBEC}"/>
              </a:ext>
            </a:extLst>
          </p:cNvPr>
          <p:cNvSpPr>
            <a:spLocks noGrp="1"/>
          </p:cNvSpPr>
          <p:nvPr>
            <p:ph type="sldNum" sz="quarter" idx="12"/>
          </p:nvPr>
        </p:nvSpPr>
        <p:spPr/>
        <p:txBody>
          <a:bodyPr/>
          <a:lstStyle/>
          <a:p>
            <a:fld id="{DF1F79AB-9229-4814-A1F8-FDBD1522D16E}" type="slidenum">
              <a:rPr lang="tr-TR" smtClean="0">
                <a:solidFill>
                  <a:srgbClr val="E7DEC9">
                    <a:shade val="50000"/>
                    <a:satMod val="200000"/>
                  </a:srgbClr>
                </a:solidFill>
              </a:rPr>
              <a:pPr/>
              <a:t>79</a:t>
            </a:fld>
            <a:endParaRPr lang="tr-TR">
              <a:solidFill>
                <a:srgbClr val="E7DEC9">
                  <a:shade val="50000"/>
                  <a:satMod val="200000"/>
                </a:srgbClr>
              </a:solidFill>
            </a:endParaRPr>
          </a:p>
        </p:txBody>
      </p:sp>
    </p:spTree>
    <p:extLst>
      <p:ext uri="{BB962C8B-B14F-4D97-AF65-F5344CB8AC3E}">
        <p14:creationId xmlns:p14="http://schemas.microsoft.com/office/powerpoint/2010/main" val="4258712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8118104C-B085-4C83-9E81-70EDB53D1330}"/>
              </a:ext>
            </a:extLst>
          </p:cNvPr>
          <p:cNvSpPr>
            <a:spLocks noGrp="1"/>
          </p:cNvSpPr>
          <p:nvPr>
            <p:ph type="title"/>
          </p:nvPr>
        </p:nvSpPr>
        <p:spPr/>
        <p:txBody>
          <a:bodyPr>
            <a:normAutofit fontScale="90000"/>
          </a:bodyPr>
          <a:lstStyle/>
          <a:p>
            <a:pPr algn="ctr"/>
            <a:r>
              <a:rPr lang="tr-TR" b="1" dirty="0">
                <a:latin typeface="Times New Roman" panose="02020603050405020304" pitchFamily="18" charset="0"/>
                <a:cs typeface="Times New Roman" panose="02020603050405020304" pitchFamily="18" charset="0"/>
              </a:rPr>
              <a:t>19.06.2018 tarihli Resmi Gazetede yapılan değişiklikler</a:t>
            </a:r>
            <a:endParaRPr lang="tr-TR" dirty="0"/>
          </a:p>
        </p:txBody>
      </p:sp>
      <p:sp>
        <p:nvSpPr>
          <p:cNvPr id="3" name="İçerik Yer Tutucusu 2">
            <a:extLst>
              <a:ext uri="{FF2B5EF4-FFF2-40B4-BE49-F238E27FC236}">
                <a16:creationId xmlns:a16="http://schemas.microsoft.com/office/drawing/2014/main" xmlns="" id="{1FDF0BE9-6D7F-4F1F-AAAA-77EA487A796A}"/>
              </a:ext>
            </a:extLst>
          </p:cNvPr>
          <p:cNvSpPr>
            <a:spLocks noGrp="1"/>
          </p:cNvSpPr>
          <p:nvPr>
            <p:ph idx="1"/>
          </p:nvPr>
        </p:nvSpPr>
        <p:spPr>
          <a:xfrm>
            <a:off x="1466850" y="2007703"/>
            <a:ext cx="4705350" cy="4107347"/>
          </a:xfrm>
        </p:spPr>
        <p:txBody>
          <a:bodyPr>
            <a:normAutofit/>
          </a:bodyPr>
          <a:lstStyle/>
          <a:p>
            <a:r>
              <a:rPr lang="tr-TR" sz="3600" b="1" dirty="0">
                <a:solidFill>
                  <a:schemeClr val="accent3"/>
                </a:solidFill>
              </a:rPr>
              <a:t>  2-   </a:t>
            </a:r>
            <a:r>
              <a:rPr lang="tr-TR" sz="3200" b="1" dirty="0">
                <a:solidFill>
                  <a:schemeClr val="accent3"/>
                </a:solidFill>
              </a:rPr>
              <a:t>Elektronik Ortamda Teklif Alınan "Beyan Usulü"</a:t>
            </a:r>
          </a:p>
          <a:p>
            <a:pPr marL="82296" indent="0">
              <a:buNone/>
            </a:pPr>
            <a:r>
              <a:rPr lang="tr-TR" b="1" dirty="0">
                <a:solidFill>
                  <a:schemeClr val="accent3"/>
                </a:solidFill>
              </a:rPr>
              <a:t>   </a:t>
            </a:r>
            <a:r>
              <a:rPr lang="tr-TR" sz="3200" b="1" dirty="0">
                <a:solidFill>
                  <a:schemeClr val="accent3"/>
                </a:solidFill>
              </a:rPr>
              <a:t> </a:t>
            </a:r>
            <a:r>
              <a:rPr lang="tr-TR" sz="4400" b="1" u="sng" dirty="0">
                <a:effectLst>
                  <a:outerShdw blurRad="38100" dist="38100" dir="2700000" algn="tl">
                    <a:srgbClr val="000000">
                      <a:alpha val="43137"/>
                    </a:srgbClr>
                  </a:outerShdw>
                </a:effectLst>
              </a:rPr>
              <a:t>"E-İHALE"</a:t>
            </a:r>
            <a:r>
              <a:rPr lang="tr-TR" sz="4400" b="1" dirty="0">
                <a:solidFill>
                  <a:schemeClr val="accent3"/>
                </a:solidFill>
                <a:effectLst>
                  <a:outerShdw blurRad="38100" dist="38100" dir="2700000" algn="tl">
                    <a:srgbClr val="000000">
                      <a:alpha val="43137"/>
                    </a:srgbClr>
                  </a:outerShdw>
                </a:effectLst>
              </a:rPr>
              <a:t> </a:t>
            </a:r>
            <a:r>
              <a:rPr lang="tr-TR" sz="3500" b="1" dirty="0">
                <a:solidFill>
                  <a:schemeClr val="accent3"/>
                </a:solidFill>
                <a:effectLst>
                  <a:outerShdw blurRad="38100" dist="38100" dir="2700000" algn="tl">
                    <a:srgbClr val="000000">
                      <a:alpha val="43137"/>
                    </a:srgbClr>
                  </a:outerShdw>
                </a:effectLst>
              </a:rPr>
              <a:t>olarak </a:t>
            </a:r>
            <a:r>
              <a:rPr lang="tr-TR" sz="3500" b="1" dirty="0">
                <a:solidFill>
                  <a:schemeClr val="accent3"/>
                </a:solidFill>
              </a:rPr>
              <a:t>genişletildi</a:t>
            </a:r>
            <a:r>
              <a:rPr lang="tr-TR" sz="3500" b="1" dirty="0"/>
              <a:t> </a:t>
            </a:r>
            <a:r>
              <a:rPr lang="tr-TR" sz="3500" b="1" dirty="0">
                <a:solidFill>
                  <a:schemeClr val="accent3"/>
                </a:solidFill>
              </a:rPr>
              <a:t> </a:t>
            </a:r>
          </a:p>
          <a:p>
            <a:pPr marL="0" indent="0">
              <a:buNone/>
            </a:pPr>
            <a:r>
              <a:rPr lang="tr-TR" b="1" dirty="0">
                <a:solidFill>
                  <a:schemeClr val="accent3"/>
                </a:solidFill>
              </a:rPr>
              <a:t>            </a:t>
            </a:r>
            <a:endParaRPr lang="tr-TR" sz="2800"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Slayt Numarası Yer Tutucusu 3">
            <a:extLst>
              <a:ext uri="{FF2B5EF4-FFF2-40B4-BE49-F238E27FC236}">
                <a16:creationId xmlns:a16="http://schemas.microsoft.com/office/drawing/2014/main" xmlns="" id="{1AE7B41C-9966-4377-88D4-452435655AF1}"/>
              </a:ext>
            </a:extLst>
          </p:cNvPr>
          <p:cNvSpPr>
            <a:spLocks noGrp="1"/>
          </p:cNvSpPr>
          <p:nvPr>
            <p:ph type="sldNum" sz="quarter" idx="12"/>
          </p:nvPr>
        </p:nvSpPr>
        <p:spPr/>
        <p:txBody>
          <a:bodyPr/>
          <a:lstStyle/>
          <a:p>
            <a:fld id="{DF1F79AB-9229-4814-A1F8-FDBD1522D16E}" type="slidenum">
              <a:rPr lang="tr-TR" smtClean="0"/>
              <a:t>8</a:t>
            </a:fld>
            <a:endParaRPr lang="tr-TR"/>
          </a:p>
        </p:txBody>
      </p:sp>
      <p:pic>
        <p:nvPicPr>
          <p:cNvPr id="2050" name="Picture 2" descr="ihale elektronik ile ilgili gÃ¶rsel sonucu">
            <a:extLst>
              <a:ext uri="{FF2B5EF4-FFF2-40B4-BE49-F238E27FC236}">
                <a16:creationId xmlns:a16="http://schemas.microsoft.com/office/drawing/2014/main" xmlns="" id="{D8C6B2DE-D1BE-4528-8223-4D575AB087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3864" y="2059228"/>
            <a:ext cx="5273457" cy="4166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165833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AC6B6279-0DCA-4017-BA5C-5857DE11AE84}"/>
              </a:ext>
            </a:extLst>
          </p:cNvPr>
          <p:cNvSpPr>
            <a:spLocks noGrp="1"/>
          </p:cNvSpPr>
          <p:nvPr>
            <p:ph type="title"/>
          </p:nvPr>
        </p:nvSpPr>
        <p:spPr/>
        <p:txBody>
          <a:bodyPr>
            <a:normAutofit fontScale="90000"/>
          </a:bodyPr>
          <a:lstStyle/>
          <a:p>
            <a:pPr algn="ctr"/>
            <a:r>
              <a:rPr lang="tr-TR" dirty="0"/>
              <a:t>Elektronik İhale Usulünün </a:t>
            </a:r>
            <a:br>
              <a:rPr lang="tr-TR" dirty="0"/>
            </a:br>
            <a:r>
              <a:rPr lang="tr-TR" altLang="tr-TR" b="1" dirty="0">
                <a:latin typeface="Arial" charset="0"/>
                <a:cs typeface="Arial" charset="0"/>
              </a:rPr>
              <a:t>Genel Özellikleri</a:t>
            </a:r>
            <a:endParaRPr lang="tr-TR" dirty="0"/>
          </a:p>
        </p:txBody>
      </p:sp>
      <p:sp>
        <p:nvSpPr>
          <p:cNvPr id="3" name="İçerik Yer Tutucusu 2">
            <a:extLst>
              <a:ext uri="{FF2B5EF4-FFF2-40B4-BE49-F238E27FC236}">
                <a16:creationId xmlns:a16="http://schemas.microsoft.com/office/drawing/2014/main" xmlns="" id="{BBC6504F-F47C-4F27-A250-7EF8ACE7954B}"/>
              </a:ext>
            </a:extLst>
          </p:cNvPr>
          <p:cNvSpPr>
            <a:spLocks noGrp="1"/>
          </p:cNvSpPr>
          <p:nvPr>
            <p:ph idx="1"/>
          </p:nvPr>
        </p:nvSpPr>
        <p:spPr>
          <a:xfrm>
            <a:off x="1495425" y="1413164"/>
            <a:ext cx="10610849" cy="5368637"/>
          </a:xfrm>
        </p:spPr>
        <p:txBody>
          <a:bodyPr>
            <a:normAutofit/>
          </a:bodyPr>
          <a:lstStyle/>
          <a:p>
            <a:pPr marL="82296" indent="0">
              <a:lnSpc>
                <a:spcPct val="80000"/>
              </a:lnSpc>
              <a:buNone/>
            </a:pPr>
            <a:r>
              <a:rPr lang="tr-TR" altLang="tr-TR" sz="3000" b="1" dirty="0">
                <a:solidFill>
                  <a:srgbClr val="7030A0"/>
                </a:solidFill>
                <a:latin typeface="Times New Roman" panose="02020603050405020304" pitchFamily="18" charset="0"/>
                <a:cs typeface="Times New Roman" panose="02020603050405020304" pitchFamily="18" charset="0"/>
              </a:rPr>
              <a:t>         3. Durum</a:t>
            </a:r>
          </a:p>
          <a:p>
            <a:pPr>
              <a:spcAft>
                <a:spcPts val="600"/>
              </a:spcAft>
            </a:pPr>
            <a:r>
              <a:rPr lang="tr-TR" altLang="tr-TR" sz="3000" b="1" dirty="0">
                <a:solidFill>
                  <a:srgbClr val="FF0000"/>
                </a:solidFill>
              </a:rPr>
              <a:t>     </a:t>
            </a:r>
            <a:r>
              <a:rPr lang="tr-TR" b="1" dirty="0">
                <a:solidFill>
                  <a:srgbClr val="FF0000"/>
                </a:solidFill>
              </a:rPr>
              <a:t>Geçici teminat mektubu </a:t>
            </a:r>
            <a:r>
              <a:rPr lang="tr-TR" b="1" u="sng" dirty="0">
                <a:solidFill>
                  <a:schemeClr val="accent3">
                    <a:lumMod val="75000"/>
                  </a:schemeClr>
                </a:solidFill>
              </a:rPr>
              <a:t>dışındaki teminatlarda</a:t>
            </a:r>
          </a:p>
          <a:p>
            <a:pPr marL="0" indent="0">
              <a:spcAft>
                <a:spcPts val="600"/>
              </a:spcAft>
              <a:buNone/>
            </a:pPr>
            <a:r>
              <a:rPr lang="tr-TR" dirty="0"/>
              <a:t>      </a:t>
            </a:r>
            <a:r>
              <a:rPr lang="tr-TR" b="1" dirty="0"/>
              <a:t>İstekliler tarafından</a:t>
            </a:r>
          </a:p>
          <a:p>
            <a:pPr marL="0" indent="0">
              <a:spcAft>
                <a:spcPts val="600"/>
              </a:spcAft>
              <a:buNone/>
            </a:pPr>
            <a:r>
              <a:rPr lang="tr-TR" dirty="0"/>
              <a:t>     </a:t>
            </a:r>
            <a:r>
              <a:rPr lang="tr-TR" dirty="0">
                <a:effectLst>
                  <a:outerShdw blurRad="38100" dist="38100" dir="2700000" algn="tl">
                    <a:srgbClr val="000000">
                      <a:alpha val="43137"/>
                    </a:srgbClr>
                  </a:outerShdw>
                </a:effectLst>
              </a:rPr>
              <a:t>"Saymanlık" </a:t>
            </a:r>
            <a:r>
              <a:rPr lang="tr-TR" dirty="0"/>
              <a:t>ya da </a:t>
            </a:r>
            <a:r>
              <a:rPr lang="tr-TR" dirty="0">
                <a:effectLst>
                  <a:outerShdw blurRad="38100" dist="38100" dir="2700000" algn="tl">
                    <a:srgbClr val="000000">
                      <a:alpha val="43137"/>
                    </a:srgbClr>
                  </a:outerShdw>
                </a:effectLst>
              </a:rPr>
              <a:t>"muhasebe müdürlüklerine«</a:t>
            </a:r>
          </a:p>
          <a:p>
            <a:pPr marL="0" indent="0">
              <a:spcAft>
                <a:spcPts val="600"/>
              </a:spcAft>
              <a:buNone/>
            </a:pPr>
            <a:r>
              <a:rPr lang="tr-TR" dirty="0">
                <a:effectLst>
                  <a:outerShdw blurRad="38100" dist="38100" dir="2700000" algn="tl">
                    <a:srgbClr val="000000">
                      <a:alpha val="43137"/>
                    </a:srgbClr>
                  </a:outerShdw>
                </a:effectLst>
              </a:rPr>
              <a:t>     para </a:t>
            </a:r>
            <a:r>
              <a:rPr lang="tr-TR" dirty="0"/>
              <a:t>yatırıldığında;</a:t>
            </a:r>
          </a:p>
          <a:p>
            <a:pPr marL="0" indent="0">
              <a:spcAft>
                <a:spcPts val="600"/>
              </a:spcAft>
              <a:buNone/>
            </a:pPr>
            <a:r>
              <a:rPr lang="tr-TR" dirty="0"/>
              <a:t>          Geçici teminata ilişkin </a:t>
            </a:r>
            <a:r>
              <a:rPr lang="tr-TR" dirty="0">
                <a:solidFill>
                  <a:srgbClr val="FF0000"/>
                </a:solidFill>
                <a:effectLst>
                  <a:outerShdw blurRad="38100" dist="38100" dir="2700000" algn="tl">
                    <a:srgbClr val="000000">
                      <a:alpha val="43137"/>
                    </a:srgbClr>
                  </a:outerShdw>
                </a:effectLst>
              </a:rPr>
              <a:t>bilgiler</a:t>
            </a:r>
          </a:p>
          <a:p>
            <a:pPr marL="0" indent="0">
              <a:spcAft>
                <a:spcPts val="600"/>
              </a:spcAft>
              <a:buNone/>
            </a:pPr>
            <a:r>
              <a:rPr lang="tr-TR" dirty="0"/>
              <a:t>       </a:t>
            </a:r>
            <a:r>
              <a:rPr lang="tr-TR" altLang="tr-TR" b="1" dirty="0"/>
              <a:t>"Yeterlik Bilgileri </a:t>
            </a:r>
            <a:r>
              <a:rPr lang="tr-TR" altLang="tr-TR" b="1" dirty="0" err="1"/>
              <a:t>Tablosu"</a:t>
            </a:r>
            <a:r>
              <a:rPr lang="tr-TR" dirty="0" err="1"/>
              <a:t>nun</a:t>
            </a:r>
            <a:endParaRPr lang="tr-TR" dirty="0"/>
          </a:p>
          <a:p>
            <a:pPr marL="0" indent="0">
              <a:spcAft>
                <a:spcPts val="600"/>
              </a:spcAft>
              <a:buNone/>
            </a:pPr>
            <a:r>
              <a:rPr lang="tr-TR" dirty="0"/>
              <a:t>        </a:t>
            </a:r>
            <a:r>
              <a:rPr lang="tr-TR" b="1" u="sng" dirty="0"/>
              <a:t>ilgili bölümünde belirtilecek.</a:t>
            </a:r>
            <a:endParaRPr lang="tr-TR" altLang="tr-TR" b="1" u="sng" dirty="0"/>
          </a:p>
        </p:txBody>
      </p:sp>
      <p:sp>
        <p:nvSpPr>
          <p:cNvPr id="4" name="Slayt Numarası Yer Tutucusu 3">
            <a:extLst>
              <a:ext uri="{FF2B5EF4-FFF2-40B4-BE49-F238E27FC236}">
                <a16:creationId xmlns:a16="http://schemas.microsoft.com/office/drawing/2014/main" xmlns="" id="{FADB8560-5C88-42E3-AB9B-C8E594F3BBEC}"/>
              </a:ext>
            </a:extLst>
          </p:cNvPr>
          <p:cNvSpPr>
            <a:spLocks noGrp="1"/>
          </p:cNvSpPr>
          <p:nvPr>
            <p:ph type="sldNum" sz="quarter" idx="12"/>
          </p:nvPr>
        </p:nvSpPr>
        <p:spPr/>
        <p:txBody>
          <a:bodyPr/>
          <a:lstStyle/>
          <a:p>
            <a:fld id="{DF1F79AB-9229-4814-A1F8-FDBD1522D16E}" type="slidenum">
              <a:rPr lang="tr-TR" smtClean="0">
                <a:solidFill>
                  <a:srgbClr val="E7DEC9">
                    <a:shade val="50000"/>
                    <a:satMod val="200000"/>
                  </a:srgbClr>
                </a:solidFill>
              </a:rPr>
              <a:pPr/>
              <a:t>80</a:t>
            </a:fld>
            <a:endParaRPr lang="tr-TR">
              <a:solidFill>
                <a:srgbClr val="E7DEC9">
                  <a:shade val="50000"/>
                  <a:satMod val="200000"/>
                </a:srgbClr>
              </a:solidFill>
            </a:endParaRPr>
          </a:p>
        </p:txBody>
      </p:sp>
    </p:spTree>
    <p:extLst>
      <p:ext uri="{BB962C8B-B14F-4D97-AF65-F5344CB8AC3E}">
        <p14:creationId xmlns:p14="http://schemas.microsoft.com/office/powerpoint/2010/main" val="226068612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AC6B6279-0DCA-4017-BA5C-5857DE11AE84}"/>
              </a:ext>
            </a:extLst>
          </p:cNvPr>
          <p:cNvSpPr>
            <a:spLocks noGrp="1"/>
          </p:cNvSpPr>
          <p:nvPr>
            <p:ph type="title"/>
          </p:nvPr>
        </p:nvSpPr>
        <p:spPr/>
        <p:txBody>
          <a:bodyPr>
            <a:normAutofit fontScale="90000"/>
          </a:bodyPr>
          <a:lstStyle/>
          <a:p>
            <a:pPr algn="ctr"/>
            <a:r>
              <a:rPr lang="tr-TR" dirty="0"/>
              <a:t>Elektronik İhale Usulünün </a:t>
            </a:r>
            <a:br>
              <a:rPr lang="tr-TR" dirty="0"/>
            </a:br>
            <a:r>
              <a:rPr lang="tr-TR" altLang="tr-TR" b="1" dirty="0">
                <a:latin typeface="Arial" charset="0"/>
                <a:cs typeface="Arial" charset="0"/>
              </a:rPr>
              <a:t>Genel Özellikleri</a:t>
            </a:r>
            <a:endParaRPr lang="tr-TR" dirty="0"/>
          </a:p>
        </p:txBody>
      </p:sp>
      <p:sp>
        <p:nvSpPr>
          <p:cNvPr id="3" name="İçerik Yer Tutucusu 2">
            <a:extLst>
              <a:ext uri="{FF2B5EF4-FFF2-40B4-BE49-F238E27FC236}">
                <a16:creationId xmlns:a16="http://schemas.microsoft.com/office/drawing/2014/main" xmlns="" id="{BBC6504F-F47C-4F27-A250-7EF8ACE7954B}"/>
              </a:ext>
            </a:extLst>
          </p:cNvPr>
          <p:cNvSpPr>
            <a:spLocks noGrp="1"/>
          </p:cNvSpPr>
          <p:nvPr>
            <p:ph idx="1"/>
          </p:nvPr>
        </p:nvSpPr>
        <p:spPr>
          <a:xfrm>
            <a:off x="1495425" y="1318161"/>
            <a:ext cx="10610849" cy="5463640"/>
          </a:xfrm>
        </p:spPr>
        <p:txBody>
          <a:bodyPr>
            <a:normAutofit/>
          </a:bodyPr>
          <a:lstStyle/>
          <a:p>
            <a:pPr>
              <a:spcAft>
                <a:spcPts val="600"/>
              </a:spcAft>
            </a:pPr>
            <a:r>
              <a:rPr lang="tr-TR" sz="1800" b="1" u="sng" dirty="0">
                <a:solidFill>
                  <a:srgbClr val="FF0000"/>
                </a:solidFill>
              </a:rPr>
              <a:t>Geçici </a:t>
            </a:r>
            <a:r>
              <a:rPr lang="tr-TR" sz="1800" b="1" u="sng" dirty="0" smtClean="0">
                <a:solidFill>
                  <a:srgbClr val="FF0000"/>
                </a:solidFill>
              </a:rPr>
              <a:t>Teminata İlişkin Olarak Yeterlik Bilgileri Tablosu Nasıl </a:t>
            </a:r>
            <a:r>
              <a:rPr lang="tr-TR" sz="1800" b="1" u="sng" dirty="0" err="1" smtClean="0">
                <a:solidFill>
                  <a:srgbClr val="FF0000"/>
                </a:solidFill>
              </a:rPr>
              <a:t>Doldurulucak</a:t>
            </a:r>
            <a:endParaRPr lang="tr-TR" sz="1800" b="1" u="sng" dirty="0">
              <a:solidFill>
                <a:srgbClr val="FF0000"/>
              </a:solidFill>
            </a:endParaRPr>
          </a:p>
        </p:txBody>
      </p:sp>
      <p:sp>
        <p:nvSpPr>
          <p:cNvPr id="4" name="Slayt Numarası Yer Tutucusu 3">
            <a:extLst>
              <a:ext uri="{FF2B5EF4-FFF2-40B4-BE49-F238E27FC236}">
                <a16:creationId xmlns:a16="http://schemas.microsoft.com/office/drawing/2014/main" xmlns="" id="{FADB8560-5C88-42E3-AB9B-C8E594F3BBEC}"/>
              </a:ext>
            </a:extLst>
          </p:cNvPr>
          <p:cNvSpPr>
            <a:spLocks noGrp="1"/>
          </p:cNvSpPr>
          <p:nvPr>
            <p:ph type="sldNum" sz="quarter" idx="12"/>
          </p:nvPr>
        </p:nvSpPr>
        <p:spPr/>
        <p:txBody>
          <a:bodyPr/>
          <a:lstStyle/>
          <a:p>
            <a:fld id="{DF1F79AB-9229-4814-A1F8-FDBD1522D16E}" type="slidenum">
              <a:rPr lang="tr-TR" smtClean="0">
                <a:solidFill>
                  <a:srgbClr val="E7DEC9">
                    <a:shade val="50000"/>
                    <a:satMod val="200000"/>
                  </a:srgbClr>
                </a:solidFill>
              </a:rPr>
              <a:pPr/>
              <a:t>81</a:t>
            </a:fld>
            <a:endParaRPr lang="tr-TR">
              <a:solidFill>
                <a:srgbClr val="E7DEC9">
                  <a:shade val="50000"/>
                  <a:satMod val="200000"/>
                </a:srgbClr>
              </a:solidFill>
            </a:endParaRPr>
          </a:p>
        </p:txBody>
      </p:sp>
      <p:pic>
        <p:nvPicPr>
          <p:cNvPr id="2050" name="Picture 2" descr="C:\Users\caneryurttakal\Desktop\Adsız12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2540" y="1721922"/>
            <a:ext cx="10497787" cy="212568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caneryurttakal\Desktop\Adsız12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2540" y="3847606"/>
            <a:ext cx="10497787" cy="2680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162200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AC6B6279-0DCA-4017-BA5C-5857DE11AE84}"/>
              </a:ext>
            </a:extLst>
          </p:cNvPr>
          <p:cNvSpPr>
            <a:spLocks noGrp="1"/>
          </p:cNvSpPr>
          <p:nvPr>
            <p:ph type="title"/>
          </p:nvPr>
        </p:nvSpPr>
        <p:spPr/>
        <p:txBody>
          <a:bodyPr>
            <a:normAutofit fontScale="90000"/>
          </a:bodyPr>
          <a:lstStyle/>
          <a:p>
            <a:pPr algn="ctr"/>
            <a:r>
              <a:rPr lang="tr-TR" dirty="0"/>
              <a:t>Elektronik İhale Usulünün </a:t>
            </a:r>
            <a:br>
              <a:rPr lang="tr-TR" dirty="0"/>
            </a:br>
            <a:r>
              <a:rPr lang="tr-TR" altLang="tr-TR" b="1" dirty="0">
                <a:latin typeface="Arial" charset="0"/>
                <a:cs typeface="Arial" charset="0"/>
              </a:rPr>
              <a:t>Genel Özellikleri</a:t>
            </a:r>
            <a:endParaRPr lang="tr-TR" dirty="0"/>
          </a:p>
        </p:txBody>
      </p:sp>
      <p:sp>
        <p:nvSpPr>
          <p:cNvPr id="3" name="İçerik Yer Tutucusu 2">
            <a:extLst>
              <a:ext uri="{FF2B5EF4-FFF2-40B4-BE49-F238E27FC236}">
                <a16:creationId xmlns:a16="http://schemas.microsoft.com/office/drawing/2014/main" xmlns="" id="{BBC6504F-F47C-4F27-A250-7EF8ACE7954B}"/>
              </a:ext>
            </a:extLst>
          </p:cNvPr>
          <p:cNvSpPr>
            <a:spLocks noGrp="1"/>
          </p:cNvSpPr>
          <p:nvPr>
            <p:ph idx="1"/>
          </p:nvPr>
        </p:nvSpPr>
        <p:spPr>
          <a:xfrm>
            <a:off x="1409700" y="1698171"/>
            <a:ext cx="10684764" cy="4885191"/>
          </a:xfrm>
        </p:spPr>
        <p:txBody>
          <a:bodyPr>
            <a:normAutofit/>
          </a:bodyPr>
          <a:lstStyle/>
          <a:p>
            <a:pPr marL="82296" indent="0">
              <a:spcAft>
                <a:spcPts val="600"/>
              </a:spcAft>
              <a:buNone/>
            </a:pPr>
            <a:r>
              <a:rPr lang="tr-TR" altLang="tr-TR" sz="3000" dirty="0"/>
              <a:t>    </a:t>
            </a:r>
            <a:r>
              <a:rPr lang="tr-TR" sz="3000" b="1" dirty="0">
                <a:solidFill>
                  <a:srgbClr val="7030A0"/>
                </a:solidFill>
                <a:latin typeface="Times New Roman" panose="02020603050405020304" pitchFamily="18" charset="0"/>
                <a:cs typeface="Times New Roman" panose="02020603050405020304" pitchFamily="18" charset="0"/>
              </a:rPr>
              <a:t>"</a:t>
            </a:r>
            <a:r>
              <a:rPr lang="tr-TR" altLang="tr-TR" sz="3000" b="1" dirty="0">
                <a:solidFill>
                  <a:srgbClr val="7030A0"/>
                </a:solidFill>
                <a:latin typeface="Times New Roman" panose="02020603050405020304" pitchFamily="18" charset="0"/>
                <a:cs typeface="Times New Roman" panose="02020603050405020304" pitchFamily="18" charset="0"/>
              </a:rPr>
              <a:t>Yeterlik Bilgileri </a:t>
            </a:r>
            <a:r>
              <a:rPr lang="tr-TR" altLang="tr-TR" sz="3000" b="1" dirty="0" err="1">
                <a:solidFill>
                  <a:srgbClr val="7030A0"/>
                </a:solidFill>
                <a:latin typeface="Times New Roman" panose="02020603050405020304" pitchFamily="18" charset="0"/>
                <a:cs typeface="Times New Roman" panose="02020603050405020304" pitchFamily="18" charset="0"/>
              </a:rPr>
              <a:t>Tablosu</a:t>
            </a:r>
            <a:r>
              <a:rPr lang="tr-TR" sz="3000" b="1" dirty="0" err="1">
                <a:solidFill>
                  <a:srgbClr val="7030A0"/>
                </a:solidFill>
                <a:latin typeface="Times New Roman" panose="02020603050405020304" pitchFamily="18" charset="0"/>
                <a:cs typeface="Times New Roman" panose="02020603050405020304" pitchFamily="18" charset="0"/>
              </a:rPr>
              <a:t>"nda</a:t>
            </a:r>
            <a:r>
              <a:rPr lang="tr-TR" sz="3000" b="1" dirty="0">
                <a:solidFill>
                  <a:srgbClr val="7030A0"/>
                </a:solidFill>
                <a:latin typeface="Times New Roman" panose="02020603050405020304" pitchFamily="18" charset="0"/>
                <a:cs typeface="Times New Roman" panose="02020603050405020304" pitchFamily="18" charset="0"/>
              </a:rPr>
              <a:t> </a:t>
            </a:r>
            <a:r>
              <a:rPr lang="tr-TR" sz="3000" b="1" u="sng" dirty="0">
                <a:latin typeface="Times New Roman" panose="02020603050405020304" pitchFamily="18" charset="0"/>
                <a:cs typeface="Times New Roman" panose="02020603050405020304" pitchFamily="18" charset="0"/>
              </a:rPr>
              <a:t>Beyan Edilen Bilgilere</a:t>
            </a:r>
            <a:r>
              <a:rPr lang="tr-TR" sz="3000" b="1" dirty="0">
                <a:latin typeface="Times New Roman" panose="02020603050405020304" pitchFamily="18" charset="0"/>
                <a:cs typeface="Times New Roman" panose="02020603050405020304" pitchFamily="18" charset="0"/>
              </a:rPr>
              <a:t> </a:t>
            </a:r>
            <a:r>
              <a:rPr lang="tr-TR" sz="3000" b="1" dirty="0">
                <a:solidFill>
                  <a:srgbClr val="7030A0"/>
                </a:solidFill>
                <a:latin typeface="Times New Roman" panose="02020603050405020304" pitchFamily="18" charset="0"/>
                <a:cs typeface="Times New Roman" panose="02020603050405020304" pitchFamily="18" charset="0"/>
              </a:rPr>
              <a:t>İlişkin </a:t>
            </a:r>
            <a:r>
              <a:rPr lang="tr-TR" sz="3000" b="1" u="sng" dirty="0">
                <a:latin typeface="Times New Roman" panose="02020603050405020304" pitchFamily="18" charset="0"/>
                <a:cs typeface="Times New Roman" panose="02020603050405020304" pitchFamily="18" charset="0"/>
              </a:rPr>
              <a:t>Değerlendirme</a:t>
            </a:r>
            <a:r>
              <a:rPr lang="tr-TR" b="1" dirty="0">
                <a:solidFill>
                  <a:srgbClr val="7030A0"/>
                </a:solidFill>
                <a:latin typeface="Times New Roman" panose="02020603050405020304" pitchFamily="18" charset="0"/>
                <a:cs typeface="Times New Roman" panose="02020603050405020304" pitchFamily="18" charset="0"/>
              </a:rPr>
              <a:t> '</a:t>
            </a:r>
            <a:r>
              <a:rPr lang="tr-TR" sz="3000" b="1" dirty="0">
                <a:solidFill>
                  <a:srgbClr val="7030A0"/>
                </a:solidFill>
                <a:latin typeface="Times New Roman" panose="02020603050405020304" pitchFamily="18" charset="0"/>
                <a:cs typeface="Times New Roman" panose="02020603050405020304" pitchFamily="18" charset="0"/>
              </a:rPr>
              <a:t>İhale Komisyonu' Tarafından Nasıl Yapılacak?</a:t>
            </a:r>
          </a:p>
          <a:p>
            <a:pPr marL="82296" indent="0">
              <a:buNone/>
            </a:pPr>
            <a:endParaRPr lang="tr-TR" altLang="tr-TR" sz="2400" dirty="0"/>
          </a:p>
          <a:p>
            <a:pPr>
              <a:spcAft>
                <a:spcPts val="600"/>
              </a:spcAft>
            </a:pPr>
            <a:r>
              <a:rPr lang="tr-TR" altLang="tr-TR" sz="3000" dirty="0"/>
              <a:t>     Bu doğrultuda;</a:t>
            </a:r>
          </a:p>
          <a:p>
            <a:pPr marL="0" indent="0">
              <a:spcAft>
                <a:spcPts val="600"/>
              </a:spcAft>
              <a:buNone/>
            </a:pPr>
            <a:r>
              <a:rPr lang="tr-TR" altLang="tr-TR" sz="3000" b="1" dirty="0"/>
              <a:t>    </a:t>
            </a:r>
            <a:r>
              <a:rPr lang="tr-TR" altLang="tr-TR" sz="3000" b="1" u="sng" dirty="0"/>
              <a:t>'Katılım ve yeterlik kriterlerine ilişkin değerlendirme'</a:t>
            </a:r>
          </a:p>
          <a:p>
            <a:pPr marL="0" indent="0">
              <a:spcAft>
                <a:spcPts val="600"/>
              </a:spcAft>
              <a:buNone/>
            </a:pPr>
            <a:r>
              <a:rPr lang="tr-TR" altLang="tr-TR" b="1" dirty="0"/>
              <a:t>    </a:t>
            </a:r>
            <a:r>
              <a:rPr lang="tr-TR" altLang="tr-TR" sz="3200" dirty="0"/>
              <a:t>Teklif Mektubu ekinde yer alan </a:t>
            </a:r>
          </a:p>
          <a:p>
            <a:pPr marL="0" indent="0">
              <a:spcAft>
                <a:spcPts val="600"/>
              </a:spcAft>
              <a:buNone/>
            </a:pPr>
            <a:r>
              <a:rPr lang="tr-TR" altLang="tr-TR" sz="3200" b="1" dirty="0"/>
              <a:t>        </a:t>
            </a:r>
            <a:r>
              <a:rPr lang="tr-TR" altLang="tr-TR" sz="3200" b="1" dirty="0">
                <a:solidFill>
                  <a:srgbClr val="FF0000"/>
                </a:solidFill>
              </a:rPr>
              <a:t>"Yeterlik Bilgileri </a:t>
            </a:r>
            <a:r>
              <a:rPr lang="tr-TR" altLang="tr-TR" sz="3200" b="1" dirty="0" err="1">
                <a:solidFill>
                  <a:srgbClr val="FF0000"/>
                </a:solidFill>
              </a:rPr>
              <a:t>Tablosu"</a:t>
            </a:r>
            <a:r>
              <a:rPr lang="tr-TR" altLang="tr-TR" sz="3200" dirty="0" err="1"/>
              <a:t>nda</a:t>
            </a:r>
            <a:r>
              <a:rPr lang="tr-TR" altLang="tr-TR" sz="3200" dirty="0"/>
              <a:t> </a:t>
            </a:r>
            <a:r>
              <a:rPr lang="tr-TR" altLang="tr-TR" sz="3200" dirty="0">
                <a:effectLst>
                  <a:outerShdw blurRad="38100" dist="38100" dir="2700000" algn="tl">
                    <a:srgbClr val="000000">
                      <a:alpha val="43137"/>
                    </a:srgbClr>
                  </a:outerShdw>
                </a:effectLst>
              </a:rPr>
              <a:t>istekliler tarafından</a:t>
            </a:r>
          </a:p>
          <a:p>
            <a:pPr marL="0" indent="0">
              <a:spcAft>
                <a:spcPts val="600"/>
              </a:spcAft>
              <a:buNone/>
            </a:pPr>
            <a:r>
              <a:rPr lang="tr-TR" altLang="tr-TR" dirty="0">
                <a:solidFill>
                  <a:schemeClr val="accent3">
                    <a:lumMod val="75000"/>
                  </a:schemeClr>
                </a:solidFill>
              </a:rPr>
              <a:t>     </a:t>
            </a:r>
            <a:r>
              <a:rPr lang="tr-TR" altLang="tr-TR" sz="3600" b="1" u="sng" dirty="0">
                <a:solidFill>
                  <a:schemeClr val="accent3">
                    <a:lumMod val="75000"/>
                  </a:schemeClr>
                </a:solidFill>
                <a:effectLst>
                  <a:outerShdw blurRad="38100" dist="38100" dir="2700000" algn="tl">
                    <a:srgbClr val="000000">
                      <a:alpha val="43137"/>
                    </a:srgbClr>
                  </a:outerShdw>
                </a:effectLst>
              </a:rPr>
              <a:t>'beyan edilen </a:t>
            </a:r>
            <a:r>
              <a:rPr lang="tr-TR" altLang="tr-TR" sz="3600" b="1" u="sng" dirty="0">
                <a:solidFill>
                  <a:schemeClr val="accent3">
                    <a:lumMod val="75000"/>
                  </a:schemeClr>
                </a:solidFill>
              </a:rPr>
              <a:t>bilgiler' </a:t>
            </a:r>
            <a:r>
              <a:rPr lang="tr-TR" altLang="tr-TR" sz="3200" b="1" u="sng" dirty="0"/>
              <a:t>üzerinden yapılır.</a:t>
            </a:r>
          </a:p>
        </p:txBody>
      </p:sp>
      <p:sp>
        <p:nvSpPr>
          <p:cNvPr id="4" name="Slayt Numarası Yer Tutucusu 3">
            <a:extLst>
              <a:ext uri="{FF2B5EF4-FFF2-40B4-BE49-F238E27FC236}">
                <a16:creationId xmlns:a16="http://schemas.microsoft.com/office/drawing/2014/main" xmlns="" id="{FADB8560-5C88-42E3-AB9B-C8E594F3BBEC}"/>
              </a:ext>
            </a:extLst>
          </p:cNvPr>
          <p:cNvSpPr>
            <a:spLocks noGrp="1"/>
          </p:cNvSpPr>
          <p:nvPr>
            <p:ph type="sldNum" sz="quarter" idx="12"/>
          </p:nvPr>
        </p:nvSpPr>
        <p:spPr/>
        <p:txBody>
          <a:bodyPr/>
          <a:lstStyle/>
          <a:p>
            <a:fld id="{DF1F79AB-9229-4814-A1F8-FDBD1522D16E}" type="slidenum">
              <a:rPr lang="tr-TR" smtClean="0">
                <a:solidFill>
                  <a:srgbClr val="E7DEC9">
                    <a:shade val="50000"/>
                    <a:satMod val="200000"/>
                  </a:srgbClr>
                </a:solidFill>
              </a:rPr>
              <a:pPr/>
              <a:t>82</a:t>
            </a:fld>
            <a:endParaRPr lang="tr-TR">
              <a:solidFill>
                <a:srgbClr val="E7DEC9">
                  <a:shade val="50000"/>
                  <a:satMod val="200000"/>
                </a:srgbClr>
              </a:solidFill>
            </a:endParaRPr>
          </a:p>
        </p:txBody>
      </p:sp>
    </p:spTree>
    <p:extLst>
      <p:ext uri="{BB962C8B-B14F-4D97-AF65-F5344CB8AC3E}">
        <p14:creationId xmlns:p14="http://schemas.microsoft.com/office/powerpoint/2010/main" val="358740816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FACFF1E6-3E48-4958-8B13-5DF91459BFCC}"/>
              </a:ext>
            </a:extLst>
          </p:cNvPr>
          <p:cNvSpPr>
            <a:spLocks noGrp="1"/>
          </p:cNvSpPr>
          <p:nvPr>
            <p:ph type="title"/>
          </p:nvPr>
        </p:nvSpPr>
        <p:spPr/>
        <p:txBody>
          <a:bodyPr>
            <a:normAutofit fontScale="90000"/>
          </a:bodyPr>
          <a:lstStyle/>
          <a:p>
            <a:pPr algn="ctr"/>
            <a:r>
              <a:rPr lang="tr-TR" dirty="0"/>
              <a:t>Elektronik İhale usulünde </a:t>
            </a:r>
            <a:br>
              <a:rPr lang="tr-TR" dirty="0"/>
            </a:br>
            <a:r>
              <a:rPr lang="tr-TR" altLang="tr-TR" b="1" dirty="0">
                <a:latin typeface="Arial" charset="0"/>
                <a:cs typeface="Arial" charset="0"/>
              </a:rPr>
              <a:t>Ekonomik Açıdan En Avantajlı Teklif</a:t>
            </a:r>
            <a:endParaRPr lang="tr-TR" dirty="0"/>
          </a:p>
        </p:txBody>
      </p:sp>
      <p:sp>
        <p:nvSpPr>
          <p:cNvPr id="3" name="İçerik Yer Tutucusu 2">
            <a:extLst>
              <a:ext uri="{FF2B5EF4-FFF2-40B4-BE49-F238E27FC236}">
                <a16:creationId xmlns:a16="http://schemas.microsoft.com/office/drawing/2014/main" xmlns="" id="{888C1BB8-432D-4FC1-923E-D3D9B470305B}"/>
              </a:ext>
            </a:extLst>
          </p:cNvPr>
          <p:cNvSpPr>
            <a:spLocks noGrp="1"/>
          </p:cNvSpPr>
          <p:nvPr>
            <p:ph idx="1"/>
          </p:nvPr>
        </p:nvSpPr>
        <p:spPr>
          <a:xfrm>
            <a:off x="1905000" y="1962150"/>
            <a:ext cx="9705807" cy="4276725"/>
          </a:xfrm>
        </p:spPr>
        <p:txBody>
          <a:bodyPr>
            <a:normAutofit/>
          </a:bodyPr>
          <a:lstStyle/>
          <a:p>
            <a:r>
              <a:rPr lang="tr-TR" altLang="tr-TR" sz="3000" dirty="0"/>
              <a:t>        </a:t>
            </a:r>
            <a:r>
              <a:rPr lang="tr-TR" altLang="tr-TR" sz="3000" b="1" dirty="0">
                <a:solidFill>
                  <a:schemeClr val="accent3">
                    <a:lumMod val="75000"/>
                  </a:schemeClr>
                </a:solidFill>
              </a:rPr>
              <a:t>E-ihale </a:t>
            </a:r>
            <a:r>
              <a:rPr lang="tr-TR" altLang="tr-TR" sz="3000" dirty="0"/>
              <a:t>ile elektronik ortamda yapılan ihalelerde, </a:t>
            </a:r>
          </a:p>
          <a:p>
            <a:pPr marL="0" indent="0">
              <a:buNone/>
            </a:pPr>
            <a:r>
              <a:rPr lang="tr-TR" altLang="tr-TR" sz="3000" dirty="0"/>
              <a:t>       </a:t>
            </a:r>
            <a:r>
              <a:rPr lang="tr-TR" altLang="tr-TR" sz="3000" b="1" u="sng" dirty="0"/>
              <a:t>Ekonomik açıdan en avantajlı teklif </a:t>
            </a:r>
          </a:p>
          <a:p>
            <a:pPr marL="0" indent="0">
              <a:buNone/>
            </a:pPr>
            <a:r>
              <a:rPr lang="tr-TR" altLang="tr-TR" sz="3000" b="1" dirty="0"/>
              <a:t>           </a:t>
            </a:r>
            <a:r>
              <a:rPr lang="tr-TR" altLang="tr-TR" sz="3000" dirty="0">
                <a:effectLst>
                  <a:outerShdw blurRad="38100" dist="38100" dir="2700000" algn="tl">
                    <a:srgbClr val="000000">
                      <a:alpha val="43137"/>
                    </a:srgbClr>
                  </a:outerShdw>
                </a:effectLst>
              </a:rPr>
              <a:t>en düşük fiyat esasına </a:t>
            </a:r>
            <a:r>
              <a:rPr lang="tr-TR" altLang="tr-TR" sz="3000" dirty="0"/>
              <a:t>göre veya</a:t>
            </a:r>
          </a:p>
          <a:p>
            <a:pPr marL="0" indent="0">
              <a:buNone/>
            </a:pPr>
            <a:r>
              <a:rPr lang="tr-TR" altLang="tr-TR" sz="3000" dirty="0"/>
              <a:t>           </a:t>
            </a:r>
            <a:r>
              <a:rPr lang="tr-TR" altLang="tr-TR" sz="3000" dirty="0">
                <a:effectLst>
                  <a:outerShdw blurRad="38100" dist="38100" dir="2700000" algn="tl">
                    <a:srgbClr val="000000">
                      <a:alpha val="43137"/>
                    </a:srgbClr>
                  </a:outerShdw>
                </a:effectLst>
              </a:rPr>
              <a:t>fiyat ile birlikte fiyat dışı unsurlar </a:t>
            </a:r>
            <a:r>
              <a:rPr lang="tr-TR" altLang="tr-TR" sz="3000" dirty="0"/>
              <a:t>dikkate alınarak</a:t>
            </a:r>
          </a:p>
          <a:p>
            <a:pPr marL="0" indent="0">
              <a:buNone/>
            </a:pPr>
            <a:r>
              <a:rPr lang="tr-TR" altLang="tr-TR" sz="3000" dirty="0"/>
              <a:t>       belirlenir. </a:t>
            </a:r>
          </a:p>
          <a:p>
            <a:pPr marL="0" indent="0">
              <a:buNone/>
            </a:pPr>
            <a:endParaRPr lang="tr-TR" altLang="tr-TR" sz="1000" dirty="0"/>
          </a:p>
          <a:p>
            <a:r>
              <a:rPr lang="tr-TR" altLang="tr-TR" sz="3000" b="1" dirty="0"/>
              <a:t>        Yerli istekli / </a:t>
            </a:r>
            <a:r>
              <a:rPr lang="tr-TR" altLang="tr-TR" sz="3000" b="1" dirty="0">
                <a:solidFill>
                  <a:srgbClr val="C00000"/>
                </a:solidFill>
              </a:rPr>
              <a:t>yerli malı teklif eden istekli </a:t>
            </a:r>
            <a:r>
              <a:rPr lang="tr-TR" altLang="tr-TR" sz="3000" dirty="0"/>
              <a:t>lehine</a:t>
            </a:r>
          </a:p>
          <a:p>
            <a:pPr marL="0" indent="0">
              <a:buNone/>
            </a:pPr>
            <a:r>
              <a:rPr lang="tr-TR" altLang="tr-TR" sz="3000" dirty="0"/>
              <a:t>       </a:t>
            </a:r>
            <a:r>
              <a:rPr lang="tr-TR" altLang="tr-TR" sz="3000" dirty="0">
                <a:solidFill>
                  <a:srgbClr val="FF0000"/>
                </a:solidFill>
              </a:rPr>
              <a:t>"fiyat avantajı" da uygulanabilir. </a:t>
            </a:r>
          </a:p>
        </p:txBody>
      </p:sp>
      <p:sp>
        <p:nvSpPr>
          <p:cNvPr id="4" name="Slayt Numarası Yer Tutucusu 3">
            <a:extLst>
              <a:ext uri="{FF2B5EF4-FFF2-40B4-BE49-F238E27FC236}">
                <a16:creationId xmlns:a16="http://schemas.microsoft.com/office/drawing/2014/main" xmlns="" id="{F8741443-2C3B-4B00-9C1E-B1B8A0A82B7A}"/>
              </a:ext>
            </a:extLst>
          </p:cNvPr>
          <p:cNvSpPr>
            <a:spLocks noGrp="1"/>
          </p:cNvSpPr>
          <p:nvPr>
            <p:ph type="sldNum" sz="quarter" idx="12"/>
          </p:nvPr>
        </p:nvSpPr>
        <p:spPr/>
        <p:txBody>
          <a:bodyPr/>
          <a:lstStyle/>
          <a:p>
            <a:fld id="{DF1F79AB-9229-4814-A1F8-FDBD1522D16E}" type="slidenum">
              <a:rPr lang="tr-TR" smtClean="0">
                <a:solidFill>
                  <a:srgbClr val="E7DEC9">
                    <a:shade val="50000"/>
                    <a:satMod val="200000"/>
                  </a:srgbClr>
                </a:solidFill>
              </a:rPr>
              <a:pPr/>
              <a:t>83</a:t>
            </a:fld>
            <a:endParaRPr lang="tr-TR">
              <a:solidFill>
                <a:srgbClr val="E7DEC9">
                  <a:shade val="50000"/>
                  <a:satMod val="200000"/>
                </a:srgbClr>
              </a:solidFill>
            </a:endParaRPr>
          </a:p>
        </p:txBody>
      </p:sp>
    </p:spTree>
    <p:extLst>
      <p:ext uri="{BB962C8B-B14F-4D97-AF65-F5344CB8AC3E}">
        <p14:creationId xmlns:p14="http://schemas.microsoft.com/office/powerpoint/2010/main" val="77752657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1AE10F37-E905-402F-9CAC-20C97E259B28}"/>
              </a:ext>
            </a:extLst>
          </p:cNvPr>
          <p:cNvSpPr>
            <a:spLocks noGrp="1"/>
          </p:cNvSpPr>
          <p:nvPr>
            <p:ph type="title"/>
          </p:nvPr>
        </p:nvSpPr>
        <p:spPr/>
        <p:txBody>
          <a:bodyPr>
            <a:normAutofit fontScale="90000"/>
          </a:bodyPr>
          <a:lstStyle/>
          <a:p>
            <a:pPr algn="ctr"/>
            <a:r>
              <a:rPr lang="tr-TR" dirty="0"/>
              <a:t>Elektronik İhale Usulünde</a:t>
            </a:r>
            <a:br>
              <a:rPr lang="tr-TR" dirty="0"/>
            </a:br>
            <a:r>
              <a:rPr lang="tr-TR" altLang="tr-TR" b="1" dirty="0">
                <a:latin typeface="Arial" charset="0"/>
                <a:cs typeface="Arial" charset="0"/>
              </a:rPr>
              <a:t>Tip İhale Dokümanı</a:t>
            </a:r>
            <a:endParaRPr lang="tr-TR" dirty="0"/>
          </a:p>
        </p:txBody>
      </p:sp>
      <p:pic>
        <p:nvPicPr>
          <p:cNvPr id="19458" name="Picture 2" descr="ihale dokÃ¼manÄ± Åartname ile ilgili gÃ¶rsel sonucu">
            <a:extLst>
              <a:ext uri="{FF2B5EF4-FFF2-40B4-BE49-F238E27FC236}">
                <a16:creationId xmlns:a16="http://schemas.microsoft.com/office/drawing/2014/main" xmlns="" id="{83B6F4B9-076B-4A44-BDDD-DB3C40EDA92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81250" y="2081719"/>
            <a:ext cx="8795830" cy="4239543"/>
          </a:xfrm>
          <a:prstGeom prst="rect">
            <a:avLst/>
          </a:prstGeom>
          <a:noFill/>
          <a:extLst>
            <a:ext uri="{909E8E84-426E-40DD-AFC4-6F175D3DCCD1}">
              <a14:hiddenFill xmlns:a14="http://schemas.microsoft.com/office/drawing/2010/main">
                <a:solidFill>
                  <a:srgbClr val="FFFFFF"/>
                </a:solidFill>
              </a14:hiddenFill>
            </a:ext>
          </a:extLst>
        </p:spPr>
      </p:pic>
      <p:sp>
        <p:nvSpPr>
          <p:cNvPr id="4" name="Slayt Numarası Yer Tutucusu 3">
            <a:extLst>
              <a:ext uri="{FF2B5EF4-FFF2-40B4-BE49-F238E27FC236}">
                <a16:creationId xmlns:a16="http://schemas.microsoft.com/office/drawing/2014/main" xmlns="" id="{38BD3470-265D-46AB-9859-652D255E4FD1}"/>
              </a:ext>
            </a:extLst>
          </p:cNvPr>
          <p:cNvSpPr>
            <a:spLocks noGrp="1"/>
          </p:cNvSpPr>
          <p:nvPr>
            <p:ph type="sldNum" sz="quarter" idx="12"/>
          </p:nvPr>
        </p:nvSpPr>
        <p:spPr/>
        <p:txBody>
          <a:bodyPr/>
          <a:lstStyle/>
          <a:p>
            <a:fld id="{DF1F79AB-9229-4814-A1F8-FDBD1522D16E}" type="slidenum">
              <a:rPr lang="tr-TR" smtClean="0"/>
              <a:t>84</a:t>
            </a:fld>
            <a:endParaRPr lang="tr-TR"/>
          </a:p>
        </p:txBody>
      </p:sp>
    </p:spTree>
    <p:extLst>
      <p:ext uri="{BB962C8B-B14F-4D97-AF65-F5344CB8AC3E}">
        <p14:creationId xmlns:p14="http://schemas.microsoft.com/office/powerpoint/2010/main" val="251414421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1AE10F37-E905-402F-9CAC-20C97E259B28}"/>
              </a:ext>
            </a:extLst>
          </p:cNvPr>
          <p:cNvSpPr>
            <a:spLocks noGrp="1"/>
          </p:cNvSpPr>
          <p:nvPr>
            <p:ph type="title"/>
          </p:nvPr>
        </p:nvSpPr>
        <p:spPr/>
        <p:txBody>
          <a:bodyPr>
            <a:normAutofit fontScale="90000"/>
          </a:bodyPr>
          <a:lstStyle/>
          <a:p>
            <a:pPr algn="ctr"/>
            <a:r>
              <a:rPr lang="tr-TR" dirty="0"/>
              <a:t>Elektronik İhale Usulünde</a:t>
            </a:r>
            <a:br>
              <a:rPr lang="tr-TR" dirty="0"/>
            </a:br>
            <a:r>
              <a:rPr lang="tr-TR" b="1" dirty="0">
                <a:latin typeface="Arial" charset="0"/>
                <a:cs typeface="Arial" charset="0"/>
              </a:rPr>
              <a:t>Yeni</a:t>
            </a:r>
            <a:r>
              <a:rPr lang="tr-TR" dirty="0"/>
              <a:t> </a:t>
            </a:r>
            <a:r>
              <a:rPr lang="tr-TR" altLang="tr-TR" b="1" dirty="0">
                <a:latin typeface="Arial" charset="0"/>
                <a:cs typeface="Arial" charset="0"/>
              </a:rPr>
              <a:t>Tip İdari Şartname</a:t>
            </a:r>
            <a:endParaRPr lang="tr-TR" dirty="0"/>
          </a:p>
        </p:txBody>
      </p:sp>
      <p:sp>
        <p:nvSpPr>
          <p:cNvPr id="3" name="İçerik Yer Tutucusu 2">
            <a:extLst>
              <a:ext uri="{FF2B5EF4-FFF2-40B4-BE49-F238E27FC236}">
                <a16:creationId xmlns:a16="http://schemas.microsoft.com/office/drawing/2014/main" xmlns="" id="{479FBA79-4739-484E-982D-724881365B06}"/>
              </a:ext>
            </a:extLst>
          </p:cNvPr>
          <p:cNvSpPr>
            <a:spLocks noGrp="1"/>
          </p:cNvSpPr>
          <p:nvPr>
            <p:ph idx="1"/>
          </p:nvPr>
        </p:nvSpPr>
        <p:spPr>
          <a:xfrm>
            <a:off x="1619250" y="1894115"/>
            <a:ext cx="10475214" cy="4102924"/>
          </a:xfrm>
        </p:spPr>
        <p:txBody>
          <a:bodyPr>
            <a:noAutofit/>
          </a:bodyPr>
          <a:lstStyle/>
          <a:p>
            <a:pPr marL="82296" indent="0">
              <a:buNone/>
            </a:pPr>
            <a:r>
              <a:rPr lang="tr-TR" altLang="tr-TR" sz="2500" b="1" dirty="0"/>
              <a:t>       </a:t>
            </a:r>
            <a:r>
              <a:rPr lang="tr-TR" altLang="tr-TR" b="1" dirty="0">
                <a:solidFill>
                  <a:srgbClr val="7030A0"/>
                </a:solidFill>
                <a:latin typeface="Times New Roman" panose="02020603050405020304" pitchFamily="18" charset="0"/>
                <a:cs typeface="Times New Roman" panose="02020603050405020304" pitchFamily="18" charset="0"/>
              </a:rPr>
              <a:t>"E-ihale" Usulüne Özgü Olarak Yeni Oluşturulan İhale Dokümanı?</a:t>
            </a:r>
          </a:p>
          <a:p>
            <a:pPr marL="82296" indent="0">
              <a:buNone/>
            </a:pPr>
            <a:endParaRPr lang="tr-TR" altLang="tr-TR" sz="1200" b="1" dirty="0">
              <a:solidFill>
                <a:srgbClr val="7030A0"/>
              </a:solidFill>
              <a:latin typeface="Times New Roman" panose="02020603050405020304" pitchFamily="18" charset="0"/>
              <a:cs typeface="Times New Roman" panose="02020603050405020304" pitchFamily="18" charset="0"/>
            </a:endParaRPr>
          </a:p>
          <a:p>
            <a:pPr>
              <a:spcAft>
                <a:spcPts val="600"/>
              </a:spcAft>
            </a:pPr>
            <a:r>
              <a:rPr lang="tr-TR" altLang="tr-TR" sz="2500" b="1" dirty="0"/>
              <a:t>     "</a:t>
            </a:r>
            <a:r>
              <a:rPr lang="tr-TR" altLang="tr-TR" b="1" dirty="0"/>
              <a:t>E-ihale" usulüne özgü olarak </a:t>
            </a:r>
            <a:r>
              <a:rPr lang="tr-TR" dirty="0"/>
              <a:t>Elektronik İhale Uygulama Yönetmeliği'ne eklenmek suretiyle</a:t>
            </a:r>
          </a:p>
          <a:p>
            <a:pPr marL="0" indent="0">
              <a:spcAft>
                <a:spcPts val="600"/>
              </a:spcAft>
              <a:buNone/>
            </a:pPr>
            <a:r>
              <a:rPr lang="tr-TR" dirty="0"/>
              <a:t>        </a:t>
            </a:r>
            <a:r>
              <a:rPr lang="tr-TR" altLang="tr-TR" u="sng" dirty="0">
                <a:effectLst>
                  <a:outerShdw blurRad="38100" dist="38100" dir="2700000" algn="tl">
                    <a:srgbClr val="000000">
                      <a:alpha val="43137"/>
                    </a:srgbClr>
                  </a:outerShdw>
                </a:effectLst>
              </a:rPr>
              <a:t>yeni bir </a:t>
            </a:r>
            <a:r>
              <a:rPr lang="tr-TR" altLang="tr-TR" sz="3600" u="sng" dirty="0">
                <a:solidFill>
                  <a:srgbClr val="FF0000"/>
                </a:solidFill>
                <a:effectLst>
                  <a:outerShdw blurRad="38100" dist="38100" dir="2700000" algn="tl">
                    <a:srgbClr val="000000">
                      <a:alpha val="43137"/>
                    </a:srgbClr>
                  </a:outerShdw>
                </a:effectLst>
              </a:rPr>
              <a:t>'İdari Şartname'</a:t>
            </a:r>
            <a:r>
              <a:rPr lang="tr-TR" altLang="tr-TR" sz="3600" dirty="0"/>
              <a:t> </a:t>
            </a:r>
            <a:r>
              <a:rPr lang="tr-TR" altLang="tr-TR" dirty="0"/>
              <a:t>ve </a:t>
            </a:r>
            <a:r>
              <a:rPr lang="tr-TR" altLang="tr-TR" u="sng" dirty="0">
                <a:effectLst>
                  <a:outerShdw blurRad="38100" dist="38100" dir="2700000" algn="tl">
                    <a:srgbClr val="000000">
                      <a:alpha val="43137"/>
                    </a:srgbClr>
                  </a:outerShdw>
                </a:effectLst>
              </a:rPr>
              <a:t>yeni </a:t>
            </a:r>
            <a:r>
              <a:rPr lang="tr-TR" altLang="tr-TR" sz="3600" u="sng" dirty="0">
                <a:solidFill>
                  <a:srgbClr val="FF0000"/>
                </a:solidFill>
                <a:effectLst>
                  <a:outerShdw blurRad="38100" dist="38100" dir="2700000" algn="tl">
                    <a:srgbClr val="000000">
                      <a:alpha val="43137"/>
                    </a:srgbClr>
                  </a:outerShdw>
                </a:effectLst>
              </a:rPr>
              <a:t>standart formlar</a:t>
            </a:r>
            <a:r>
              <a:rPr lang="tr-TR" altLang="tr-TR" sz="3600" dirty="0"/>
              <a:t> </a:t>
            </a:r>
            <a:r>
              <a:rPr lang="tr-TR" altLang="tr-TR" dirty="0"/>
              <a:t>oluşturuldu.</a:t>
            </a:r>
          </a:p>
        </p:txBody>
      </p:sp>
      <p:sp>
        <p:nvSpPr>
          <p:cNvPr id="4" name="Slayt Numarası Yer Tutucusu 3">
            <a:extLst>
              <a:ext uri="{FF2B5EF4-FFF2-40B4-BE49-F238E27FC236}">
                <a16:creationId xmlns:a16="http://schemas.microsoft.com/office/drawing/2014/main" xmlns="" id="{38BD3470-265D-46AB-9859-652D255E4FD1}"/>
              </a:ext>
            </a:extLst>
          </p:cNvPr>
          <p:cNvSpPr>
            <a:spLocks noGrp="1"/>
          </p:cNvSpPr>
          <p:nvPr>
            <p:ph type="sldNum" sz="quarter" idx="12"/>
          </p:nvPr>
        </p:nvSpPr>
        <p:spPr/>
        <p:txBody>
          <a:bodyPr/>
          <a:lstStyle/>
          <a:p>
            <a:fld id="{DF1F79AB-9229-4814-A1F8-FDBD1522D16E}" type="slidenum">
              <a:rPr lang="tr-TR" smtClean="0">
                <a:solidFill>
                  <a:srgbClr val="E7DEC9">
                    <a:shade val="50000"/>
                    <a:satMod val="200000"/>
                  </a:srgbClr>
                </a:solidFill>
              </a:rPr>
              <a:pPr/>
              <a:t>85</a:t>
            </a:fld>
            <a:endParaRPr lang="tr-TR">
              <a:solidFill>
                <a:srgbClr val="E7DEC9">
                  <a:shade val="50000"/>
                  <a:satMod val="200000"/>
                </a:srgbClr>
              </a:solidFill>
            </a:endParaRPr>
          </a:p>
        </p:txBody>
      </p:sp>
    </p:spTree>
    <p:extLst>
      <p:ext uri="{BB962C8B-B14F-4D97-AF65-F5344CB8AC3E}">
        <p14:creationId xmlns:p14="http://schemas.microsoft.com/office/powerpoint/2010/main" val="135523951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1AE10F37-E905-402F-9CAC-20C97E259B28}"/>
              </a:ext>
            </a:extLst>
          </p:cNvPr>
          <p:cNvSpPr>
            <a:spLocks noGrp="1"/>
          </p:cNvSpPr>
          <p:nvPr>
            <p:ph type="title"/>
          </p:nvPr>
        </p:nvSpPr>
        <p:spPr/>
        <p:txBody>
          <a:bodyPr>
            <a:normAutofit fontScale="90000"/>
          </a:bodyPr>
          <a:lstStyle/>
          <a:p>
            <a:pPr algn="ctr"/>
            <a:r>
              <a:rPr lang="tr-TR" dirty="0"/>
              <a:t>Elektronik İhale Usulünde</a:t>
            </a:r>
            <a:br>
              <a:rPr lang="tr-TR" dirty="0"/>
            </a:br>
            <a:r>
              <a:rPr lang="tr-TR" b="1" dirty="0">
                <a:latin typeface="Arial" charset="0"/>
                <a:cs typeface="Arial" charset="0"/>
              </a:rPr>
              <a:t>Yeni</a:t>
            </a:r>
            <a:r>
              <a:rPr lang="tr-TR" dirty="0"/>
              <a:t> </a:t>
            </a:r>
            <a:r>
              <a:rPr lang="tr-TR" altLang="tr-TR" b="1" dirty="0">
                <a:latin typeface="Arial" charset="0"/>
                <a:cs typeface="Arial" charset="0"/>
              </a:rPr>
              <a:t>Tip İdari Şartname</a:t>
            </a:r>
            <a:endParaRPr lang="tr-TR" dirty="0"/>
          </a:p>
        </p:txBody>
      </p:sp>
      <p:sp>
        <p:nvSpPr>
          <p:cNvPr id="3" name="İçerik Yer Tutucusu 2">
            <a:extLst>
              <a:ext uri="{FF2B5EF4-FFF2-40B4-BE49-F238E27FC236}">
                <a16:creationId xmlns:a16="http://schemas.microsoft.com/office/drawing/2014/main" xmlns="" id="{479FBA79-4739-484E-982D-724881365B06}"/>
              </a:ext>
            </a:extLst>
          </p:cNvPr>
          <p:cNvSpPr>
            <a:spLocks noGrp="1"/>
          </p:cNvSpPr>
          <p:nvPr>
            <p:ph idx="1"/>
          </p:nvPr>
        </p:nvSpPr>
        <p:spPr>
          <a:xfrm>
            <a:off x="1619250" y="1745673"/>
            <a:ext cx="10333264" cy="4550352"/>
          </a:xfrm>
        </p:spPr>
        <p:txBody>
          <a:bodyPr>
            <a:noAutofit/>
          </a:bodyPr>
          <a:lstStyle/>
          <a:p>
            <a:pPr marL="82296" indent="0">
              <a:buNone/>
            </a:pPr>
            <a:r>
              <a:rPr lang="tr-TR" altLang="tr-TR" sz="2500" b="1" dirty="0"/>
              <a:t>         </a:t>
            </a:r>
            <a:r>
              <a:rPr lang="tr-TR" dirty="0">
                <a:solidFill>
                  <a:srgbClr val="FF0000"/>
                </a:solidFill>
              </a:rPr>
              <a:t>- </a:t>
            </a:r>
            <a:r>
              <a:rPr lang="tr-TR" sz="3400" dirty="0">
                <a:solidFill>
                  <a:srgbClr val="FF0000"/>
                </a:solidFill>
              </a:rPr>
              <a:t>"Yeterlik Bilgileri Tablosu Sunulan ve Tekliflerin</a:t>
            </a:r>
          </a:p>
          <a:p>
            <a:pPr marL="82296" indent="0">
              <a:buNone/>
            </a:pPr>
            <a:r>
              <a:rPr lang="tr-TR" sz="3400" dirty="0">
                <a:solidFill>
                  <a:srgbClr val="FF0000"/>
                </a:solidFill>
              </a:rPr>
              <a:t>    Elektronik Ortamda Alındığı İhalelerde Uygulanacak</a:t>
            </a:r>
          </a:p>
          <a:p>
            <a:pPr marL="82296" indent="0">
              <a:buNone/>
            </a:pPr>
            <a:r>
              <a:rPr lang="tr-TR" sz="3400" dirty="0">
                <a:solidFill>
                  <a:srgbClr val="FF0000"/>
                </a:solidFill>
              </a:rPr>
              <a:t>    </a:t>
            </a:r>
            <a:r>
              <a:rPr lang="tr-TR" sz="3400" b="1" dirty="0">
                <a:solidFill>
                  <a:srgbClr val="FF0000"/>
                </a:solidFill>
              </a:rPr>
              <a:t>Tip İdari Şartname</a:t>
            </a:r>
            <a:r>
              <a:rPr lang="tr-TR" sz="3400" dirty="0">
                <a:solidFill>
                  <a:srgbClr val="FF0000"/>
                </a:solidFill>
              </a:rPr>
              <a:t>"</a:t>
            </a:r>
          </a:p>
          <a:p>
            <a:pPr marL="0" indent="0">
              <a:buNone/>
            </a:pPr>
            <a:endParaRPr lang="tr-TR" sz="600" dirty="0">
              <a:solidFill>
                <a:srgbClr val="FF0000"/>
              </a:solidFill>
            </a:endParaRPr>
          </a:p>
          <a:p>
            <a:pPr marL="0" indent="0">
              <a:buNone/>
            </a:pPr>
            <a:r>
              <a:rPr lang="tr-TR" altLang="tr-TR" sz="2800" dirty="0">
                <a:solidFill>
                  <a:srgbClr val="FF0000"/>
                </a:solidFill>
              </a:rPr>
              <a:t>        </a:t>
            </a:r>
            <a:r>
              <a:rPr lang="tr-TR" altLang="tr-TR" sz="2800" dirty="0"/>
              <a:t> </a:t>
            </a:r>
            <a:r>
              <a:rPr lang="tr-TR" altLang="tr-TR" dirty="0">
                <a:effectLst>
                  <a:outerShdw blurRad="38100" dist="38100" dir="2700000" algn="tl">
                    <a:srgbClr val="000000">
                      <a:alpha val="43137"/>
                    </a:srgbClr>
                  </a:outerShdw>
                </a:effectLst>
              </a:rPr>
              <a:t>Elektronik İhale Uygulama Yönetmeliği'ne </a:t>
            </a:r>
            <a:r>
              <a:rPr lang="tr-TR" altLang="tr-TR" u="sng" dirty="0"/>
              <a:t>eklenmiştir.</a:t>
            </a:r>
          </a:p>
          <a:p>
            <a:pPr marL="0" indent="0">
              <a:buNone/>
            </a:pPr>
            <a:endParaRPr lang="tr-TR" altLang="tr-TR" dirty="0"/>
          </a:p>
          <a:p>
            <a:pPr marL="0" indent="0">
              <a:buNone/>
            </a:pPr>
            <a:r>
              <a:rPr lang="tr-TR" altLang="tr-TR" dirty="0"/>
              <a:t>	[</a:t>
            </a:r>
            <a:r>
              <a:rPr lang="tr-TR" altLang="tr-TR" dirty="0">
                <a:latin typeface="Times New Roman" panose="02020603050405020304" pitchFamily="18" charset="0"/>
                <a:cs typeface="Times New Roman" panose="02020603050405020304" pitchFamily="18" charset="0"/>
              </a:rPr>
              <a:t>Açık ihale usulü (Mal, Hizmet, Yapım) ve </a:t>
            </a:r>
          </a:p>
          <a:p>
            <a:pPr marL="0" indent="0">
              <a:buNone/>
            </a:pPr>
            <a:r>
              <a:rPr lang="tr-TR" altLang="tr-TR" dirty="0">
                <a:latin typeface="Times New Roman" panose="02020603050405020304" pitchFamily="18" charset="0"/>
                <a:cs typeface="Times New Roman" panose="02020603050405020304" pitchFamily="18" charset="0"/>
              </a:rPr>
              <a:t>	21/f kapsamında Mal ve Hizmet alım ihaleleri]</a:t>
            </a:r>
          </a:p>
        </p:txBody>
      </p:sp>
      <p:sp>
        <p:nvSpPr>
          <p:cNvPr id="4" name="Slayt Numarası Yer Tutucusu 3">
            <a:extLst>
              <a:ext uri="{FF2B5EF4-FFF2-40B4-BE49-F238E27FC236}">
                <a16:creationId xmlns:a16="http://schemas.microsoft.com/office/drawing/2014/main" xmlns="" id="{38BD3470-265D-46AB-9859-652D255E4FD1}"/>
              </a:ext>
            </a:extLst>
          </p:cNvPr>
          <p:cNvSpPr>
            <a:spLocks noGrp="1"/>
          </p:cNvSpPr>
          <p:nvPr>
            <p:ph type="sldNum" sz="quarter" idx="12"/>
          </p:nvPr>
        </p:nvSpPr>
        <p:spPr/>
        <p:txBody>
          <a:bodyPr/>
          <a:lstStyle/>
          <a:p>
            <a:fld id="{DF1F79AB-9229-4814-A1F8-FDBD1522D16E}" type="slidenum">
              <a:rPr lang="tr-TR" smtClean="0">
                <a:solidFill>
                  <a:srgbClr val="E7DEC9">
                    <a:shade val="50000"/>
                    <a:satMod val="200000"/>
                  </a:srgbClr>
                </a:solidFill>
              </a:rPr>
              <a:pPr/>
              <a:t>86</a:t>
            </a:fld>
            <a:endParaRPr lang="tr-TR">
              <a:solidFill>
                <a:srgbClr val="E7DEC9">
                  <a:shade val="50000"/>
                  <a:satMod val="200000"/>
                </a:srgbClr>
              </a:solidFill>
            </a:endParaRPr>
          </a:p>
        </p:txBody>
      </p:sp>
    </p:spTree>
    <p:extLst>
      <p:ext uri="{BB962C8B-B14F-4D97-AF65-F5344CB8AC3E}">
        <p14:creationId xmlns:p14="http://schemas.microsoft.com/office/powerpoint/2010/main" val="329622499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1AE10F37-E905-402F-9CAC-20C97E259B28}"/>
              </a:ext>
            </a:extLst>
          </p:cNvPr>
          <p:cNvSpPr>
            <a:spLocks noGrp="1"/>
          </p:cNvSpPr>
          <p:nvPr>
            <p:ph type="title"/>
          </p:nvPr>
        </p:nvSpPr>
        <p:spPr/>
        <p:txBody>
          <a:bodyPr>
            <a:normAutofit fontScale="90000"/>
          </a:bodyPr>
          <a:lstStyle/>
          <a:p>
            <a:pPr algn="ctr"/>
            <a:r>
              <a:rPr lang="tr-TR" dirty="0"/>
              <a:t>Elektronik İhale Usulünde</a:t>
            </a:r>
            <a:br>
              <a:rPr lang="tr-TR" dirty="0"/>
            </a:br>
            <a:r>
              <a:rPr lang="tr-TR" b="1" dirty="0">
                <a:latin typeface="Arial" charset="0"/>
                <a:cs typeface="Arial" charset="0"/>
              </a:rPr>
              <a:t>Yeni</a:t>
            </a:r>
            <a:r>
              <a:rPr lang="tr-TR" dirty="0"/>
              <a:t> </a:t>
            </a:r>
            <a:r>
              <a:rPr lang="tr-TR" altLang="tr-TR" b="1" dirty="0">
                <a:latin typeface="Arial" charset="0"/>
                <a:cs typeface="Arial" charset="0"/>
              </a:rPr>
              <a:t>Tip İdari Şartname</a:t>
            </a:r>
            <a:endParaRPr lang="tr-TR" dirty="0"/>
          </a:p>
        </p:txBody>
      </p:sp>
      <p:sp>
        <p:nvSpPr>
          <p:cNvPr id="4" name="Slayt Numarası Yer Tutucusu 3">
            <a:extLst>
              <a:ext uri="{FF2B5EF4-FFF2-40B4-BE49-F238E27FC236}">
                <a16:creationId xmlns:a16="http://schemas.microsoft.com/office/drawing/2014/main" xmlns="" id="{38BD3470-265D-46AB-9859-652D255E4FD1}"/>
              </a:ext>
            </a:extLst>
          </p:cNvPr>
          <p:cNvSpPr>
            <a:spLocks noGrp="1"/>
          </p:cNvSpPr>
          <p:nvPr>
            <p:ph type="sldNum" sz="quarter" idx="12"/>
          </p:nvPr>
        </p:nvSpPr>
        <p:spPr/>
        <p:txBody>
          <a:bodyPr/>
          <a:lstStyle/>
          <a:p>
            <a:fld id="{DF1F79AB-9229-4814-A1F8-FDBD1522D16E}" type="slidenum">
              <a:rPr lang="tr-TR" smtClean="0">
                <a:solidFill>
                  <a:srgbClr val="E7DEC9">
                    <a:shade val="50000"/>
                    <a:satMod val="200000"/>
                  </a:srgbClr>
                </a:solidFill>
              </a:rPr>
              <a:pPr/>
              <a:t>87</a:t>
            </a:fld>
            <a:endParaRPr lang="tr-TR">
              <a:solidFill>
                <a:srgbClr val="E7DEC9">
                  <a:shade val="50000"/>
                  <a:satMod val="200000"/>
                </a:srgbClr>
              </a:solidFill>
            </a:endParaRPr>
          </a:p>
        </p:txBody>
      </p:sp>
      <p:pic>
        <p:nvPicPr>
          <p:cNvPr id="5122" name="Picture 2" descr="C:\Users\caneryurttakal\Desktop\Adsız 1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3791" y="1543792"/>
            <a:ext cx="10402785" cy="5189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592240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12D86F21-7DC1-4E98-9FB3-B79500E96A61}"/>
              </a:ext>
            </a:extLst>
          </p:cNvPr>
          <p:cNvSpPr>
            <a:spLocks noGrp="1"/>
          </p:cNvSpPr>
          <p:nvPr>
            <p:ph type="title"/>
          </p:nvPr>
        </p:nvSpPr>
        <p:spPr/>
        <p:txBody>
          <a:bodyPr>
            <a:normAutofit fontScale="90000"/>
          </a:bodyPr>
          <a:lstStyle/>
          <a:p>
            <a:pPr algn="ctr"/>
            <a:r>
              <a:rPr lang="tr-TR" dirty="0"/>
              <a:t>Elektronik İhale Usulünde</a:t>
            </a:r>
            <a:br>
              <a:rPr lang="tr-TR" dirty="0"/>
            </a:br>
            <a:r>
              <a:rPr lang="tr-TR" b="1" dirty="0">
                <a:latin typeface="Arial" charset="0"/>
                <a:cs typeface="Arial" charset="0"/>
              </a:rPr>
              <a:t>Yeni </a:t>
            </a:r>
            <a:r>
              <a:rPr lang="tr-TR" altLang="tr-TR" b="1" dirty="0">
                <a:latin typeface="Arial" charset="0"/>
                <a:cs typeface="Arial" charset="0"/>
              </a:rPr>
              <a:t>Standart Formlar</a:t>
            </a:r>
            <a:endParaRPr lang="tr-TR" b="1" dirty="0">
              <a:latin typeface="Arial" charset="0"/>
              <a:cs typeface="Arial" charset="0"/>
            </a:endParaRPr>
          </a:p>
        </p:txBody>
      </p:sp>
      <p:sp>
        <p:nvSpPr>
          <p:cNvPr id="3" name="İçerik Yer Tutucusu 2">
            <a:extLst>
              <a:ext uri="{FF2B5EF4-FFF2-40B4-BE49-F238E27FC236}">
                <a16:creationId xmlns:a16="http://schemas.microsoft.com/office/drawing/2014/main" xmlns="" id="{601E7C24-07EF-42EF-BBE5-0ED0C208D896}"/>
              </a:ext>
            </a:extLst>
          </p:cNvPr>
          <p:cNvSpPr>
            <a:spLocks noGrp="1"/>
          </p:cNvSpPr>
          <p:nvPr>
            <p:ph idx="1"/>
          </p:nvPr>
        </p:nvSpPr>
        <p:spPr>
          <a:xfrm>
            <a:off x="1571625" y="1947553"/>
            <a:ext cx="10446204" cy="4373709"/>
          </a:xfrm>
        </p:spPr>
        <p:txBody>
          <a:bodyPr>
            <a:normAutofit/>
          </a:bodyPr>
          <a:lstStyle/>
          <a:p>
            <a:pPr marL="82296" indent="0">
              <a:buNone/>
            </a:pPr>
            <a:r>
              <a:rPr lang="tr-TR" sz="3600" dirty="0">
                <a:solidFill>
                  <a:srgbClr val="FF0000"/>
                </a:solidFill>
              </a:rPr>
              <a:t>    -   Yeterlik Bilgileri Tablosu Sunulan İhalelerde</a:t>
            </a:r>
          </a:p>
          <a:p>
            <a:pPr marL="82296" indent="0">
              <a:buNone/>
            </a:pPr>
            <a:r>
              <a:rPr lang="tr-TR" sz="3600" dirty="0">
                <a:solidFill>
                  <a:srgbClr val="FF0000"/>
                </a:solidFill>
              </a:rPr>
              <a:t>    Kullanılacak </a:t>
            </a:r>
            <a:r>
              <a:rPr lang="tr-TR" sz="3600" b="1" dirty="0">
                <a:solidFill>
                  <a:srgbClr val="FF0000"/>
                </a:solidFill>
              </a:rPr>
              <a:t>İlan Formu</a:t>
            </a:r>
          </a:p>
          <a:p>
            <a:endParaRPr lang="tr-TR" sz="1000" b="1" dirty="0"/>
          </a:p>
          <a:p>
            <a:pPr marL="82296" indent="0">
              <a:buNone/>
            </a:pPr>
            <a:r>
              <a:rPr lang="tr-TR" altLang="tr-TR" sz="3600" dirty="0">
                <a:effectLst>
                  <a:outerShdw blurRad="38100" dist="38100" dir="2700000" algn="tl">
                    <a:srgbClr val="000000">
                      <a:alpha val="43137"/>
                    </a:srgbClr>
                  </a:outerShdw>
                </a:effectLst>
              </a:rPr>
              <a:t>       </a:t>
            </a:r>
            <a:r>
              <a:rPr lang="tr-TR" altLang="tr-TR" dirty="0">
                <a:effectLst>
                  <a:outerShdw blurRad="38100" dist="38100" dir="2700000" algn="tl">
                    <a:srgbClr val="000000">
                      <a:alpha val="43137"/>
                    </a:srgbClr>
                  </a:outerShdw>
                </a:effectLst>
              </a:rPr>
              <a:t>Elektronik İhale Uygulama Yönetmeliği'ne </a:t>
            </a:r>
            <a:r>
              <a:rPr lang="tr-TR" altLang="tr-TR" u="sng" dirty="0"/>
              <a:t>eklenmiştir.</a:t>
            </a:r>
          </a:p>
          <a:p>
            <a:endParaRPr lang="tr-TR" sz="3600" b="1" dirty="0"/>
          </a:p>
        </p:txBody>
      </p:sp>
      <p:sp>
        <p:nvSpPr>
          <p:cNvPr id="4" name="Slayt Numarası Yer Tutucusu 3">
            <a:extLst>
              <a:ext uri="{FF2B5EF4-FFF2-40B4-BE49-F238E27FC236}">
                <a16:creationId xmlns:a16="http://schemas.microsoft.com/office/drawing/2014/main" xmlns="" id="{58C9E2A4-F780-491F-892B-634BC6B0C8F5}"/>
              </a:ext>
            </a:extLst>
          </p:cNvPr>
          <p:cNvSpPr>
            <a:spLocks noGrp="1"/>
          </p:cNvSpPr>
          <p:nvPr>
            <p:ph type="sldNum" sz="quarter" idx="12"/>
          </p:nvPr>
        </p:nvSpPr>
        <p:spPr/>
        <p:txBody>
          <a:bodyPr/>
          <a:lstStyle/>
          <a:p>
            <a:fld id="{DF1F79AB-9229-4814-A1F8-FDBD1522D16E}" type="slidenum">
              <a:rPr lang="tr-TR" smtClean="0">
                <a:solidFill>
                  <a:srgbClr val="E7DEC9">
                    <a:shade val="50000"/>
                    <a:satMod val="200000"/>
                  </a:srgbClr>
                </a:solidFill>
              </a:rPr>
              <a:pPr/>
              <a:t>88</a:t>
            </a:fld>
            <a:endParaRPr lang="tr-TR">
              <a:solidFill>
                <a:srgbClr val="E7DEC9">
                  <a:shade val="50000"/>
                  <a:satMod val="200000"/>
                </a:srgbClr>
              </a:solidFill>
            </a:endParaRPr>
          </a:p>
        </p:txBody>
      </p:sp>
    </p:spTree>
    <p:extLst>
      <p:ext uri="{BB962C8B-B14F-4D97-AF65-F5344CB8AC3E}">
        <p14:creationId xmlns:p14="http://schemas.microsoft.com/office/powerpoint/2010/main" val="133412090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12D86F21-7DC1-4E98-9FB3-B79500E96A61}"/>
              </a:ext>
            </a:extLst>
          </p:cNvPr>
          <p:cNvSpPr>
            <a:spLocks noGrp="1"/>
          </p:cNvSpPr>
          <p:nvPr>
            <p:ph type="title"/>
          </p:nvPr>
        </p:nvSpPr>
        <p:spPr/>
        <p:txBody>
          <a:bodyPr>
            <a:normAutofit fontScale="90000"/>
          </a:bodyPr>
          <a:lstStyle/>
          <a:p>
            <a:pPr algn="ctr"/>
            <a:r>
              <a:rPr lang="tr-TR" dirty="0"/>
              <a:t>Elektronik İhale Usulünde</a:t>
            </a:r>
            <a:br>
              <a:rPr lang="tr-TR" dirty="0"/>
            </a:br>
            <a:r>
              <a:rPr lang="tr-TR" b="1" dirty="0">
                <a:latin typeface="Arial" charset="0"/>
                <a:cs typeface="Arial" charset="0"/>
              </a:rPr>
              <a:t>Yeni </a:t>
            </a:r>
            <a:r>
              <a:rPr lang="tr-TR" altLang="tr-TR" b="1" dirty="0">
                <a:latin typeface="Arial" charset="0"/>
                <a:cs typeface="Arial" charset="0"/>
              </a:rPr>
              <a:t>Standart Formlar</a:t>
            </a:r>
            <a:endParaRPr lang="tr-TR" b="1" dirty="0">
              <a:latin typeface="Arial" charset="0"/>
              <a:cs typeface="Arial" charset="0"/>
            </a:endParaRPr>
          </a:p>
        </p:txBody>
      </p:sp>
      <p:sp>
        <p:nvSpPr>
          <p:cNvPr id="3" name="İçerik Yer Tutucusu 2">
            <a:extLst>
              <a:ext uri="{FF2B5EF4-FFF2-40B4-BE49-F238E27FC236}">
                <a16:creationId xmlns:a16="http://schemas.microsoft.com/office/drawing/2014/main" xmlns="" id="{601E7C24-07EF-42EF-BBE5-0ED0C208D896}"/>
              </a:ext>
            </a:extLst>
          </p:cNvPr>
          <p:cNvSpPr>
            <a:spLocks noGrp="1"/>
          </p:cNvSpPr>
          <p:nvPr>
            <p:ph idx="1"/>
          </p:nvPr>
        </p:nvSpPr>
        <p:spPr>
          <a:xfrm>
            <a:off x="1571625" y="1413164"/>
            <a:ext cx="10039182" cy="4908098"/>
          </a:xfrm>
        </p:spPr>
        <p:txBody>
          <a:bodyPr>
            <a:normAutofit/>
          </a:bodyPr>
          <a:lstStyle/>
          <a:p>
            <a:r>
              <a:rPr lang="tr-TR" sz="2500" dirty="0"/>
              <a:t>Yeterlik Bilgileri Tablosu Sunulan İhalelerde Kullanılacak </a:t>
            </a:r>
            <a:r>
              <a:rPr lang="tr-TR" sz="2500" b="1" dirty="0"/>
              <a:t>İlan Formu</a:t>
            </a:r>
          </a:p>
          <a:p>
            <a:endParaRPr lang="tr-TR" sz="1000" dirty="0"/>
          </a:p>
        </p:txBody>
      </p:sp>
      <p:sp>
        <p:nvSpPr>
          <p:cNvPr id="4" name="Slayt Numarası Yer Tutucusu 3">
            <a:extLst>
              <a:ext uri="{FF2B5EF4-FFF2-40B4-BE49-F238E27FC236}">
                <a16:creationId xmlns:a16="http://schemas.microsoft.com/office/drawing/2014/main" xmlns="" id="{58C9E2A4-F780-491F-892B-634BC6B0C8F5}"/>
              </a:ext>
            </a:extLst>
          </p:cNvPr>
          <p:cNvSpPr>
            <a:spLocks noGrp="1"/>
          </p:cNvSpPr>
          <p:nvPr>
            <p:ph type="sldNum" sz="quarter" idx="12"/>
          </p:nvPr>
        </p:nvSpPr>
        <p:spPr/>
        <p:txBody>
          <a:bodyPr/>
          <a:lstStyle/>
          <a:p>
            <a:fld id="{DF1F79AB-9229-4814-A1F8-FDBD1522D16E}" type="slidenum">
              <a:rPr lang="tr-TR" smtClean="0">
                <a:solidFill>
                  <a:srgbClr val="E7DEC9">
                    <a:shade val="50000"/>
                    <a:satMod val="200000"/>
                  </a:srgbClr>
                </a:solidFill>
              </a:rPr>
              <a:pPr/>
              <a:t>89</a:t>
            </a:fld>
            <a:endParaRPr lang="tr-TR">
              <a:solidFill>
                <a:srgbClr val="E7DEC9">
                  <a:shade val="50000"/>
                  <a:satMod val="200000"/>
                </a:srgbClr>
              </a:solidFill>
            </a:endParaRPr>
          </a:p>
        </p:txBody>
      </p:sp>
      <p:pic>
        <p:nvPicPr>
          <p:cNvPr id="6146" name="Picture 2" descr="C:\Users\caneryurttakal\Desktop\Adsız 1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7548" y="1888176"/>
            <a:ext cx="9868396" cy="4785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9591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8118104C-B085-4C83-9E81-70EDB53D1330}"/>
              </a:ext>
            </a:extLst>
          </p:cNvPr>
          <p:cNvSpPr>
            <a:spLocks noGrp="1"/>
          </p:cNvSpPr>
          <p:nvPr>
            <p:ph type="title"/>
          </p:nvPr>
        </p:nvSpPr>
        <p:spPr/>
        <p:txBody>
          <a:bodyPr>
            <a:normAutofit fontScale="90000"/>
          </a:bodyPr>
          <a:lstStyle/>
          <a:p>
            <a:pPr algn="ctr"/>
            <a:r>
              <a:rPr lang="tr-TR" b="1" dirty="0">
                <a:latin typeface="Times New Roman" panose="02020603050405020304" pitchFamily="18" charset="0"/>
                <a:cs typeface="Times New Roman" panose="02020603050405020304" pitchFamily="18" charset="0"/>
              </a:rPr>
              <a:t>19.06.2018 tarihli Resmi Gazetede yapılan değişiklikler</a:t>
            </a:r>
            <a:endParaRPr lang="tr-TR" dirty="0"/>
          </a:p>
        </p:txBody>
      </p:sp>
      <p:sp>
        <p:nvSpPr>
          <p:cNvPr id="3" name="İçerik Yer Tutucusu 2">
            <a:extLst>
              <a:ext uri="{FF2B5EF4-FFF2-40B4-BE49-F238E27FC236}">
                <a16:creationId xmlns:a16="http://schemas.microsoft.com/office/drawing/2014/main" xmlns="" id="{1FDF0BE9-6D7F-4F1F-AAAA-77EA487A796A}"/>
              </a:ext>
            </a:extLst>
          </p:cNvPr>
          <p:cNvSpPr>
            <a:spLocks noGrp="1"/>
          </p:cNvSpPr>
          <p:nvPr>
            <p:ph idx="1"/>
          </p:nvPr>
        </p:nvSpPr>
        <p:spPr>
          <a:xfrm>
            <a:off x="1790700" y="1590675"/>
            <a:ext cx="10180475" cy="5124450"/>
          </a:xfrm>
        </p:spPr>
        <p:txBody>
          <a:bodyPr>
            <a:normAutofit lnSpcReduction="10000"/>
          </a:bodyPr>
          <a:lstStyle/>
          <a:p>
            <a:r>
              <a:rPr lang="tr-TR" sz="3200" b="1" dirty="0">
                <a:solidFill>
                  <a:schemeClr val="accent3"/>
                </a:solidFill>
              </a:rPr>
              <a:t>          *</a:t>
            </a:r>
            <a:r>
              <a:rPr lang="tr-TR" b="1" dirty="0">
                <a:solidFill>
                  <a:schemeClr val="accent3"/>
                </a:solidFill>
              </a:rPr>
              <a:t> İhale yapım şekli</a:t>
            </a:r>
          </a:p>
          <a:p>
            <a:pPr marL="82296" indent="0">
              <a:buNone/>
            </a:pPr>
            <a:r>
              <a:rPr lang="tr-TR" b="1" dirty="0">
                <a:solidFill>
                  <a:schemeClr val="accent3"/>
                </a:solidFill>
              </a:rPr>
              <a:t>	 </a:t>
            </a:r>
            <a:r>
              <a:rPr lang="tr-TR" b="1" dirty="0">
                <a:solidFill>
                  <a:schemeClr val="accent6"/>
                </a:solidFill>
              </a:rPr>
              <a:t>fiziki ortamdan </a:t>
            </a:r>
            <a:r>
              <a:rPr lang="tr-TR" b="1" dirty="0">
                <a:solidFill>
                  <a:schemeClr val="accent3"/>
                </a:solidFill>
              </a:rPr>
              <a:t>- elektronik ortama dönüşüyor!</a:t>
            </a:r>
          </a:p>
          <a:p>
            <a:endParaRPr lang="tr-TR" sz="1200" b="1" dirty="0">
              <a:solidFill>
                <a:schemeClr val="accent3"/>
              </a:solidFill>
            </a:endParaRPr>
          </a:p>
          <a:p>
            <a:r>
              <a:rPr lang="tr-TR" dirty="0">
                <a:solidFill>
                  <a:srgbClr val="FF0000"/>
                </a:solidFill>
                <a:latin typeface="Times New Roman" panose="02020603050405020304" pitchFamily="18" charset="0"/>
                <a:cs typeface="Times New Roman" panose="02020603050405020304" pitchFamily="18" charset="0"/>
              </a:rPr>
              <a:t>       </a:t>
            </a:r>
            <a:r>
              <a:rPr lang="tr-TR" dirty="0">
                <a:solidFill>
                  <a:srgbClr val="002060"/>
                </a:solidFill>
                <a:latin typeface="Times New Roman" panose="02020603050405020304" pitchFamily="18" charset="0"/>
                <a:cs typeface="Times New Roman" panose="02020603050405020304" pitchFamily="18" charset="0"/>
              </a:rPr>
              <a:t>01.07.2016 tarihinden itibaren uygulanmakta olan</a:t>
            </a:r>
            <a:r>
              <a:rPr lang="tr-TR" dirty="0">
                <a:solidFill>
                  <a:srgbClr val="FF0000"/>
                </a:solidFill>
                <a:latin typeface="Times New Roman" panose="02020603050405020304" pitchFamily="18" charset="0"/>
                <a:cs typeface="Times New Roman" panose="02020603050405020304" pitchFamily="18" charset="0"/>
              </a:rPr>
              <a:t> </a:t>
            </a:r>
          </a:p>
          <a:p>
            <a:pPr marL="82296" indent="0">
              <a:buNone/>
            </a:pPr>
            <a:r>
              <a:rPr lang="tr-TR" dirty="0">
                <a:solidFill>
                  <a:srgbClr val="FF0000"/>
                </a:solidFill>
                <a:latin typeface="Times New Roman" panose="02020603050405020304" pitchFamily="18" charset="0"/>
                <a:cs typeface="Times New Roman" panose="02020603050405020304" pitchFamily="18" charset="0"/>
              </a:rPr>
              <a:t>    </a:t>
            </a:r>
            <a:r>
              <a:rPr lang="tr-TR" sz="2800" u="sng"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Elektronik ortamda teklif alınan </a:t>
            </a:r>
            <a:r>
              <a:rPr lang="tr-TR" sz="3600" u="sng"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'beyan usulü' </a:t>
            </a:r>
            <a:r>
              <a:rPr lang="tr-TR" sz="2800" dirty="0">
                <a:solidFill>
                  <a:srgbClr val="002060"/>
                </a:solidFill>
                <a:latin typeface="Times New Roman" panose="02020603050405020304" pitchFamily="18" charset="0"/>
                <a:cs typeface="Times New Roman" panose="02020603050405020304" pitchFamily="18" charset="0"/>
              </a:rPr>
              <a:t>ile ilgili olarak </a:t>
            </a:r>
          </a:p>
          <a:p>
            <a:pPr marL="0" indent="0">
              <a:buNone/>
            </a:pPr>
            <a:r>
              <a:rPr lang="tr-TR" sz="2800" dirty="0">
                <a:solidFill>
                  <a:srgbClr val="002060"/>
                </a:solidFill>
                <a:latin typeface="Times New Roman" panose="02020603050405020304" pitchFamily="18" charset="0"/>
                <a:cs typeface="Times New Roman" panose="02020603050405020304" pitchFamily="18" charset="0"/>
              </a:rPr>
              <a:t>      (19.06.2018 tarihi itibariyle) Mal ve Hizmet alımı ihalelerine</a:t>
            </a:r>
          </a:p>
          <a:p>
            <a:pPr marL="0" indent="0">
              <a:buNone/>
            </a:pPr>
            <a:r>
              <a:rPr lang="tr-TR" sz="2800" dirty="0">
                <a:solidFill>
                  <a:srgbClr val="002060"/>
                </a:solidFill>
                <a:latin typeface="Times New Roman" panose="02020603050405020304" pitchFamily="18" charset="0"/>
                <a:cs typeface="Times New Roman" panose="02020603050405020304" pitchFamily="18" charset="0"/>
              </a:rPr>
              <a:t>     ilişkin </a:t>
            </a:r>
            <a:r>
              <a:rPr lang="tr-TR" sz="2800" b="1" dirty="0">
                <a:solidFill>
                  <a:srgbClr val="002060"/>
                </a:solidFill>
                <a:latin typeface="Times New Roman" panose="02020603050405020304" pitchFamily="18" charset="0"/>
                <a:cs typeface="Times New Roman" panose="02020603050405020304" pitchFamily="18" charset="0"/>
              </a:rPr>
              <a:t>yaklaşık maliyet limitleri </a:t>
            </a:r>
            <a:r>
              <a:rPr lang="tr-TR" sz="2800" dirty="0">
                <a:solidFill>
                  <a:srgbClr val="002060"/>
                </a:solidFill>
                <a:latin typeface="Times New Roman" panose="02020603050405020304" pitchFamily="18" charset="0"/>
                <a:cs typeface="Times New Roman" panose="02020603050405020304" pitchFamily="18" charset="0"/>
              </a:rPr>
              <a:t>yükseltildi</a:t>
            </a:r>
          </a:p>
          <a:p>
            <a:pPr marL="0" indent="0">
              <a:buNone/>
            </a:pPr>
            <a:endParaRPr lang="tr-TR" sz="1100" dirty="0">
              <a:solidFill>
                <a:srgbClr val="002060"/>
              </a:solidFill>
              <a:latin typeface="Times New Roman" panose="02020603050405020304" pitchFamily="18" charset="0"/>
              <a:cs typeface="Times New Roman" panose="02020603050405020304" pitchFamily="18" charset="0"/>
            </a:endParaRPr>
          </a:p>
          <a:p>
            <a:pPr marL="0" indent="0">
              <a:buNone/>
            </a:pPr>
            <a:r>
              <a:rPr lang="tr-TR" sz="2800" dirty="0">
                <a:solidFill>
                  <a:srgbClr val="002060"/>
                </a:solidFill>
                <a:latin typeface="Times New Roman" panose="02020603050405020304" pitchFamily="18" charset="0"/>
                <a:cs typeface="Times New Roman" panose="02020603050405020304" pitchFamily="18" charset="0"/>
              </a:rPr>
              <a:t>            </a:t>
            </a:r>
            <a:r>
              <a:rPr lang="tr-TR" sz="28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- 02.01.2019 tarihi itibariyle </a:t>
            </a:r>
            <a:r>
              <a:rPr lang="tr-TR" b="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açık ihale usulü </a:t>
            </a:r>
            <a:r>
              <a:rPr lang="tr-TR" sz="2800"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ile yapılacak </a:t>
            </a:r>
          </a:p>
          <a:p>
            <a:pPr marL="0" indent="0">
              <a:buNone/>
            </a:pPr>
            <a:r>
              <a:rPr lang="tr-TR" sz="28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mal ve hizmet alımı ile yapım işi ihalelerinde</a:t>
            </a:r>
          </a:p>
          <a:p>
            <a:pPr marL="0" indent="0">
              <a:buNone/>
            </a:pPr>
            <a:r>
              <a:rPr lang="tr-TR" sz="36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tr-TR" sz="3600" b="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yaklaşık maliyet limiti kalktı!</a:t>
            </a:r>
          </a:p>
        </p:txBody>
      </p:sp>
      <p:sp>
        <p:nvSpPr>
          <p:cNvPr id="4" name="Slayt Numarası Yer Tutucusu 3">
            <a:extLst>
              <a:ext uri="{FF2B5EF4-FFF2-40B4-BE49-F238E27FC236}">
                <a16:creationId xmlns:a16="http://schemas.microsoft.com/office/drawing/2014/main" xmlns="" id="{1AE7B41C-9966-4377-88D4-452435655AF1}"/>
              </a:ext>
            </a:extLst>
          </p:cNvPr>
          <p:cNvSpPr>
            <a:spLocks noGrp="1"/>
          </p:cNvSpPr>
          <p:nvPr>
            <p:ph type="sldNum" sz="quarter" idx="12"/>
          </p:nvPr>
        </p:nvSpPr>
        <p:spPr/>
        <p:txBody>
          <a:bodyPr/>
          <a:lstStyle/>
          <a:p>
            <a:fld id="{DF1F79AB-9229-4814-A1F8-FDBD1522D16E}" type="slidenum">
              <a:rPr lang="tr-TR" smtClean="0"/>
              <a:t>9</a:t>
            </a:fld>
            <a:endParaRPr lang="tr-TR"/>
          </a:p>
        </p:txBody>
      </p:sp>
    </p:spTree>
    <p:extLst>
      <p:ext uri="{BB962C8B-B14F-4D97-AF65-F5344CB8AC3E}">
        <p14:creationId xmlns:p14="http://schemas.microsoft.com/office/powerpoint/2010/main" val="428263370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12D86F21-7DC1-4E98-9FB3-B79500E96A61}"/>
              </a:ext>
            </a:extLst>
          </p:cNvPr>
          <p:cNvSpPr>
            <a:spLocks noGrp="1"/>
          </p:cNvSpPr>
          <p:nvPr>
            <p:ph type="title"/>
          </p:nvPr>
        </p:nvSpPr>
        <p:spPr/>
        <p:txBody>
          <a:bodyPr>
            <a:normAutofit fontScale="90000"/>
          </a:bodyPr>
          <a:lstStyle/>
          <a:p>
            <a:pPr algn="ctr"/>
            <a:r>
              <a:rPr lang="tr-TR" dirty="0"/>
              <a:t>Elektronik İhale Usulünde</a:t>
            </a:r>
            <a:br>
              <a:rPr lang="tr-TR" dirty="0"/>
            </a:br>
            <a:r>
              <a:rPr lang="tr-TR" b="1" dirty="0">
                <a:latin typeface="Arial" charset="0"/>
                <a:cs typeface="Arial" charset="0"/>
              </a:rPr>
              <a:t>Yeni </a:t>
            </a:r>
            <a:r>
              <a:rPr lang="tr-TR" altLang="tr-TR" b="1" dirty="0">
                <a:latin typeface="Arial" charset="0"/>
                <a:cs typeface="Arial" charset="0"/>
              </a:rPr>
              <a:t>Standart Formlar</a:t>
            </a:r>
            <a:endParaRPr lang="tr-TR" b="1" dirty="0">
              <a:latin typeface="Arial" charset="0"/>
              <a:cs typeface="Arial" charset="0"/>
            </a:endParaRPr>
          </a:p>
        </p:txBody>
      </p:sp>
      <p:sp>
        <p:nvSpPr>
          <p:cNvPr id="3" name="İçerik Yer Tutucusu 2">
            <a:extLst>
              <a:ext uri="{FF2B5EF4-FFF2-40B4-BE49-F238E27FC236}">
                <a16:creationId xmlns:a16="http://schemas.microsoft.com/office/drawing/2014/main" xmlns="" id="{601E7C24-07EF-42EF-BBE5-0ED0C208D896}"/>
              </a:ext>
            </a:extLst>
          </p:cNvPr>
          <p:cNvSpPr>
            <a:spLocks noGrp="1"/>
          </p:cNvSpPr>
          <p:nvPr>
            <p:ph idx="1"/>
          </p:nvPr>
        </p:nvSpPr>
        <p:spPr>
          <a:xfrm>
            <a:off x="1571625" y="1924050"/>
            <a:ext cx="10039182" cy="4397212"/>
          </a:xfrm>
        </p:spPr>
        <p:txBody>
          <a:bodyPr>
            <a:normAutofit/>
          </a:bodyPr>
          <a:lstStyle/>
          <a:p>
            <a:endParaRPr lang="tr-TR" sz="1000" dirty="0"/>
          </a:p>
          <a:p>
            <a:r>
              <a:rPr lang="tr-TR" sz="3200" dirty="0"/>
              <a:t>Yeterlik Bilgileri Tablosu Sunulan İhalelerde Kullanılacak </a:t>
            </a:r>
            <a:r>
              <a:rPr lang="tr-TR" sz="3200" b="1" dirty="0">
                <a:solidFill>
                  <a:schemeClr val="accent3">
                    <a:lumMod val="75000"/>
                  </a:schemeClr>
                </a:solidFill>
              </a:rPr>
              <a:t>Götürü Bedel Teklif Mektubu</a:t>
            </a:r>
          </a:p>
          <a:p>
            <a:endParaRPr lang="tr-TR" sz="800" dirty="0"/>
          </a:p>
          <a:p>
            <a:r>
              <a:rPr lang="tr-TR" sz="3200" dirty="0"/>
              <a:t>Yeterlik Bilgileri Tablosu Sunulan İhalelerde Kullanılacak </a:t>
            </a:r>
            <a:r>
              <a:rPr lang="tr-TR" sz="3200" b="1" dirty="0">
                <a:solidFill>
                  <a:schemeClr val="accent3">
                    <a:lumMod val="75000"/>
                  </a:schemeClr>
                </a:solidFill>
              </a:rPr>
              <a:t>Birim Fiyat Teklif Mektubu</a:t>
            </a:r>
          </a:p>
          <a:p>
            <a:endParaRPr lang="tr-TR" sz="800" b="1" dirty="0"/>
          </a:p>
          <a:p>
            <a:r>
              <a:rPr lang="tr-TR" dirty="0"/>
              <a:t>Yeterlik Bilgileri Tablosu Sunulan </a:t>
            </a:r>
            <a:r>
              <a:rPr lang="tr-TR" dirty="0">
                <a:effectLst>
                  <a:outerShdw blurRad="38100" dist="38100" dir="2700000" algn="tl">
                    <a:srgbClr val="000000">
                      <a:alpha val="43137"/>
                    </a:srgbClr>
                  </a:outerShdw>
                </a:effectLst>
              </a:rPr>
              <a:t>Yapım İşi İhalelerinde </a:t>
            </a:r>
            <a:r>
              <a:rPr lang="tr-TR" dirty="0"/>
              <a:t>Kullanılacak </a:t>
            </a:r>
            <a:r>
              <a:rPr lang="tr-TR" b="1" dirty="0">
                <a:solidFill>
                  <a:schemeClr val="accent3">
                    <a:lumMod val="75000"/>
                  </a:schemeClr>
                </a:solidFill>
              </a:rPr>
              <a:t>Karma Teklif Mektubu</a:t>
            </a:r>
          </a:p>
          <a:p>
            <a:endParaRPr lang="tr-TR" sz="3200" b="1" dirty="0"/>
          </a:p>
        </p:txBody>
      </p:sp>
      <p:sp>
        <p:nvSpPr>
          <p:cNvPr id="4" name="Slayt Numarası Yer Tutucusu 3">
            <a:extLst>
              <a:ext uri="{FF2B5EF4-FFF2-40B4-BE49-F238E27FC236}">
                <a16:creationId xmlns:a16="http://schemas.microsoft.com/office/drawing/2014/main" xmlns="" id="{58C9E2A4-F780-491F-892B-634BC6B0C8F5}"/>
              </a:ext>
            </a:extLst>
          </p:cNvPr>
          <p:cNvSpPr>
            <a:spLocks noGrp="1"/>
          </p:cNvSpPr>
          <p:nvPr>
            <p:ph type="sldNum" sz="quarter" idx="12"/>
          </p:nvPr>
        </p:nvSpPr>
        <p:spPr/>
        <p:txBody>
          <a:bodyPr/>
          <a:lstStyle/>
          <a:p>
            <a:fld id="{DF1F79AB-9229-4814-A1F8-FDBD1522D16E}" type="slidenum">
              <a:rPr lang="tr-TR" smtClean="0">
                <a:solidFill>
                  <a:srgbClr val="E7DEC9">
                    <a:shade val="50000"/>
                    <a:satMod val="200000"/>
                  </a:srgbClr>
                </a:solidFill>
              </a:rPr>
              <a:pPr/>
              <a:t>90</a:t>
            </a:fld>
            <a:endParaRPr lang="tr-TR">
              <a:solidFill>
                <a:srgbClr val="E7DEC9">
                  <a:shade val="50000"/>
                  <a:satMod val="200000"/>
                </a:srgbClr>
              </a:solidFill>
            </a:endParaRPr>
          </a:p>
        </p:txBody>
      </p:sp>
    </p:spTree>
    <p:extLst>
      <p:ext uri="{BB962C8B-B14F-4D97-AF65-F5344CB8AC3E}">
        <p14:creationId xmlns:p14="http://schemas.microsoft.com/office/powerpoint/2010/main" val="377572734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12D86F21-7DC1-4E98-9FB3-B79500E96A61}"/>
              </a:ext>
            </a:extLst>
          </p:cNvPr>
          <p:cNvSpPr>
            <a:spLocks noGrp="1"/>
          </p:cNvSpPr>
          <p:nvPr>
            <p:ph type="title"/>
          </p:nvPr>
        </p:nvSpPr>
        <p:spPr/>
        <p:txBody>
          <a:bodyPr>
            <a:normAutofit fontScale="90000"/>
          </a:bodyPr>
          <a:lstStyle/>
          <a:p>
            <a:pPr algn="ctr"/>
            <a:r>
              <a:rPr lang="tr-TR" dirty="0"/>
              <a:t>Elektronik İhale Usulünde</a:t>
            </a:r>
            <a:br>
              <a:rPr lang="tr-TR" dirty="0"/>
            </a:br>
            <a:r>
              <a:rPr lang="tr-TR" b="1" dirty="0">
                <a:latin typeface="Arial" charset="0"/>
                <a:cs typeface="Arial" charset="0"/>
              </a:rPr>
              <a:t>Yeni </a:t>
            </a:r>
            <a:r>
              <a:rPr lang="tr-TR" altLang="tr-TR" b="1" dirty="0">
                <a:latin typeface="Arial" charset="0"/>
                <a:cs typeface="Arial" charset="0"/>
              </a:rPr>
              <a:t>Standart Formlar</a:t>
            </a:r>
            <a:endParaRPr lang="tr-TR" b="1" dirty="0">
              <a:latin typeface="Arial" charset="0"/>
              <a:cs typeface="Arial" charset="0"/>
            </a:endParaRPr>
          </a:p>
        </p:txBody>
      </p:sp>
      <p:sp>
        <p:nvSpPr>
          <p:cNvPr id="3" name="İçerik Yer Tutucusu 2">
            <a:extLst>
              <a:ext uri="{FF2B5EF4-FFF2-40B4-BE49-F238E27FC236}">
                <a16:creationId xmlns:a16="http://schemas.microsoft.com/office/drawing/2014/main" xmlns="" id="{601E7C24-07EF-42EF-BBE5-0ED0C208D896}"/>
              </a:ext>
            </a:extLst>
          </p:cNvPr>
          <p:cNvSpPr>
            <a:spLocks noGrp="1"/>
          </p:cNvSpPr>
          <p:nvPr>
            <p:ph idx="1"/>
          </p:nvPr>
        </p:nvSpPr>
        <p:spPr>
          <a:xfrm>
            <a:off x="1533525" y="1940768"/>
            <a:ext cx="10127046" cy="4641752"/>
          </a:xfrm>
        </p:spPr>
        <p:txBody>
          <a:bodyPr>
            <a:normAutofit/>
          </a:bodyPr>
          <a:lstStyle/>
          <a:p>
            <a:pPr algn="just"/>
            <a:endParaRPr lang="tr-TR" sz="1200" dirty="0"/>
          </a:p>
          <a:p>
            <a:pPr algn="just"/>
            <a:r>
              <a:rPr lang="tr-TR" sz="3200" dirty="0"/>
              <a:t> Uygun Olmayan e-Teklif Kontrol Tutana</a:t>
            </a:r>
            <a:r>
              <a:rPr lang="tr-TR" sz="2800" dirty="0"/>
              <a:t>ğ</a:t>
            </a:r>
            <a:r>
              <a:rPr lang="tr-TR" sz="3200" dirty="0"/>
              <a:t>ı</a:t>
            </a:r>
          </a:p>
          <a:p>
            <a:pPr algn="just"/>
            <a:endParaRPr lang="tr-TR" sz="1200" dirty="0"/>
          </a:p>
          <a:p>
            <a:pPr algn="just"/>
            <a:r>
              <a:rPr lang="tr-TR" sz="3800" dirty="0">
                <a:solidFill>
                  <a:srgbClr val="7030A0"/>
                </a:solidFill>
                <a:effectLst>
                  <a:outerShdw blurRad="38100" dist="38100" dir="2700000" algn="tl">
                    <a:srgbClr val="000000">
                      <a:alpha val="43137"/>
                    </a:srgbClr>
                  </a:outerShdw>
                </a:effectLst>
              </a:rPr>
              <a:t> * Beyan Edilen Bilgileri Tevsik Eden Belgelerin Sunulması Talebine İlişkin Form</a:t>
            </a:r>
          </a:p>
          <a:p>
            <a:pPr algn="just"/>
            <a:endParaRPr lang="tr-TR" sz="1100" dirty="0"/>
          </a:p>
          <a:p>
            <a:pPr algn="just"/>
            <a:r>
              <a:rPr lang="tr-TR" sz="3200" dirty="0">
                <a:effectLst>
                  <a:outerShdw blurRad="38100" dist="38100" dir="2700000" algn="tl">
                    <a:srgbClr val="000000">
                      <a:alpha val="43137"/>
                    </a:srgbClr>
                  </a:outerShdw>
                </a:effectLst>
              </a:rPr>
              <a:t> * Elektronik Eksiltmeye Davet Formu </a:t>
            </a:r>
          </a:p>
        </p:txBody>
      </p:sp>
      <p:sp>
        <p:nvSpPr>
          <p:cNvPr id="4" name="Slayt Numarası Yer Tutucusu 3">
            <a:extLst>
              <a:ext uri="{FF2B5EF4-FFF2-40B4-BE49-F238E27FC236}">
                <a16:creationId xmlns:a16="http://schemas.microsoft.com/office/drawing/2014/main" xmlns="" id="{58C9E2A4-F780-491F-892B-634BC6B0C8F5}"/>
              </a:ext>
            </a:extLst>
          </p:cNvPr>
          <p:cNvSpPr>
            <a:spLocks noGrp="1"/>
          </p:cNvSpPr>
          <p:nvPr>
            <p:ph type="sldNum" sz="quarter" idx="12"/>
          </p:nvPr>
        </p:nvSpPr>
        <p:spPr/>
        <p:txBody>
          <a:bodyPr/>
          <a:lstStyle/>
          <a:p>
            <a:fld id="{DF1F79AB-9229-4814-A1F8-FDBD1522D16E}" type="slidenum">
              <a:rPr lang="tr-TR" smtClean="0">
                <a:solidFill>
                  <a:srgbClr val="E7DEC9">
                    <a:shade val="50000"/>
                    <a:satMod val="200000"/>
                  </a:srgbClr>
                </a:solidFill>
              </a:rPr>
              <a:pPr/>
              <a:t>91</a:t>
            </a:fld>
            <a:endParaRPr lang="tr-TR">
              <a:solidFill>
                <a:srgbClr val="E7DEC9">
                  <a:shade val="50000"/>
                  <a:satMod val="200000"/>
                </a:srgbClr>
              </a:solidFill>
            </a:endParaRPr>
          </a:p>
        </p:txBody>
      </p:sp>
    </p:spTree>
    <p:extLst>
      <p:ext uri="{BB962C8B-B14F-4D97-AF65-F5344CB8AC3E}">
        <p14:creationId xmlns:p14="http://schemas.microsoft.com/office/powerpoint/2010/main" val="124890883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42F354A6-E2BC-4264-8212-B9E7CF8298BE}"/>
              </a:ext>
            </a:extLst>
          </p:cNvPr>
          <p:cNvSpPr>
            <a:spLocks noGrp="1"/>
          </p:cNvSpPr>
          <p:nvPr>
            <p:ph type="title"/>
          </p:nvPr>
        </p:nvSpPr>
        <p:spPr/>
        <p:txBody>
          <a:bodyPr>
            <a:normAutofit fontScale="90000"/>
          </a:bodyPr>
          <a:lstStyle/>
          <a:p>
            <a:pPr algn="ctr"/>
            <a:r>
              <a:rPr lang="tr-TR" dirty="0"/>
              <a:t>Elektronik İhale Usulünde </a:t>
            </a:r>
            <a:br>
              <a:rPr lang="tr-TR" dirty="0"/>
            </a:br>
            <a:r>
              <a:rPr lang="tr-TR" dirty="0"/>
              <a:t>Tekliflerin (e-teklif) Hazırlanması ve Sunulması</a:t>
            </a:r>
          </a:p>
        </p:txBody>
      </p:sp>
      <p:pic>
        <p:nvPicPr>
          <p:cNvPr id="16386" name="Picture 2" descr="ihaleye elektronik ortamda teklif verme ile ilgili gÃ¶rsel sonucu">
            <a:extLst>
              <a:ext uri="{FF2B5EF4-FFF2-40B4-BE49-F238E27FC236}">
                <a16:creationId xmlns:a16="http://schemas.microsoft.com/office/drawing/2014/main" xmlns="" id="{33D78C3F-C2A2-4691-8FE8-724E10F000A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38400" y="2013626"/>
            <a:ext cx="8612221" cy="4455267"/>
          </a:xfrm>
          <a:prstGeom prst="rect">
            <a:avLst/>
          </a:prstGeom>
          <a:noFill/>
          <a:extLst>
            <a:ext uri="{909E8E84-426E-40DD-AFC4-6F175D3DCCD1}">
              <a14:hiddenFill xmlns:a14="http://schemas.microsoft.com/office/drawing/2010/main">
                <a:solidFill>
                  <a:srgbClr val="FFFFFF"/>
                </a:solidFill>
              </a14:hiddenFill>
            </a:ext>
          </a:extLst>
        </p:spPr>
      </p:pic>
      <p:sp>
        <p:nvSpPr>
          <p:cNvPr id="4" name="Slayt Numarası Yer Tutucusu 3">
            <a:extLst>
              <a:ext uri="{FF2B5EF4-FFF2-40B4-BE49-F238E27FC236}">
                <a16:creationId xmlns:a16="http://schemas.microsoft.com/office/drawing/2014/main" xmlns="" id="{18C5231D-900A-459D-B27B-BF6015F0334B}"/>
              </a:ext>
            </a:extLst>
          </p:cNvPr>
          <p:cNvSpPr>
            <a:spLocks noGrp="1"/>
          </p:cNvSpPr>
          <p:nvPr>
            <p:ph type="sldNum" sz="quarter" idx="12"/>
          </p:nvPr>
        </p:nvSpPr>
        <p:spPr/>
        <p:txBody>
          <a:bodyPr/>
          <a:lstStyle/>
          <a:p>
            <a:fld id="{DF1F79AB-9229-4814-A1F8-FDBD1522D16E}" type="slidenum">
              <a:rPr lang="tr-TR" smtClean="0">
                <a:solidFill>
                  <a:srgbClr val="E7DEC9">
                    <a:shade val="50000"/>
                    <a:satMod val="200000"/>
                  </a:srgbClr>
                </a:solidFill>
              </a:rPr>
              <a:pPr/>
              <a:t>92</a:t>
            </a:fld>
            <a:endParaRPr lang="tr-TR">
              <a:solidFill>
                <a:srgbClr val="E7DEC9">
                  <a:shade val="50000"/>
                  <a:satMod val="200000"/>
                </a:srgbClr>
              </a:solidFill>
            </a:endParaRPr>
          </a:p>
        </p:txBody>
      </p:sp>
    </p:spTree>
    <p:extLst>
      <p:ext uri="{BB962C8B-B14F-4D97-AF65-F5344CB8AC3E}">
        <p14:creationId xmlns:p14="http://schemas.microsoft.com/office/powerpoint/2010/main" val="260666532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42F354A6-E2BC-4264-8212-B9E7CF8298BE}"/>
              </a:ext>
            </a:extLst>
          </p:cNvPr>
          <p:cNvSpPr>
            <a:spLocks noGrp="1"/>
          </p:cNvSpPr>
          <p:nvPr>
            <p:ph type="title"/>
          </p:nvPr>
        </p:nvSpPr>
        <p:spPr/>
        <p:txBody>
          <a:bodyPr>
            <a:normAutofit fontScale="90000"/>
          </a:bodyPr>
          <a:lstStyle/>
          <a:p>
            <a:pPr algn="ctr"/>
            <a:r>
              <a:rPr lang="tr-TR" dirty="0"/>
              <a:t>Elektronik İhale Usulünde </a:t>
            </a:r>
            <a:br>
              <a:rPr lang="tr-TR" dirty="0"/>
            </a:br>
            <a:r>
              <a:rPr lang="tr-TR" dirty="0"/>
              <a:t>Tekliflerin Hazırlanması ve Sunulması</a:t>
            </a:r>
          </a:p>
        </p:txBody>
      </p:sp>
      <p:sp>
        <p:nvSpPr>
          <p:cNvPr id="3" name="İçerik Yer Tutucusu 2">
            <a:extLst>
              <a:ext uri="{FF2B5EF4-FFF2-40B4-BE49-F238E27FC236}">
                <a16:creationId xmlns:a16="http://schemas.microsoft.com/office/drawing/2014/main" xmlns="" id="{BA08CF72-EE8C-44A5-AE00-23DC2C77C0D0}"/>
              </a:ext>
            </a:extLst>
          </p:cNvPr>
          <p:cNvSpPr>
            <a:spLocks noGrp="1"/>
          </p:cNvSpPr>
          <p:nvPr>
            <p:ph idx="1"/>
          </p:nvPr>
        </p:nvSpPr>
        <p:spPr>
          <a:xfrm>
            <a:off x="1466850" y="1619250"/>
            <a:ext cx="5753100" cy="5162549"/>
          </a:xfrm>
        </p:spPr>
        <p:txBody>
          <a:bodyPr>
            <a:noAutofit/>
          </a:bodyPr>
          <a:lstStyle/>
          <a:p>
            <a:r>
              <a:rPr lang="tr-TR" sz="2500" dirty="0"/>
              <a:t>     </a:t>
            </a:r>
            <a:r>
              <a:rPr lang="tr-TR" sz="3200" b="1" u="sng" dirty="0">
                <a:solidFill>
                  <a:schemeClr val="accent3">
                    <a:lumMod val="50000"/>
                  </a:schemeClr>
                </a:solidFill>
              </a:rPr>
              <a:t>Teklifler;</a:t>
            </a:r>
          </a:p>
          <a:p>
            <a:pPr marL="0" indent="0">
              <a:buNone/>
            </a:pPr>
            <a:r>
              <a:rPr lang="tr-TR" sz="3200" dirty="0">
                <a:effectLst>
                  <a:outerShdw blurRad="38100" dist="38100" dir="2700000" algn="tl">
                    <a:srgbClr val="000000">
                      <a:alpha val="43137"/>
                    </a:srgbClr>
                  </a:outerShdw>
                </a:effectLst>
              </a:rPr>
              <a:t>       </a:t>
            </a:r>
            <a:r>
              <a:rPr lang="tr-TR" sz="3200" b="1" u="sng" dirty="0">
                <a:effectLst>
                  <a:outerShdw blurRad="38100" dist="38100" dir="2700000" algn="tl">
                    <a:srgbClr val="000000">
                      <a:alpha val="43137"/>
                    </a:srgbClr>
                  </a:outerShdw>
                </a:effectLst>
              </a:rPr>
              <a:t>EKAP üzerinde</a:t>
            </a:r>
            <a:r>
              <a:rPr lang="tr-TR" sz="3200" b="1" dirty="0">
                <a:effectLst>
                  <a:outerShdw blurRad="38100" dist="38100" dir="2700000" algn="tl">
                    <a:srgbClr val="000000">
                      <a:alpha val="43137"/>
                    </a:srgbClr>
                  </a:outerShdw>
                </a:effectLst>
              </a:rPr>
              <a:t>, </a:t>
            </a:r>
          </a:p>
          <a:p>
            <a:pPr marL="0" indent="0">
              <a:buNone/>
            </a:pPr>
            <a:r>
              <a:rPr lang="tr-TR" sz="3200" b="1" dirty="0">
                <a:effectLst>
                  <a:outerShdw blurRad="38100" dist="38100" dir="2700000" algn="tl">
                    <a:srgbClr val="000000">
                      <a:alpha val="43137"/>
                    </a:srgbClr>
                  </a:outerShdw>
                </a:effectLst>
              </a:rPr>
              <a:t>   </a:t>
            </a:r>
            <a:r>
              <a:rPr lang="tr-TR" sz="3200" b="1" dirty="0">
                <a:solidFill>
                  <a:srgbClr val="C00000"/>
                </a:solidFill>
              </a:rPr>
              <a:t>yalnızca</a:t>
            </a:r>
            <a:r>
              <a:rPr lang="tr-TR" sz="3200" dirty="0"/>
              <a:t> </a:t>
            </a:r>
            <a:r>
              <a:rPr lang="tr-TR" sz="3200" dirty="0">
                <a:effectLst>
                  <a:outerShdw blurRad="38100" dist="38100" dir="2700000" algn="tl">
                    <a:srgbClr val="000000">
                      <a:alpha val="43137"/>
                    </a:srgbClr>
                  </a:outerShdw>
                </a:effectLst>
              </a:rPr>
              <a:t>teklif mektubu </a:t>
            </a:r>
            <a:r>
              <a:rPr lang="tr-TR" sz="3200" dirty="0"/>
              <a:t>ve</a:t>
            </a:r>
          </a:p>
          <a:p>
            <a:pPr marL="0" indent="0">
              <a:buNone/>
            </a:pPr>
            <a:r>
              <a:rPr lang="tr-TR" sz="3200" dirty="0"/>
              <a:t>   ekleri doldurularak </a:t>
            </a:r>
            <a:r>
              <a:rPr lang="tr-TR" sz="3200" u="sng" dirty="0"/>
              <a:t>hazırlanır</a:t>
            </a:r>
            <a:r>
              <a:rPr lang="tr-TR" sz="3200" dirty="0"/>
              <a:t> ve </a:t>
            </a:r>
          </a:p>
          <a:p>
            <a:pPr marL="0" indent="0">
              <a:buNone/>
            </a:pPr>
            <a:r>
              <a:rPr lang="tr-TR" sz="3600" b="1" dirty="0">
                <a:solidFill>
                  <a:srgbClr val="FF0000"/>
                </a:solidFill>
              </a:rPr>
              <a:t>     </a:t>
            </a:r>
            <a:r>
              <a:rPr lang="tr-TR" sz="3600" b="1" u="sng" dirty="0">
                <a:solidFill>
                  <a:srgbClr val="FF0000"/>
                </a:solidFill>
              </a:rPr>
              <a:t>"e-teklif" </a:t>
            </a:r>
            <a:r>
              <a:rPr lang="tr-TR" sz="3600" b="1" dirty="0">
                <a:solidFill>
                  <a:schemeClr val="accent3">
                    <a:lumMod val="50000"/>
                  </a:schemeClr>
                </a:solidFill>
              </a:rPr>
              <a:t>şeklinde</a:t>
            </a:r>
            <a:r>
              <a:rPr lang="tr-TR" sz="3600" dirty="0">
                <a:solidFill>
                  <a:schemeClr val="accent3">
                    <a:lumMod val="50000"/>
                  </a:schemeClr>
                </a:solidFill>
              </a:rPr>
              <a:t>, </a:t>
            </a:r>
          </a:p>
          <a:p>
            <a:pPr marL="0" indent="0">
              <a:buNone/>
            </a:pPr>
            <a:r>
              <a:rPr lang="tr-TR" b="1" dirty="0">
                <a:solidFill>
                  <a:srgbClr val="FF0000"/>
                </a:solidFill>
                <a:effectLst>
                  <a:outerShdw blurRad="38100" dist="38100" dir="2700000" algn="tl">
                    <a:srgbClr val="000000">
                      <a:alpha val="43137"/>
                    </a:srgbClr>
                  </a:outerShdw>
                </a:effectLst>
              </a:rPr>
              <a:t>    </a:t>
            </a:r>
            <a:r>
              <a:rPr lang="tr-TR" b="1" dirty="0" smtClean="0">
                <a:solidFill>
                  <a:srgbClr val="FF0000"/>
                </a:solidFill>
                <a:effectLst>
                  <a:outerShdw blurRad="38100" dist="38100" dir="2700000" algn="tl">
                    <a:srgbClr val="000000">
                      <a:alpha val="43137"/>
                    </a:srgbClr>
                  </a:outerShdw>
                </a:effectLst>
              </a:rPr>
              <a:t> </a:t>
            </a:r>
            <a:r>
              <a:rPr lang="tr-TR" sz="3600" b="1" u="sng" dirty="0" smtClean="0">
                <a:effectLst>
                  <a:outerShdw blurRad="38100" dist="38100" dir="2700000" algn="tl">
                    <a:srgbClr val="000000">
                      <a:alpha val="43137"/>
                    </a:srgbClr>
                  </a:outerShdw>
                </a:effectLst>
              </a:rPr>
              <a:t>e-imza </a:t>
            </a:r>
            <a:r>
              <a:rPr lang="tr-TR" sz="3600" b="1" u="sng" dirty="0">
                <a:effectLst>
                  <a:outerShdw blurRad="38100" dist="38100" dir="2700000" algn="tl">
                    <a:srgbClr val="000000">
                      <a:alpha val="43137"/>
                    </a:srgbClr>
                  </a:outerShdw>
                </a:effectLst>
              </a:rPr>
              <a:t>ile</a:t>
            </a:r>
            <a:r>
              <a:rPr lang="tr-TR" sz="3600" b="1" dirty="0">
                <a:effectLst>
                  <a:outerShdw blurRad="38100" dist="38100" dir="2700000" algn="tl">
                    <a:srgbClr val="000000">
                      <a:alpha val="43137"/>
                    </a:srgbClr>
                  </a:outerShdw>
                </a:effectLst>
              </a:rPr>
              <a:t> </a:t>
            </a:r>
            <a:r>
              <a:rPr lang="tr-TR" sz="3200" b="1" dirty="0">
                <a:effectLst>
                  <a:outerShdw blurRad="38100" dist="38100" dir="2700000" algn="tl">
                    <a:srgbClr val="000000">
                      <a:alpha val="43137"/>
                    </a:srgbClr>
                  </a:outerShdw>
                </a:effectLst>
              </a:rPr>
              <a:t>imzalanarak</a:t>
            </a:r>
          </a:p>
          <a:p>
            <a:pPr marL="0" indent="0">
              <a:buNone/>
            </a:pPr>
            <a:r>
              <a:rPr lang="tr-TR" b="1" dirty="0">
                <a:effectLst>
                  <a:outerShdw blurRad="38100" dist="38100" dir="2700000" algn="tl">
                    <a:srgbClr val="000000">
                      <a:alpha val="43137"/>
                    </a:srgbClr>
                  </a:outerShdw>
                </a:effectLst>
              </a:rPr>
              <a:t>    </a:t>
            </a:r>
            <a:r>
              <a:rPr lang="tr-TR" b="1" dirty="0">
                <a:solidFill>
                  <a:srgbClr val="C00000"/>
                </a:solidFill>
              </a:rPr>
              <a:t>*</a:t>
            </a:r>
            <a:r>
              <a:rPr lang="tr-TR" b="1" u="sng" dirty="0">
                <a:solidFill>
                  <a:srgbClr val="C00000"/>
                </a:solidFill>
                <a:effectLst>
                  <a:outerShdw blurRad="38100" dist="38100" dir="2700000" algn="tl">
                    <a:srgbClr val="000000">
                      <a:alpha val="43137"/>
                    </a:srgbClr>
                  </a:outerShdw>
                </a:effectLst>
              </a:rPr>
              <a:t>e-anahtar ile </a:t>
            </a:r>
            <a:r>
              <a:rPr lang="tr-TR" b="1" u="sng" dirty="0">
                <a:effectLst>
                  <a:outerShdw blurRad="38100" dist="38100" dir="2700000" algn="tl">
                    <a:srgbClr val="000000">
                      <a:alpha val="43137"/>
                    </a:srgbClr>
                  </a:outerShdw>
                </a:effectLst>
              </a:rPr>
              <a:t>‘birlikte’</a:t>
            </a:r>
          </a:p>
          <a:p>
            <a:pPr marL="0" indent="0">
              <a:buNone/>
            </a:pPr>
            <a:r>
              <a:rPr lang="tr-TR" sz="3200" b="1" dirty="0">
                <a:effectLst>
                  <a:outerShdw blurRad="38100" dist="38100" dir="2700000" algn="tl">
                    <a:srgbClr val="000000">
                      <a:alpha val="43137"/>
                    </a:srgbClr>
                  </a:outerShdw>
                </a:effectLst>
              </a:rPr>
              <a:t> </a:t>
            </a:r>
            <a:r>
              <a:rPr lang="tr-TR" sz="3200" dirty="0"/>
              <a:t>ihale tarih ve saatine kadar</a:t>
            </a:r>
          </a:p>
          <a:p>
            <a:pPr marL="0" indent="0">
              <a:buNone/>
            </a:pPr>
            <a:r>
              <a:rPr lang="tr-TR" sz="3200" dirty="0"/>
              <a:t> gönderilir.</a:t>
            </a:r>
          </a:p>
        </p:txBody>
      </p:sp>
      <p:sp>
        <p:nvSpPr>
          <p:cNvPr id="4" name="Slayt Numarası Yer Tutucusu 3">
            <a:extLst>
              <a:ext uri="{FF2B5EF4-FFF2-40B4-BE49-F238E27FC236}">
                <a16:creationId xmlns:a16="http://schemas.microsoft.com/office/drawing/2014/main" xmlns="" id="{18C5231D-900A-459D-B27B-BF6015F0334B}"/>
              </a:ext>
            </a:extLst>
          </p:cNvPr>
          <p:cNvSpPr>
            <a:spLocks noGrp="1"/>
          </p:cNvSpPr>
          <p:nvPr>
            <p:ph type="sldNum" sz="quarter" idx="12"/>
          </p:nvPr>
        </p:nvSpPr>
        <p:spPr/>
        <p:txBody>
          <a:bodyPr/>
          <a:lstStyle/>
          <a:p>
            <a:fld id="{DF1F79AB-9229-4814-A1F8-FDBD1522D16E}" type="slidenum">
              <a:rPr lang="tr-TR" smtClean="0">
                <a:solidFill>
                  <a:srgbClr val="E7DEC9">
                    <a:shade val="50000"/>
                    <a:satMod val="200000"/>
                  </a:srgbClr>
                </a:solidFill>
              </a:rPr>
              <a:pPr/>
              <a:t>93</a:t>
            </a:fld>
            <a:endParaRPr lang="tr-TR">
              <a:solidFill>
                <a:srgbClr val="E7DEC9">
                  <a:shade val="50000"/>
                  <a:satMod val="200000"/>
                </a:srgbClr>
              </a:solidFill>
            </a:endParaRPr>
          </a:p>
        </p:txBody>
      </p:sp>
      <p:pic>
        <p:nvPicPr>
          <p:cNvPr id="1026" name="Picture 2" descr="ekap resim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8550" y="2000250"/>
            <a:ext cx="4438650" cy="4257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363377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42F354A6-E2BC-4264-8212-B9E7CF8298BE}"/>
              </a:ext>
            </a:extLst>
          </p:cNvPr>
          <p:cNvSpPr>
            <a:spLocks noGrp="1"/>
          </p:cNvSpPr>
          <p:nvPr>
            <p:ph type="title"/>
          </p:nvPr>
        </p:nvSpPr>
        <p:spPr/>
        <p:txBody>
          <a:bodyPr>
            <a:normAutofit fontScale="90000"/>
          </a:bodyPr>
          <a:lstStyle/>
          <a:p>
            <a:pPr algn="ctr"/>
            <a:r>
              <a:rPr lang="tr-TR" dirty="0"/>
              <a:t>Elektronik İhale Usulünde </a:t>
            </a:r>
            <a:br>
              <a:rPr lang="tr-TR" dirty="0"/>
            </a:br>
            <a:r>
              <a:rPr lang="tr-TR" dirty="0"/>
              <a:t>Tekliflerin Hazırlanması ve Sunulması</a:t>
            </a:r>
          </a:p>
        </p:txBody>
      </p:sp>
      <p:sp>
        <p:nvSpPr>
          <p:cNvPr id="3" name="İçerik Yer Tutucusu 2">
            <a:extLst>
              <a:ext uri="{FF2B5EF4-FFF2-40B4-BE49-F238E27FC236}">
                <a16:creationId xmlns:a16="http://schemas.microsoft.com/office/drawing/2014/main" xmlns="" id="{BA08CF72-EE8C-44A5-AE00-23DC2C77C0D0}"/>
              </a:ext>
            </a:extLst>
          </p:cNvPr>
          <p:cNvSpPr>
            <a:spLocks noGrp="1"/>
          </p:cNvSpPr>
          <p:nvPr>
            <p:ph idx="1"/>
          </p:nvPr>
        </p:nvSpPr>
        <p:spPr>
          <a:xfrm>
            <a:off x="1466850" y="1619250"/>
            <a:ext cx="5753100" cy="5162549"/>
          </a:xfrm>
        </p:spPr>
        <p:txBody>
          <a:bodyPr>
            <a:noAutofit/>
          </a:bodyPr>
          <a:lstStyle/>
          <a:p>
            <a:pPr marL="82296" indent="0">
              <a:buNone/>
            </a:pPr>
            <a:r>
              <a:rPr lang="tr-TR" sz="2500" dirty="0"/>
              <a:t>     </a:t>
            </a:r>
            <a:endParaRPr lang="tr-TR" sz="3200" dirty="0"/>
          </a:p>
        </p:txBody>
      </p:sp>
      <p:sp>
        <p:nvSpPr>
          <p:cNvPr id="4" name="Slayt Numarası Yer Tutucusu 3">
            <a:extLst>
              <a:ext uri="{FF2B5EF4-FFF2-40B4-BE49-F238E27FC236}">
                <a16:creationId xmlns:a16="http://schemas.microsoft.com/office/drawing/2014/main" xmlns="" id="{18C5231D-900A-459D-B27B-BF6015F0334B}"/>
              </a:ext>
            </a:extLst>
          </p:cNvPr>
          <p:cNvSpPr>
            <a:spLocks noGrp="1"/>
          </p:cNvSpPr>
          <p:nvPr>
            <p:ph type="sldNum" sz="quarter" idx="12"/>
          </p:nvPr>
        </p:nvSpPr>
        <p:spPr/>
        <p:txBody>
          <a:bodyPr/>
          <a:lstStyle/>
          <a:p>
            <a:fld id="{DF1F79AB-9229-4814-A1F8-FDBD1522D16E}" type="slidenum">
              <a:rPr lang="tr-TR" smtClean="0">
                <a:solidFill>
                  <a:srgbClr val="E7DEC9">
                    <a:shade val="50000"/>
                    <a:satMod val="200000"/>
                  </a:srgbClr>
                </a:solidFill>
              </a:rPr>
              <a:pPr/>
              <a:t>94</a:t>
            </a:fld>
            <a:endParaRPr lang="tr-TR">
              <a:solidFill>
                <a:srgbClr val="E7DEC9">
                  <a:shade val="50000"/>
                  <a:satMod val="200000"/>
                </a:srgbClr>
              </a:solidFill>
            </a:endParaRPr>
          </a:p>
        </p:txBody>
      </p:sp>
      <p:pic>
        <p:nvPicPr>
          <p:cNvPr id="5" name="Resim 4">
            <a:extLst>
              <a:ext uri="{FF2B5EF4-FFF2-40B4-BE49-F238E27FC236}">
                <a16:creationId xmlns:a16="http://schemas.microsoft.com/office/drawing/2014/main" xmlns="" id="{0179E06A-66A2-4350-8CAE-D1115D909D9C}"/>
              </a:ext>
            </a:extLst>
          </p:cNvPr>
          <p:cNvPicPr>
            <a:picLocks noChangeAspect="1"/>
          </p:cNvPicPr>
          <p:nvPr/>
        </p:nvPicPr>
        <p:blipFill>
          <a:blip r:embed="rId2"/>
          <a:stretch>
            <a:fillRect/>
          </a:stretch>
        </p:blipFill>
        <p:spPr>
          <a:xfrm>
            <a:off x="1704975" y="1935678"/>
            <a:ext cx="10206609" cy="4269067"/>
          </a:xfrm>
          <a:prstGeom prst="rect">
            <a:avLst/>
          </a:prstGeom>
        </p:spPr>
      </p:pic>
    </p:spTree>
    <p:extLst>
      <p:ext uri="{BB962C8B-B14F-4D97-AF65-F5344CB8AC3E}">
        <p14:creationId xmlns:p14="http://schemas.microsoft.com/office/powerpoint/2010/main" val="65796055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42F354A6-E2BC-4264-8212-B9E7CF8298BE}"/>
              </a:ext>
            </a:extLst>
          </p:cNvPr>
          <p:cNvSpPr>
            <a:spLocks noGrp="1"/>
          </p:cNvSpPr>
          <p:nvPr>
            <p:ph type="title"/>
          </p:nvPr>
        </p:nvSpPr>
        <p:spPr/>
        <p:txBody>
          <a:bodyPr>
            <a:normAutofit fontScale="90000"/>
          </a:bodyPr>
          <a:lstStyle/>
          <a:p>
            <a:pPr algn="ctr"/>
            <a:r>
              <a:rPr lang="tr-TR" dirty="0"/>
              <a:t>Elektronik İhale Usulünde </a:t>
            </a:r>
            <a:br>
              <a:rPr lang="tr-TR" dirty="0"/>
            </a:br>
            <a:r>
              <a:rPr lang="tr-TR" dirty="0"/>
              <a:t>Tekliflerin Hazırlanması ve Sunulması</a:t>
            </a: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1443960655"/>
              </p:ext>
            </p:extLst>
          </p:nvPr>
        </p:nvGraphicFramePr>
        <p:xfrm>
          <a:off x="2381250" y="1536001"/>
          <a:ext cx="8848725" cy="3925824"/>
        </p:xfrm>
        <a:graphic>
          <a:graphicData uri="http://schemas.openxmlformats.org/drawingml/2006/table">
            <a:tbl>
              <a:tblPr firstRow="1" firstCol="1" lastRow="1" lastCol="1" bandRow="1" bandCol="1">
                <a:tableStyleId>{5C22544A-7EE6-4342-B048-85BDC9FD1C3A}</a:tableStyleId>
              </a:tblPr>
              <a:tblGrid>
                <a:gridCol w="2752605">
                  <a:extLst>
                    <a:ext uri="{9D8B030D-6E8A-4147-A177-3AD203B41FA5}">
                      <a16:colId xmlns:a16="http://schemas.microsoft.com/office/drawing/2014/main" xmlns="" val="20000"/>
                    </a:ext>
                  </a:extLst>
                </a:gridCol>
                <a:gridCol w="6096120">
                  <a:extLst>
                    <a:ext uri="{9D8B030D-6E8A-4147-A177-3AD203B41FA5}">
                      <a16:colId xmlns:a16="http://schemas.microsoft.com/office/drawing/2014/main" xmlns="" val="20001"/>
                    </a:ext>
                  </a:extLst>
                </a:gridCol>
              </a:tblGrid>
              <a:tr h="610496">
                <a:tc gridSpan="2">
                  <a:txBody>
                    <a:bodyPr/>
                    <a:lstStyle/>
                    <a:p>
                      <a:pPr algn="ctr" fontAlgn="base" hangingPunct="0">
                        <a:lnSpc>
                          <a:spcPct val="115000"/>
                        </a:lnSpc>
                        <a:spcAft>
                          <a:spcPts val="0"/>
                        </a:spcAft>
                      </a:pPr>
                      <a:r>
                        <a:rPr lang="tr-TR" sz="1100" dirty="0">
                          <a:effectLst/>
                          <a:latin typeface="Times New Roman" panose="02020603050405020304" pitchFamily="18" charset="0"/>
                          <a:cs typeface="Times New Roman" panose="02020603050405020304" pitchFamily="18" charset="0"/>
                        </a:rPr>
                        <a:t>YETERLİK BİLGİLERİ TABLOSU SUNULAN İHALELERDE KULLANILACAK </a:t>
                      </a:r>
                      <a:r>
                        <a:rPr lang="tr-TR" sz="1500" dirty="0">
                          <a:solidFill>
                            <a:srgbClr val="FFFF00"/>
                          </a:solidFill>
                          <a:effectLst/>
                          <a:latin typeface="Times New Roman" panose="02020603050405020304" pitchFamily="18" charset="0"/>
                          <a:cs typeface="Times New Roman" panose="02020603050405020304" pitchFamily="18" charset="0"/>
                        </a:rPr>
                        <a:t>BİRİM FİYAT TEKLİF MEKTUBU</a:t>
                      </a:r>
                    </a:p>
                    <a:p>
                      <a:pPr algn="ctr" fontAlgn="base" hangingPunct="0">
                        <a:lnSpc>
                          <a:spcPct val="115000"/>
                        </a:lnSpc>
                        <a:spcAft>
                          <a:spcPts val="0"/>
                        </a:spcAft>
                      </a:pPr>
                      <a:r>
                        <a:rPr lang="tr-TR" sz="500" dirty="0">
                          <a:effectLst/>
                          <a:latin typeface="Times New Roman" panose="02020603050405020304" pitchFamily="18" charset="0"/>
                          <a:cs typeface="Times New Roman" panose="02020603050405020304" pitchFamily="18" charset="0"/>
                        </a:rPr>
                        <a:t> </a:t>
                      </a:r>
                    </a:p>
                    <a:p>
                      <a:pPr algn="ctr">
                        <a:lnSpc>
                          <a:spcPct val="115000"/>
                        </a:lnSpc>
                        <a:spcAft>
                          <a:spcPts val="0"/>
                        </a:spcAft>
                      </a:pPr>
                      <a:r>
                        <a:rPr lang="tr-TR" sz="800" dirty="0">
                          <a:effectLst/>
                          <a:latin typeface="Times New Roman" panose="02020603050405020304" pitchFamily="18" charset="0"/>
                          <a:cs typeface="Times New Roman" panose="02020603050405020304" pitchFamily="18" charset="0"/>
                        </a:rPr>
                        <a:t>[ALTERNATİF TEKLİF No:…..]</a:t>
                      </a:r>
                    </a:p>
                    <a:p>
                      <a:pPr algn="ctr">
                        <a:lnSpc>
                          <a:spcPct val="115000"/>
                        </a:lnSpc>
                        <a:spcAft>
                          <a:spcPts val="0"/>
                        </a:spcAft>
                      </a:pPr>
                      <a:r>
                        <a:rPr lang="tr-TR" sz="800" dirty="0">
                          <a:effectLst/>
                          <a:latin typeface="Times New Roman" panose="02020603050405020304" pitchFamily="18" charset="0"/>
                          <a:cs typeface="Times New Roman" panose="02020603050405020304" pitchFamily="18" charset="0"/>
                        </a:rPr>
                        <a:t>(Alternatif teklif verilmesine izin verilen mal alımı ihalelerinde belirtilecektir.) </a:t>
                      </a:r>
                      <a:endParaRPr lang="tr-TR" sz="800" dirty="0">
                        <a:effectLst/>
                        <a:latin typeface="Times New Roman" panose="02020603050405020304" pitchFamily="18" charset="0"/>
                        <a:ea typeface="Times New Roman"/>
                        <a:cs typeface="Times New Roman" panose="02020603050405020304" pitchFamily="18" charset="0"/>
                      </a:endParaRPr>
                    </a:p>
                  </a:txBody>
                  <a:tcPr marL="68580" marR="68580" marT="0" marB="0"/>
                </a:tc>
                <a:tc hMerge="1">
                  <a:txBody>
                    <a:bodyPr/>
                    <a:lstStyle/>
                    <a:p>
                      <a:endParaRPr lang="tr-TR"/>
                    </a:p>
                  </a:txBody>
                  <a:tcPr/>
                </a:tc>
                <a:extLst>
                  <a:ext uri="{0D108BD9-81ED-4DB2-BD59-A6C34878D82A}">
                    <a16:rowId xmlns:a16="http://schemas.microsoft.com/office/drawing/2014/main" xmlns="" val="10000"/>
                  </a:ext>
                </a:extLst>
              </a:tr>
              <a:tr h="339165">
                <a:tc gridSpan="2">
                  <a:txBody>
                    <a:bodyPr/>
                    <a:lstStyle/>
                    <a:p>
                      <a:pPr algn="just" fontAlgn="base" hangingPunct="0">
                        <a:lnSpc>
                          <a:spcPct val="115000"/>
                        </a:lnSpc>
                        <a:spcAft>
                          <a:spcPts val="0"/>
                        </a:spcAft>
                      </a:pPr>
                      <a:r>
                        <a:rPr lang="tr-TR" sz="1000" dirty="0">
                          <a:effectLst/>
                          <a:latin typeface="Times New Roman" panose="02020603050405020304" pitchFamily="18" charset="0"/>
                          <a:cs typeface="Times New Roman" panose="02020603050405020304" pitchFamily="18" charset="0"/>
                        </a:rPr>
                        <a:t>                                                                  ……..        İHALE KOMİSYONU BAŞKANLIĞINA</a:t>
                      </a:r>
                    </a:p>
                    <a:p>
                      <a:pPr algn="l" fontAlgn="base" hangingPunct="0">
                        <a:lnSpc>
                          <a:spcPct val="115000"/>
                        </a:lnSpc>
                        <a:spcAft>
                          <a:spcPts val="0"/>
                        </a:spcAft>
                      </a:pPr>
                      <a:r>
                        <a:rPr lang="tr-TR" sz="1000" dirty="0">
                          <a:effectLst/>
                          <a:latin typeface="Times New Roman" panose="02020603050405020304" pitchFamily="18" charset="0"/>
                          <a:cs typeface="Times New Roman" panose="02020603050405020304" pitchFamily="18" charset="0"/>
                        </a:rPr>
                        <a:t>                                                                                                                        .. /.. /....</a:t>
                      </a:r>
                      <a:endParaRPr lang="tr-TR" sz="1000" dirty="0">
                        <a:effectLst/>
                        <a:latin typeface="Times New Roman" panose="02020603050405020304" pitchFamily="18" charset="0"/>
                        <a:ea typeface="Times New Roman"/>
                        <a:cs typeface="Times New Roman" panose="02020603050405020304" pitchFamily="18" charset="0"/>
                      </a:endParaRPr>
                    </a:p>
                  </a:txBody>
                  <a:tcPr marL="68580" marR="68580" marT="0" marB="0"/>
                </a:tc>
                <a:tc hMerge="1">
                  <a:txBody>
                    <a:bodyPr/>
                    <a:lstStyle/>
                    <a:p>
                      <a:endParaRPr lang="tr-TR"/>
                    </a:p>
                  </a:txBody>
                  <a:tcPr/>
                </a:tc>
                <a:extLst>
                  <a:ext uri="{0D108BD9-81ED-4DB2-BD59-A6C34878D82A}">
                    <a16:rowId xmlns:a16="http://schemas.microsoft.com/office/drawing/2014/main" xmlns="" val="10001"/>
                  </a:ext>
                </a:extLst>
              </a:tr>
              <a:tr h="186541">
                <a:tc>
                  <a:txBody>
                    <a:bodyPr/>
                    <a:lstStyle/>
                    <a:p>
                      <a:pPr algn="just" fontAlgn="base" hangingPunct="0">
                        <a:lnSpc>
                          <a:spcPct val="115000"/>
                        </a:lnSpc>
                        <a:spcAft>
                          <a:spcPts val="0"/>
                        </a:spcAft>
                      </a:pPr>
                      <a:r>
                        <a:rPr lang="tr-TR" sz="1000" dirty="0">
                          <a:effectLst/>
                          <a:latin typeface="Times New Roman" panose="02020603050405020304" pitchFamily="18" charset="0"/>
                          <a:cs typeface="Times New Roman" panose="02020603050405020304" pitchFamily="18" charset="0"/>
                        </a:rPr>
                        <a:t>İhale Kayıt Numarası </a:t>
                      </a:r>
                      <a:endParaRPr lang="tr-TR" sz="10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just" fontAlgn="base" hangingPunct="0">
                        <a:lnSpc>
                          <a:spcPct val="115000"/>
                        </a:lnSpc>
                        <a:spcAft>
                          <a:spcPts val="0"/>
                        </a:spcAft>
                      </a:pPr>
                      <a:r>
                        <a:rPr lang="tr-TR" sz="1100" dirty="0">
                          <a:effectLst/>
                          <a:latin typeface="Times New Roman" panose="02020603050405020304" pitchFamily="18" charset="0"/>
                          <a:cs typeface="Times New Roman" panose="02020603050405020304" pitchFamily="18" charset="0"/>
                        </a:rPr>
                        <a:t> </a:t>
                      </a:r>
                      <a:endParaRPr lang="tr-TR" sz="1000" dirty="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186541">
                <a:tc>
                  <a:txBody>
                    <a:bodyPr/>
                    <a:lstStyle/>
                    <a:p>
                      <a:pPr algn="just" fontAlgn="base" hangingPunct="0">
                        <a:lnSpc>
                          <a:spcPct val="115000"/>
                        </a:lnSpc>
                        <a:spcAft>
                          <a:spcPts val="0"/>
                        </a:spcAft>
                      </a:pPr>
                      <a:r>
                        <a:rPr lang="tr-TR" sz="1000" dirty="0">
                          <a:effectLst/>
                          <a:latin typeface="Times New Roman" panose="02020603050405020304" pitchFamily="18" charset="0"/>
                          <a:cs typeface="Times New Roman" panose="02020603050405020304" pitchFamily="18" charset="0"/>
                        </a:rPr>
                        <a:t>İhalenin adı</a:t>
                      </a:r>
                      <a:endParaRPr lang="tr-TR" sz="10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just" fontAlgn="base" hangingPunct="0">
                        <a:lnSpc>
                          <a:spcPct val="115000"/>
                        </a:lnSpc>
                        <a:spcAft>
                          <a:spcPts val="0"/>
                        </a:spcAft>
                      </a:pPr>
                      <a:r>
                        <a:rPr lang="tr-TR" sz="1100" dirty="0">
                          <a:effectLst/>
                          <a:latin typeface="Times New Roman" panose="02020603050405020304" pitchFamily="18" charset="0"/>
                          <a:cs typeface="Times New Roman" panose="02020603050405020304" pitchFamily="18" charset="0"/>
                        </a:rPr>
                        <a:t> </a:t>
                      </a:r>
                      <a:endParaRPr lang="tr-TR" sz="1000" dirty="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r h="186541">
                <a:tc>
                  <a:txBody>
                    <a:bodyPr/>
                    <a:lstStyle/>
                    <a:p>
                      <a:pPr algn="just" fontAlgn="base" hangingPunct="0">
                        <a:lnSpc>
                          <a:spcPct val="115000"/>
                        </a:lnSpc>
                        <a:spcAft>
                          <a:spcPts val="0"/>
                        </a:spcAft>
                      </a:pPr>
                      <a:r>
                        <a:rPr lang="tr-TR" sz="1000" dirty="0">
                          <a:effectLst/>
                          <a:latin typeface="Times New Roman" panose="02020603050405020304" pitchFamily="18" charset="0"/>
                          <a:cs typeface="Times New Roman" panose="02020603050405020304" pitchFamily="18" charset="0"/>
                        </a:rPr>
                        <a:t>Teklif sahibinin adı ve soyadı/ ticaret unvanı</a:t>
                      </a:r>
                      <a:endParaRPr lang="tr-TR" sz="10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just" fontAlgn="base" hangingPunct="0">
                        <a:lnSpc>
                          <a:spcPct val="115000"/>
                        </a:lnSpc>
                        <a:spcAft>
                          <a:spcPts val="0"/>
                        </a:spcAft>
                      </a:pPr>
                      <a:r>
                        <a:rPr lang="tr-TR" sz="1100" dirty="0">
                          <a:effectLst/>
                          <a:latin typeface="Times New Roman" panose="02020603050405020304" pitchFamily="18" charset="0"/>
                          <a:cs typeface="Times New Roman" panose="02020603050405020304" pitchFamily="18" charset="0"/>
                        </a:rPr>
                        <a:t> </a:t>
                      </a:r>
                      <a:endParaRPr lang="tr-TR" sz="1000" dirty="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xmlns="" val="10004"/>
                  </a:ext>
                </a:extLst>
              </a:tr>
              <a:tr h="186541">
                <a:tc>
                  <a:txBody>
                    <a:bodyPr/>
                    <a:lstStyle/>
                    <a:p>
                      <a:pPr algn="just" fontAlgn="base" hangingPunct="0">
                        <a:lnSpc>
                          <a:spcPct val="115000"/>
                        </a:lnSpc>
                        <a:spcAft>
                          <a:spcPts val="0"/>
                        </a:spcAft>
                      </a:pPr>
                      <a:r>
                        <a:rPr lang="tr-TR" sz="1000" dirty="0">
                          <a:effectLst/>
                          <a:latin typeface="Times New Roman" panose="02020603050405020304" pitchFamily="18" charset="0"/>
                          <a:cs typeface="Times New Roman" panose="02020603050405020304" pitchFamily="18" charset="0"/>
                        </a:rPr>
                        <a:t>Uyruğu</a:t>
                      </a:r>
                      <a:endParaRPr lang="tr-TR" sz="10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just" fontAlgn="base" hangingPunct="0">
                        <a:lnSpc>
                          <a:spcPct val="115000"/>
                        </a:lnSpc>
                        <a:spcAft>
                          <a:spcPts val="0"/>
                        </a:spcAft>
                      </a:pPr>
                      <a:r>
                        <a:rPr lang="tr-TR" sz="1100" dirty="0">
                          <a:effectLst/>
                          <a:latin typeface="Times New Roman" panose="02020603050405020304" pitchFamily="18" charset="0"/>
                          <a:cs typeface="Times New Roman" panose="02020603050405020304" pitchFamily="18" charset="0"/>
                        </a:rPr>
                        <a:t> </a:t>
                      </a:r>
                      <a:endParaRPr lang="tr-TR" sz="1000" dirty="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xmlns="" val="10005"/>
                  </a:ext>
                </a:extLst>
              </a:tr>
              <a:tr h="373081">
                <a:tc>
                  <a:txBody>
                    <a:bodyPr/>
                    <a:lstStyle/>
                    <a:p>
                      <a:pPr algn="just" fontAlgn="base" hangingPunct="0">
                        <a:lnSpc>
                          <a:spcPct val="115000"/>
                        </a:lnSpc>
                        <a:spcAft>
                          <a:spcPts val="0"/>
                        </a:spcAft>
                      </a:pPr>
                      <a:r>
                        <a:rPr lang="tr-TR" sz="1000" dirty="0">
                          <a:effectLst/>
                          <a:latin typeface="Times New Roman" panose="02020603050405020304" pitchFamily="18" charset="0"/>
                          <a:cs typeface="Times New Roman" panose="02020603050405020304" pitchFamily="18" charset="0"/>
                        </a:rPr>
                        <a:t>TC Kimlik Numarası</a:t>
                      </a:r>
                    </a:p>
                    <a:p>
                      <a:pPr algn="l" fontAlgn="base" hangingPunct="0">
                        <a:lnSpc>
                          <a:spcPct val="115000"/>
                        </a:lnSpc>
                        <a:spcAft>
                          <a:spcPts val="0"/>
                        </a:spcAft>
                      </a:pPr>
                      <a:r>
                        <a:rPr lang="tr-TR" sz="1000" dirty="0">
                          <a:effectLst/>
                          <a:latin typeface="Times New Roman" panose="02020603050405020304" pitchFamily="18" charset="0"/>
                          <a:cs typeface="Times New Roman" panose="02020603050405020304" pitchFamily="18" charset="0"/>
                        </a:rPr>
                        <a:t>(gerçek kişi ise)</a:t>
                      </a:r>
                      <a:endParaRPr lang="tr-TR" sz="10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l" fontAlgn="base" hangingPunct="0">
                        <a:lnSpc>
                          <a:spcPct val="115000"/>
                        </a:lnSpc>
                        <a:spcAft>
                          <a:spcPts val="0"/>
                        </a:spcAft>
                      </a:pPr>
                      <a:r>
                        <a:rPr lang="tr-TR" sz="1100" dirty="0">
                          <a:effectLst/>
                          <a:latin typeface="Times New Roman" panose="02020603050405020304" pitchFamily="18" charset="0"/>
                          <a:cs typeface="Times New Roman" panose="02020603050405020304" pitchFamily="18" charset="0"/>
                        </a:rPr>
                        <a:t>   </a:t>
                      </a:r>
                      <a:endParaRPr lang="tr-TR" sz="1000" dirty="0">
                        <a:effectLst/>
                        <a:latin typeface="Times New Roman" panose="02020603050405020304" pitchFamily="18" charset="0"/>
                        <a:cs typeface="Times New Roman" panose="02020603050405020304" pitchFamily="18" charset="0"/>
                      </a:endParaRPr>
                    </a:p>
                    <a:p>
                      <a:pPr algn="l" fontAlgn="base" hangingPunct="0">
                        <a:lnSpc>
                          <a:spcPct val="115000"/>
                        </a:lnSpc>
                        <a:spcAft>
                          <a:spcPts val="0"/>
                        </a:spcAft>
                      </a:pPr>
                      <a:r>
                        <a:rPr lang="tr-TR" sz="1100" dirty="0">
                          <a:effectLst/>
                          <a:latin typeface="Times New Roman" panose="02020603050405020304" pitchFamily="18" charset="0"/>
                          <a:cs typeface="Times New Roman" panose="02020603050405020304" pitchFamily="18" charset="0"/>
                        </a:rPr>
                        <a:t>    </a:t>
                      </a:r>
                      <a:endParaRPr lang="tr-TR" sz="1000" dirty="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xmlns="" val="10006"/>
                  </a:ext>
                </a:extLst>
              </a:tr>
              <a:tr h="186541">
                <a:tc>
                  <a:txBody>
                    <a:bodyPr/>
                    <a:lstStyle/>
                    <a:p>
                      <a:pPr algn="just" fontAlgn="base" hangingPunct="0">
                        <a:lnSpc>
                          <a:spcPct val="115000"/>
                        </a:lnSpc>
                        <a:spcAft>
                          <a:spcPts val="0"/>
                        </a:spcAft>
                      </a:pPr>
                      <a:r>
                        <a:rPr lang="tr-TR" sz="1000" dirty="0">
                          <a:effectLst/>
                          <a:latin typeface="Times New Roman" panose="02020603050405020304" pitchFamily="18" charset="0"/>
                          <a:cs typeface="Times New Roman" panose="02020603050405020304" pitchFamily="18" charset="0"/>
                        </a:rPr>
                        <a:t>Vergi Kimlik Numarası</a:t>
                      </a:r>
                      <a:endParaRPr lang="tr-TR" sz="10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l" fontAlgn="base" hangingPunct="0">
                        <a:lnSpc>
                          <a:spcPct val="115000"/>
                        </a:lnSpc>
                        <a:spcAft>
                          <a:spcPts val="0"/>
                        </a:spcAft>
                      </a:pPr>
                      <a:r>
                        <a:rPr lang="tr-TR" sz="1100" dirty="0">
                          <a:effectLst/>
                          <a:latin typeface="Times New Roman" panose="02020603050405020304" pitchFamily="18" charset="0"/>
                          <a:cs typeface="Times New Roman" panose="02020603050405020304" pitchFamily="18" charset="0"/>
                        </a:rPr>
                        <a:t> </a:t>
                      </a:r>
                      <a:endParaRPr lang="tr-TR" sz="1000" dirty="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xmlns="" val="10007"/>
                  </a:ext>
                </a:extLst>
              </a:tr>
              <a:tr h="186541">
                <a:tc>
                  <a:txBody>
                    <a:bodyPr/>
                    <a:lstStyle/>
                    <a:p>
                      <a:pPr algn="just" fontAlgn="base" hangingPunct="0">
                        <a:lnSpc>
                          <a:spcPct val="115000"/>
                        </a:lnSpc>
                        <a:spcAft>
                          <a:spcPts val="0"/>
                        </a:spcAft>
                      </a:pPr>
                      <a:r>
                        <a:rPr lang="tr-TR" sz="1000" dirty="0">
                          <a:effectLst/>
                          <a:latin typeface="Times New Roman" panose="02020603050405020304" pitchFamily="18" charset="0"/>
                          <a:cs typeface="Times New Roman" panose="02020603050405020304" pitchFamily="18" charset="0"/>
                        </a:rPr>
                        <a:t>(…) Adresi</a:t>
                      </a:r>
                      <a:endParaRPr lang="tr-TR" sz="10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l" fontAlgn="base" hangingPunct="0">
                        <a:lnSpc>
                          <a:spcPct val="115000"/>
                        </a:lnSpc>
                        <a:spcAft>
                          <a:spcPts val="0"/>
                        </a:spcAft>
                      </a:pPr>
                      <a:r>
                        <a:rPr lang="tr-TR" sz="1100" dirty="0">
                          <a:effectLst/>
                          <a:latin typeface="Times New Roman" panose="02020603050405020304" pitchFamily="18" charset="0"/>
                          <a:cs typeface="Times New Roman" panose="02020603050405020304" pitchFamily="18" charset="0"/>
                        </a:rPr>
                        <a:t> </a:t>
                      </a:r>
                      <a:endParaRPr lang="tr-TR" sz="1000" dirty="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xmlns="" val="10008"/>
                  </a:ext>
                </a:extLst>
              </a:tr>
              <a:tr h="186541">
                <a:tc>
                  <a:txBody>
                    <a:bodyPr/>
                    <a:lstStyle/>
                    <a:p>
                      <a:pPr algn="just" fontAlgn="base" hangingPunct="0">
                        <a:lnSpc>
                          <a:spcPct val="115000"/>
                        </a:lnSpc>
                        <a:spcAft>
                          <a:spcPts val="0"/>
                        </a:spcAft>
                      </a:pPr>
                      <a:r>
                        <a:rPr lang="tr-TR" sz="1000" dirty="0">
                          <a:effectLst/>
                          <a:latin typeface="Times New Roman" panose="02020603050405020304" pitchFamily="18" charset="0"/>
                          <a:cs typeface="Times New Roman" panose="02020603050405020304" pitchFamily="18" charset="0"/>
                        </a:rPr>
                        <a:t> Telefon ve faks numarası</a:t>
                      </a:r>
                      <a:endParaRPr lang="tr-TR" sz="10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l" fontAlgn="base" hangingPunct="0">
                        <a:lnSpc>
                          <a:spcPct val="115000"/>
                        </a:lnSpc>
                        <a:spcAft>
                          <a:spcPts val="0"/>
                        </a:spcAft>
                      </a:pPr>
                      <a:r>
                        <a:rPr lang="tr-TR" sz="1100" dirty="0">
                          <a:effectLst/>
                          <a:latin typeface="Times New Roman" panose="02020603050405020304" pitchFamily="18" charset="0"/>
                          <a:cs typeface="Times New Roman" panose="02020603050405020304" pitchFamily="18" charset="0"/>
                        </a:rPr>
                        <a:t> </a:t>
                      </a:r>
                      <a:endParaRPr lang="tr-TR" sz="1000" dirty="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xmlns="" val="10009"/>
                  </a:ext>
                </a:extLst>
              </a:tr>
              <a:tr h="1170118">
                <a:tc gridSpan="2">
                  <a:txBody>
                    <a:bodyPr/>
                    <a:lstStyle/>
                    <a:p>
                      <a:pPr algn="just" fontAlgn="base" hangingPunct="0">
                        <a:lnSpc>
                          <a:spcPct val="115000"/>
                        </a:lnSpc>
                        <a:spcAft>
                          <a:spcPts val="0"/>
                        </a:spcAft>
                      </a:pPr>
                      <a:r>
                        <a:rPr lang="tr-TR" sz="1100" dirty="0">
                          <a:effectLst/>
                          <a:latin typeface="Times New Roman" panose="02020603050405020304" pitchFamily="18" charset="0"/>
                          <a:cs typeface="Times New Roman" panose="02020603050405020304" pitchFamily="18" charset="0"/>
                        </a:rPr>
                        <a:t>…</a:t>
                      </a:r>
                    </a:p>
                    <a:p>
                      <a:pPr algn="just" fontAlgn="base" hangingPunct="0">
                        <a:lnSpc>
                          <a:spcPct val="115000"/>
                        </a:lnSpc>
                        <a:spcAft>
                          <a:spcPts val="0"/>
                        </a:spcAft>
                      </a:pPr>
                      <a:r>
                        <a:rPr kumimoji="0" lang="tr-TR" sz="1200" b="1" kern="1200" dirty="0">
                          <a:solidFill>
                            <a:schemeClr val="lt1"/>
                          </a:solidFill>
                          <a:effectLst/>
                          <a:latin typeface="Times New Roman" panose="02020603050405020304" pitchFamily="18" charset="0"/>
                          <a:ea typeface="+mn-ea"/>
                          <a:cs typeface="Times New Roman" panose="02020603050405020304" pitchFamily="18" charset="0"/>
                        </a:rPr>
                        <a:t>5) İhale konusu işin </a:t>
                      </a:r>
                      <a:r>
                        <a:rPr kumimoji="0" lang="tr-TR" sz="1200" b="1" i="1" kern="1200" dirty="0">
                          <a:solidFill>
                            <a:schemeClr val="lt1"/>
                          </a:solidFill>
                          <a:effectLst/>
                          <a:latin typeface="Times New Roman" panose="02020603050405020304" pitchFamily="18" charset="0"/>
                          <a:ea typeface="+mn-ea"/>
                          <a:cs typeface="Times New Roman" panose="02020603050405020304" pitchFamily="18" charset="0"/>
                        </a:rPr>
                        <a:t>[tamamını/ek cetvelde yer alan kısmını/ek cetvelde yer alan kısımlarını</a:t>
                      </a:r>
                      <a:r>
                        <a:rPr kumimoji="0" lang="tr-TR" sz="1200" b="1" kern="1200" dirty="0">
                          <a:solidFill>
                            <a:schemeClr val="lt1"/>
                          </a:solidFill>
                          <a:effectLst/>
                          <a:latin typeface="Times New Roman" panose="02020603050405020304" pitchFamily="18" charset="0"/>
                          <a:ea typeface="+mn-ea"/>
                          <a:cs typeface="Times New Roman" panose="02020603050405020304" pitchFamily="18" charset="0"/>
                        </a:rPr>
                        <a:t>]</a:t>
                      </a:r>
                      <a:r>
                        <a:rPr kumimoji="0" lang="tr-TR" sz="1200" b="1" kern="1200" baseline="30000" dirty="0">
                          <a:solidFill>
                            <a:schemeClr val="lt1"/>
                          </a:solidFill>
                          <a:effectLst/>
                          <a:latin typeface="Times New Roman" panose="02020603050405020304" pitchFamily="18" charset="0"/>
                          <a:ea typeface="+mn-ea"/>
                          <a:cs typeface="Times New Roman" panose="02020603050405020304" pitchFamily="18" charset="0"/>
                        </a:rPr>
                        <a:t> </a:t>
                      </a:r>
                      <a:r>
                        <a:rPr kumimoji="0" lang="tr-TR" sz="1200" b="1" kern="1200" dirty="0">
                          <a:solidFill>
                            <a:schemeClr val="lt1"/>
                          </a:solidFill>
                          <a:effectLst/>
                          <a:latin typeface="Times New Roman" panose="02020603050405020304" pitchFamily="18" charset="0"/>
                          <a:ea typeface="+mn-ea"/>
                          <a:cs typeface="Times New Roman" panose="02020603050405020304" pitchFamily="18" charset="0"/>
                        </a:rPr>
                        <a:t>bu teklifin ekindeki birim fiyat teklif cetvelinde belirtilen her bir iş kalemi için teklif ettiğimiz birim fiyatlar üzerinden Katma Değer Vergisi hariç </a:t>
                      </a:r>
                      <a:r>
                        <a:rPr kumimoji="0" lang="tr-TR" sz="1200" b="1" i="1" kern="1200" dirty="0">
                          <a:solidFill>
                            <a:schemeClr val="lt1"/>
                          </a:solidFill>
                          <a:effectLst/>
                          <a:latin typeface="Times New Roman" panose="02020603050405020304" pitchFamily="18" charset="0"/>
                          <a:ea typeface="+mn-ea"/>
                          <a:cs typeface="Times New Roman" panose="02020603050405020304" pitchFamily="18" charset="0"/>
                        </a:rPr>
                        <a:t>[ Teklif edilen toplam bedel para birimi belirtilerek rakam ve yazı ile yazılacaktır.]</a:t>
                      </a:r>
                      <a:r>
                        <a:rPr kumimoji="0" lang="tr-TR" sz="1200" b="1" kern="1200" dirty="0">
                          <a:solidFill>
                            <a:schemeClr val="lt1"/>
                          </a:solidFill>
                          <a:effectLst/>
                          <a:latin typeface="Times New Roman" panose="02020603050405020304" pitchFamily="18" charset="0"/>
                          <a:ea typeface="+mn-ea"/>
                          <a:cs typeface="Times New Roman" panose="02020603050405020304" pitchFamily="18" charset="0"/>
                        </a:rPr>
                        <a:t> bedel karşılığında yerine getireceğimizi kabul ve taahhüt ediyoruz.</a:t>
                      </a:r>
                      <a:endParaRPr lang="tr-TR" sz="1200" dirty="0">
                        <a:effectLst/>
                        <a:latin typeface="Times New Roman" panose="02020603050405020304" pitchFamily="18" charset="0"/>
                        <a:cs typeface="Times New Roman" panose="02020603050405020304" pitchFamily="18" charset="0"/>
                      </a:endParaRPr>
                    </a:p>
                    <a:p>
                      <a:pPr marL="3235325" algn="ctr" fontAlgn="base" hangingPunct="0">
                        <a:lnSpc>
                          <a:spcPct val="115000"/>
                        </a:lnSpc>
                        <a:spcAft>
                          <a:spcPts val="0"/>
                        </a:spcAft>
                      </a:pPr>
                      <a:r>
                        <a:rPr lang="tr-TR" sz="1100" dirty="0">
                          <a:effectLst/>
                          <a:latin typeface="Times New Roman" panose="02020603050405020304" pitchFamily="18" charset="0"/>
                          <a:cs typeface="Times New Roman" panose="02020603050405020304" pitchFamily="18" charset="0"/>
                        </a:rPr>
                        <a:t>Adı - SOYADI/Ticaret Unvanı</a:t>
                      </a:r>
                      <a:endParaRPr lang="tr-TR" sz="1000" dirty="0">
                        <a:effectLst/>
                        <a:latin typeface="Times New Roman" panose="02020603050405020304" pitchFamily="18" charset="0"/>
                        <a:cs typeface="Times New Roman" panose="02020603050405020304" pitchFamily="18" charset="0"/>
                      </a:endParaRPr>
                    </a:p>
                    <a:p>
                      <a:pPr marL="3235325" algn="ctr" fontAlgn="base" hangingPunct="0">
                        <a:lnSpc>
                          <a:spcPct val="115000"/>
                        </a:lnSpc>
                        <a:spcAft>
                          <a:spcPts val="0"/>
                        </a:spcAft>
                      </a:pPr>
                      <a:r>
                        <a:rPr lang="tr-TR" sz="1100" dirty="0">
                          <a:effectLst/>
                          <a:latin typeface="Times New Roman" panose="02020603050405020304" pitchFamily="18" charset="0"/>
                          <a:cs typeface="Times New Roman" panose="02020603050405020304" pitchFamily="18" charset="0"/>
                        </a:rPr>
                        <a:t>e-imza</a:t>
                      </a:r>
                      <a:endParaRPr lang="tr-TR" sz="1000" dirty="0">
                        <a:effectLst/>
                        <a:latin typeface="Times New Roman" panose="02020603050405020304" pitchFamily="18" charset="0"/>
                        <a:ea typeface="Times New Roman"/>
                        <a:cs typeface="Times New Roman" panose="02020603050405020304" pitchFamily="18" charset="0"/>
                      </a:endParaRPr>
                    </a:p>
                  </a:txBody>
                  <a:tcPr marL="68580" marR="68580" marT="0" marB="0"/>
                </a:tc>
                <a:tc hMerge="1">
                  <a:txBody>
                    <a:bodyPr/>
                    <a:lstStyle/>
                    <a:p>
                      <a:endParaRPr lang="tr-TR"/>
                    </a:p>
                  </a:txBody>
                  <a:tcPr/>
                </a:tc>
                <a:extLst>
                  <a:ext uri="{0D108BD9-81ED-4DB2-BD59-A6C34878D82A}">
                    <a16:rowId xmlns:a16="http://schemas.microsoft.com/office/drawing/2014/main" xmlns="" val="10010"/>
                  </a:ext>
                </a:extLst>
              </a:tr>
            </a:tbl>
          </a:graphicData>
        </a:graphic>
      </p:graphicFrame>
      <p:sp>
        <p:nvSpPr>
          <p:cNvPr id="4" name="Slayt Numarası Yer Tutucusu 3">
            <a:extLst>
              <a:ext uri="{FF2B5EF4-FFF2-40B4-BE49-F238E27FC236}">
                <a16:creationId xmlns:a16="http://schemas.microsoft.com/office/drawing/2014/main" xmlns="" id="{18C5231D-900A-459D-B27B-BF6015F0334B}"/>
              </a:ext>
            </a:extLst>
          </p:cNvPr>
          <p:cNvSpPr>
            <a:spLocks noGrp="1"/>
          </p:cNvSpPr>
          <p:nvPr>
            <p:ph type="sldNum" sz="quarter" idx="12"/>
          </p:nvPr>
        </p:nvSpPr>
        <p:spPr/>
        <p:txBody>
          <a:bodyPr/>
          <a:lstStyle/>
          <a:p>
            <a:fld id="{DF1F79AB-9229-4814-A1F8-FDBD1522D16E}" type="slidenum">
              <a:rPr lang="tr-TR" smtClean="0">
                <a:solidFill>
                  <a:srgbClr val="E7DEC9">
                    <a:shade val="50000"/>
                    <a:satMod val="200000"/>
                  </a:srgbClr>
                </a:solidFill>
              </a:rPr>
              <a:pPr/>
              <a:t>95</a:t>
            </a:fld>
            <a:endParaRPr lang="tr-TR">
              <a:solidFill>
                <a:srgbClr val="E7DEC9">
                  <a:shade val="50000"/>
                  <a:satMod val="200000"/>
                </a:srgbClr>
              </a:solidFill>
            </a:endParaRPr>
          </a:p>
        </p:txBody>
      </p:sp>
      <p:sp>
        <p:nvSpPr>
          <p:cNvPr id="6" name="Dikdörtgen 5"/>
          <p:cNvSpPr/>
          <p:nvPr/>
        </p:nvSpPr>
        <p:spPr>
          <a:xfrm>
            <a:off x="2245615" y="5334644"/>
            <a:ext cx="9744074" cy="1384995"/>
          </a:xfrm>
          <a:prstGeom prst="rect">
            <a:avLst/>
          </a:prstGeom>
        </p:spPr>
        <p:txBody>
          <a:bodyPr wrap="square">
            <a:spAutoFit/>
          </a:bodyPr>
          <a:lstStyle/>
          <a:p>
            <a:pPr fontAlgn="base" hangingPunct="0"/>
            <a:r>
              <a:rPr lang="tr-TR" sz="1400" dirty="0">
                <a:solidFill>
                  <a:prstClr val="black"/>
                </a:solidFill>
              </a:rPr>
              <a:t>EK: </a:t>
            </a:r>
          </a:p>
          <a:p>
            <a:pPr fontAlgn="base" hangingPunct="0"/>
            <a:r>
              <a:rPr lang="tr-TR" sz="1400" dirty="0">
                <a:solidFill>
                  <a:prstClr val="black"/>
                </a:solidFill>
              </a:rPr>
              <a:t>1) Birim fiyat teklif cetveli (İhalenin türüne göre [mal/hizmet/yapım] ekte yer alan cetvellerden uygun olanı seçilecektir.)</a:t>
            </a:r>
          </a:p>
          <a:p>
            <a:pPr fontAlgn="base" hangingPunct="0"/>
            <a:r>
              <a:rPr lang="tr-TR" sz="1400" dirty="0">
                <a:solidFill>
                  <a:prstClr val="black"/>
                </a:solidFill>
              </a:rPr>
              <a:t>2) Yeterlik bilgileri tablosu</a:t>
            </a:r>
            <a:r>
              <a:rPr lang="tr-TR" sz="1400" b="1" dirty="0">
                <a:solidFill>
                  <a:prstClr val="black"/>
                </a:solidFill>
              </a:rPr>
              <a:t> </a:t>
            </a:r>
            <a:endParaRPr lang="tr-TR" sz="1400" dirty="0">
              <a:solidFill>
                <a:prstClr val="black"/>
              </a:solidFill>
            </a:endParaRPr>
          </a:p>
          <a:p>
            <a:pPr fontAlgn="base" hangingPunct="0"/>
            <a:r>
              <a:rPr lang="tr-TR" sz="1400" dirty="0">
                <a:solidFill>
                  <a:prstClr val="black"/>
                </a:solidFill>
              </a:rPr>
              <a:t>3) İş ortaklığı beyannamesi (İhaleye iş ortaklığı olarak teklif verilmesi halinde doldurulacaktır.)</a:t>
            </a:r>
            <a:r>
              <a:rPr lang="x-none" sz="1400" b="1" dirty="0">
                <a:solidFill>
                  <a:prstClr val="black"/>
                </a:solidFill>
              </a:rPr>
              <a:t>  </a:t>
            </a:r>
            <a:r>
              <a:rPr lang="x-none" sz="1400" dirty="0">
                <a:solidFill>
                  <a:prstClr val="black"/>
                </a:solidFill>
              </a:rPr>
              <a:t> </a:t>
            </a:r>
            <a:endParaRPr lang="tr-TR" sz="1400" dirty="0">
              <a:solidFill>
                <a:prstClr val="black"/>
              </a:solidFill>
            </a:endParaRPr>
          </a:p>
          <a:p>
            <a:pPr fontAlgn="base" hangingPunct="0"/>
            <a:r>
              <a:rPr lang="tr-TR" sz="1400" dirty="0">
                <a:solidFill>
                  <a:prstClr val="black"/>
                </a:solidFill>
              </a:rPr>
              <a:t>4) Konsorsiyum beyannamesi (İhaleye konsorsiyum olarak teklif verilmesi halinde doldurulacaktır.) </a:t>
            </a:r>
          </a:p>
          <a:p>
            <a:pPr fontAlgn="base" hangingPunct="0"/>
            <a:r>
              <a:rPr lang="tr-TR" sz="1400" dirty="0">
                <a:solidFill>
                  <a:prstClr val="black"/>
                </a:solidFill>
              </a:rPr>
              <a:t>5) Teknik şartnameye cevaplar ve açıklamalar (Mal alımı ihalelerinde, yeterlik kriteri olarak belirlenmesi halinde doldurulacaktır.)</a:t>
            </a:r>
          </a:p>
        </p:txBody>
      </p:sp>
    </p:spTree>
    <p:extLst>
      <p:ext uri="{BB962C8B-B14F-4D97-AF65-F5344CB8AC3E}">
        <p14:creationId xmlns:p14="http://schemas.microsoft.com/office/powerpoint/2010/main" val="211529928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3AE2A434-6BD2-46EF-BB5D-F8005D67F15E}"/>
              </a:ext>
            </a:extLst>
          </p:cNvPr>
          <p:cNvSpPr>
            <a:spLocks noGrp="1"/>
          </p:cNvSpPr>
          <p:nvPr>
            <p:ph type="title"/>
          </p:nvPr>
        </p:nvSpPr>
        <p:spPr/>
        <p:txBody>
          <a:bodyPr>
            <a:normAutofit fontScale="90000"/>
          </a:bodyPr>
          <a:lstStyle/>
          <a:p>
            <a:pPr algn="ctr"/>
            <a:r>
              <a:rPr lang="tr-TR" dirty="0"/>
              <a:t>Elektronik İhale Usulünde </a:t>
            </a:r>
            <a:br>
              <a:rPr lang="tr-TR" dirty="0"/>
            </a:br>
            <a:r>
              <a:rPr lang="tr-TR" dirty="0"/>
              <a:t>Tekliflerin Hazırlanması ve Sunulması</a:t>
            </a:r>
          </a:p>
        </p:txBody>
      </p:sp>
      <p:sp>
        <p:nvSpPr>
          <p:cNvPr id="3" name="İçerik Yer Tutucusu 2">
            <a:extLst>
              <a:ext uri="{FF2B5EF4-FFF2-40B4-BE49-F238E27FC236}">
                <a16:creationId xmlns:a16="http://schemas.microsoft.com/office/drawing/2014/main" xmlns="" id="{D9822EE6-D37C-449C-A836-034936973ABF}"/>
              </a:ext>
            </a:extLst>
          </p:cNvPr>
          <p:cNvSpPr>
            <a:spLocks noGrp="1"/>
          </p:cNvSpPr>
          <p:nvPr>
            <p:ph idx="1"/>
          </p:nvPr>
        </p:nvSpPr>
        <p:spPr>
          <a:xfrm>
            <a:off x="1628776" y="1809750"/>
            <a:ext cx="10315574" cy="4146388"/>
          </a:xfrm>
        </p:spPr>
        <p:txBody>
          <a:bodyPr>
            <a:normAutofit/>
          </a:bodyPr>
          <a:lstStyle/>
          <a:p>
            <a:pPr>
              <a:spcAft>
                <a:spcPts val="600"/>
              </a:spcAft>
            </a:pPr>
            <a:r>
              <a:rPr lang="tr-TR" sz="3000" dirty="0"/>
              <a:t>   Teklif mektubu ekinde;</a:t>
            </a:r>
          </a:p>
          <a:p>
            <a:pPr>
              <a:spcAft>
                <a:spcPts val="600"/>
              </a:spcAft>
            </a:pPr>
            <a:endParaRPr lang="tr-TR" sz="1000" dirty="0"/>
          </a:p>
          <a:p>
            <a:pPr marL="0" indent="0">
              <a:spcAft>
                <a:spcPts val="600"/>
              </a:spcAft>
              <a:buNone/>
            </a:pPr>
            <a:r>
              <a:rPr lang="tr-TR" sz="3000" dirty="0"/>
              <a:t>    - </a:t>
            </a:r>
            <a:r>
              <a:rPr lang="tr-TR" sz="3000" b="1" u="sng" dirty="0"/>
              <a:t>Birim fiyat </a:t>
            </a:r>
            <a:r>
              <a:rPr lang="tr-TR" sz="3000" u="sng" dirty="0">
                <a:effectLst>
                  <a:outerShdw blurRad="38100" dist="38100" dir="2700000" algn="tl">
                    <a:srgbClr val="000000">
                      <a:alpha val="43137"/>
                    </a:srgbClr>
                  </a:outerShdw>
                </a:effectLst>
              </a:rPr>
              <a:t>üzerinden teklif alınan</a:t>
            </a:r>
            <a:r>
              <a:rPr lang="tr-TR" sz="3000" dirty="0"/>
              <a:t> ihalelerde</a:t>
            </a:r>
          </a:p>
          <a:p>
            <a:pPr marL="0" indent="0">
              <a:spcAft>
                <a:spcPts val="600"/>
              </a:spcAft>
              <a:buNone/>
            </a:pPr>
            <a:r>
              <a:rPr lang="tr-TR" sz="3000" dirty="0"/>
              <a:t> </a:t>
            </a:r>
            <a:r>
              <a:rPr lang="tr-TR" sz="3000" b="1" dirty="0">
                <a:solidFill>
                  <a:srgbClr val="FF0000"/>
                </a:solidFill>
              </a:rPr>
              <a:t>'Birim Fiyat Teklif Cetveli',</a:t>
            </a:r>
          </a:p>
          <a:p>
            <a:pPr marL="0" indent="0">
              <a:spcAft>
                <a:spcPts val="600"/>
              </a:spcAft>
              <a:buNone/>
            </a:pPr>
            <a:endParaRPr lang="tr-TR" sz="1000" dirty="0"/>
          </a:p>
          <a:p>
            <a:pPr marL="0" indent="0">
              <a:spcAft>
                <a:spcPts val="600"/>
              </a:spcAft>
              <a:buNone/>
            </a:pPr>
            <a:r>
              <a:rPr lang="tr-TR" sz="3000" dirty="0"/>
              <a:t>    - Katılım ve yeterlik kriterlerine ilişkin bilgilerin </a:t>
            </a:r>
            <a:r>
              <a:rPr lang="tr-TR" sz="3000" dirty="0">
                <a:effectLst>
                  <a:outerShdw blurRad="38100" dist="38100" dir="2700000" algn="tl">
                    <a:srgbClr val="000000">
                      <a:alpha val="43137"/>
                    </a:srgbClr>
                  </a:outerShdw>
                </a:effectLst>
              </a:rPr>
              <a:t>beyan edileceği </a:t>
            </a:r>
            <a:r>
              <a:rPr lang="tr-TR" sz="3000" b="1" dirty="0">
                <a:solidFill>
                  <a:srgbClr val="FF0000"/>
                </a:solidFill>
              </a:rPr>
              <a:t>'Yeterlik Bilgileri Tablosu'</a:t>
            </a:r>
            <a:r>
              <a:rPr lang="tr-TR" sz="3000" dirty="0">
                <a:solidFill>
                  <a:srgbClr val="FF0000"/>
                </a:solidFill>
              </a:rPr>
              <a:t>,</a:t>
            </a:r>
          </a:p>
          <a:p>
            <a:endParaRPr lang="tr-TR" dirty="0"/>
          </a:p>
        </p:txBody>
      </p:sp>
      <p:sp>
        <p:nvSpPr>
          <p:cNvPr id="4" name="Slayt Numarası Yer Tutucusu 3">
            <a:extLst>
              <a:ext uri="{FF2B5EF4-FFF2-40B4-BE49-F238E27FC236}">
                <a16:creationId xmlns:a16="http://schemas.microsoft.com/office/drawing/2014/main" xmlns="" id="{63419E59-AF7C-4FE8-A7D1-76B55A9FB6E4}"/>
              </a:ext>
            </a:extLst>
          </p:cNvPr>
          <p:cNvSpPr>
            <a:spLocks noGrp="1"/>
          </p:cNvSpPr>
          <p:nvPr>
            <p:ph type="sldNum" sz="quarter" idx="12"/>
          </p:nvPr>
        </p:nvSpPr>
        <p:spPr/>
        <p:txBody>
          <a:bodyPr/>
          <a:lstStyle/>
          <a:p>
            <a:fld id="{DF1F79AB-9229-4814-A1F8-FDBD1522D16E}" type="slidenum">
              <a:rPr lang="tr-TR" smtClean="0">
                <a:solidFill>
                  <a:srgbClr val="E7DEC9">
                    <a:shade val="50000"/>
                    <a:satMod val="200000"/>
                  </a:srgbClr>
                </a:solidFill>
              </a:rPr>
              <a:pPr/>
              <a:t>96</a:t>
            </a:fld>
            <a:endParaRPr lang="tr-TR">
              <a:solidFill>
                <a:srgbClr val="E7DEC9">
                  <a:shade val="50000"/>
                  <a:satMod val="200000"/>
                </a:srgbClr>
              </a:solidFill>
            </a:endParaRPr>
          </a:p>
        </p:txBody>
      </p:sp>
    </p:spTree>
    <p:extLst>
      <p:ext uri="{BB962C8B-B14F-4D97-AF65-F5344CB8AC3E}">
        <p14:creationId xmlns:p14="http://schemas.microsoft.com/office/powerpoint/2010/main" val="53184513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3DE7883C-E2E4-43B3-A280-E7D26DE49261}"/>
              </a:ext>
            </a:extLst>
          </p:cNvPr>
          <p:cNvSpPr>
            <a:spLocks noGrp="1"/>
          </p:cNvSpPr>
          <p:nvPr>
            <p:ph type="title"/>
          </p:nvPr>
        </p:nvSpPr>
        <p:spPr/>
        <p:txBody>
          <a:bodyPr>
            <a:normAutofit fontScale="90000"/>
          </a:bodyPr>
          <a:lstStyle/>
          <a:p>
            <a:pPr algn="ctr"/>
            <a:r>
              <a:rPr lang="tr-TR" dirty="0"/>
              <a:t>Elektronik İhale Usulünde </a:t>
            </a:r>
            <a:br>
              <a:rPr lang="tr-TR" dirty="0"/>
            </a:br>
            <a:r>
              <a:rPr lang="tr-TR" dirty="0"/>
              <a:t>Tekliflerin Hazırlanması ve Sunulması</a:t>
            </a:r>
          </a:p>
        </p:txBody>
      </p:sp>
      <p:sp>
        <p:nvSpPr>
          <p:cNvPr id="3" name="İçerik Yer Tutucusu 2">
            <a:extLst>
              <a:ext uri="{FF2B5EF4-FFF2-40B4-BE49-F238E27FC236}">
                <a16:creationId xmlns:a16="http://schemas.microsoft.com/office/drawing/2014/main" xmlns="" id="{5EB4DB51-9F5F-4EC9-81D4-955FE4FE8D99}"/>
              </a:ext>
            </a:extLst>
          </p:cNvPr>
          <p:cNvSpPr>
            <a:spLocks noGrp="1"/>
          </p:cNvSpPr>
          <p:nvPr>
            <p:ph idx="1"/>
          </p:nvPr>
        </p:nvSpPr>
        <p:spPr>
          <a:xfrm>
            <a:off x="1504950" y="1866900"/>
            <a:ext cx="10428904" cy="4716462"/>
          </a:xfrm>
        </p:spPr>
        <p:txBody>
          <a:bodyPr>
            <a:normAutofit fontScale="92500" lnSpcReduction="10000"/>
          </a:bodyPr>
          <a:lstStyle/>
          <a:p>
            <a:pPr marL="0" indent="0">
              <a:spcAft>
                <a:spcPts val="600"/>
              </a:spcAft>
              <a:buNone/>
            </a:pPr>
            <a:r>
              <a:rPr lang="tr-TR" sz="3200" dirty="0"/>
              <a:t>    - İhaleye </a:t>
            </a:r>
            <a:r>
              <a:rPr lang="tr-TR" sz="3200" dirty="0">
                <a:effectLst>
                  <a:outerShdw blurRad="38100" dist="38100" dir="2700000" algn="tl">
                    <a:srgbClr val="000000">
                      <a:alpha val="43137"/>
                    </a:srgbClr>
                  </a:outerShdw>
                </a:effectLst>
              </a:rPr>
              <a:t>iş ortaklığı</a:t>
            </a:r>
            <a:r>
              <a:rPr lang="tr-TR" sz="3200" dirty="0"/>
              <a:t> olarak teklif verilmesi halinde </a:t>
            </a:r>
            <a:r>
              <a:rPr lang="tr-TR" b="1" dirty="0">
                <a:solidFill>
                  <a:srgbClr val="FF0000"/>
                </a:solidFill>
              </a:rPr>
              <a:t>'</a:t>
            </a:r>
            <a:r>
              <a:rPr lang="tr-TR" sz="3200" b="1" dirty="0">
                <a:solidFill>
                  <a:srgbClr val="FF0000"/>
                </a:solidFill>
              </a:rPr>
              <a:t>İş Ortaklığı Beyannamesi</a:t>
            </a:r>
            <a:r>
              <a:rPr lang="tr-TR" b="1" dirty="0">
                <a:solidFill>
                  <a:srgbClr val="FF0000"/>
                </a:solidFill>
              </a:rPr>
              <a:t>'</a:t>
            </a:r>
            <a:r>
              <a:rPr lang="tr-TR" sz="3200" b="1" dirty="0">
                <a:solidFill>
                  <a:srgbClr val="FF0000"/>
                </a:solidFill>
              </a:rPr>
              <a:t>, </a:t>
            </a:r>
          </a:p>
          <a:p>
            <a:pPr>
              <a:spcAft>
                <a:spcPts val="600"/>
              </a:spcAft>
            </a:pPr>
            <a:endParaRPr lang="tr-TR" sz="1100" dirty="0"/>
          </a:p>
          <a:p>
            <a:pPr marL="0" indent="0">
              <a:spcAft>
                <a:spcPts val="600"/>
              </a:spcAft>
              <a:buNone/>
            </a:pPr>
            <a:r>
              <a:rPr lang="tr-TR" sz="3200" dirty="0"/>
              <a:t>    - İhaleye </a:t>
            </a:r>
            <a:r>
              <a:rPr lang="tr-TR" sz="3200" dirty="0">
                <a:effectLst>
                  <a:outerShdw blurRad="38100" dist="38100" dir="2700000" algn="tl">
                    <a:srgbClr val="000000">
                      <a:alpha val="43137"/>
                    </a:srgbClr>
                  </a:outerShdw>
                </a:effectLst>
              </a:rPr>
              <a:t>konsorsiyum</a:t>
            </a:r>
            <a:r>
              <a:rPr lang="tr-TR" sz="3200" dirty="0"/>
              <a:t> olarak teklif verilmesi halinde </a:t>
            </a:r>
            <a:r>
              <a:rPr lang="tr-TR" b="1" dirty="0">
                <a:solidFill>
                  <a:srgbClr val="FF0000"/>
                </a:solidFill>
              </a:rPr>
              <a:t>'</a:t>
            </a:r>
            <a:r>
              <a:rPr lang="tr-TR" sz="3200" b="1" dirty="0">
                <a:solidFill>
                  <a:srgbClr val="FF0000"/>
                </a:solidFill>
              </a:rPr>
              <a:t>Konsorsiyum Beyannamesi</a:t>
            </a:r>
            <a:r>
              <a:rPr lang="tr-TR" b="1" dirty="0">
                <a:solidFill>
                  <a:srgbClr val="FF0000"/>
                </a:solidFill>
              </a:rPr>
              <a:t>'</a:t>
            </a:r>
            <a:r>
              <a:rPr lang="tr-TR" sz="3200" b="1" dirty="0">
                <a:solidFill>
                  <a:srgbClr val="FF0000"/>
                </a:solidFill>
              </a:rPr>
              <a:t>, </a:t>
            </a:r>
          </a:p>
          <a:p>
            <a:pPr marL="0" indent="0">
              <a:spcAft>
                <a:spcPts val="600"/>
              </a:spcAft>
              <a:buNone/>
            </a:pPr>
            <a:endParaRPr lang="tr-TR" sz="1200" dirty="0"/>
          </a:p>
          <a:p>
            <a:pPr marL="0" indent="0">
              <a:spcAft>
                <a:spcPts val="600"/>
              </a:spcAft>
              <a:buNone/>
            </a:pPr>
            <a:r>
              <a:rPr lang="tr-TR" sz="3000" dirty="0"/>
              <a:t>    - </a:t>
            </a:r>
            <a:r>
              <a:rPr lang="tr-TR" sz="3500" b="1" dirty="0"/>
              <a:t>Mal alımı ihalelerinde </a:t>
            </a:r>
            <a:r>
              <a:rPr lang="tr-TR" sz="3500" dirty="0">
                <a:effectLst>
                  <a:outerShdw blurRad="38100" dist="38100" dir="2700000" algn="tl">
                    <a:srgbClr val="000000">
                      <a:alpha val="43137"/>
                    </a:srgbClr>
                  </a:outerShdw>
                </a:effectLst>
              </a:rPr>
              <a:t>yeterlik kriteri olarak belirlenmesi halinde</a:t>
            </a:r>
            <a:r>
              <a:rPr lang="tr-TR" sz="3500" dirty="0"/>
              <a:t> </a:t>
            </a:r>
            <a:r>
              <a:rPr lang="tr-TR" sz="3600" b="1" dirty="0">
                <a:solidFill>
                  <a:srgbClr val="FF0000"/>
                </a:solidFill>
              </a:rPr>
              <a:t>'</a:t>
            </a:r>
            <a:r>
              <a:rPr lang="tr-TR" sz="3500" b="1" dirty="0">
                <a:solidFill>
                  <a:srgbClr val="FF0000"/>
                </a:solidFill>
              </a:rPr>
              <a:t>Teknik Şartnameye Cevaplar ve Açıklamalar</a:t>
            </a:r>
            <a:r>
              <a:rPr lang="tr-TR" sz="3600" b="1" dirty="0">
                <a:solidFill>
                  <a:srgbClr val="FF0000"/>
                </a:solidFill>
              </a:rPr>
              <a:t>'</a:t>
            </a:r>
            <a:endParaRPr lang="tr-TR" sz="3500" dirty="0">
              <a:solidFill>
                <a:srgbClr val="FF0000"/>
              </a:solidFill>
            </a:endParaRPr>
          </a:p>
          <a:p>
            <a:pPr marL="0" indent="0">
              <a:buNone/>
            </a:pPr>
            <a:r>
              <a:rPr lang="tr-TR" sz="3500" dirty="0"/>
              <a:t>      </a:t>
            </a:r>
            <a:r>
              <a:rPr lang="tr-TR" sz="3500" b="1" dirty="0"/>
              <a:t>Sunulur. </a:t>
            </a:r>
            <a:endParaRPr lang="en-GB" sz="3500" b="1" dirty="0">
              <a:cs typeface="Arial" pitchFamily="34" charset="0"/>
            </a:endParaRPr>
          </a:p>
          <a:p>
            <a:endParaRPr lang="tr-TR" dirty="0"/>
          </a:p>
        </p:txBody>
      </p:sp>
      <p:sp>
        <p:nvSpPr>
          <p:cNvPr id="4" name="Slayt Numarası Yer Tutucusu 3">
            <a:extLst>
              <a:ext uri="{FF2B5EF4-FFF2-40B4-BE49-F238E27FC236}">
                <a16:creationId xmlns:a16="http://schemas.microsoft.com/office/drawing/2014/main" xmlns="" id="{52201E7D-A83A-4DE1-9DE6-046427E9A520}"/>
              </a:ext>
            </a:extLst>
          </p:cNvPr>
          <p:cNvSpPr>
            <a:spLocks noGrp="1"/>
          </p:cNvSpPr>
          <p:nvPr>
            <p:ph type="sldNum" sz="quarter" idx="12"/>
          </p:nvPr>
        </p:nvSpPr>
        <p:spPr/>
        <p:txBody>
          <a:bodyPr/>
          <a:lstStyle/>
          <a:p>
            <a:fld id="{DF1F79AB-9229-4814-A1F8-FDBD1522D16E}" type="slidenum">
              <a:rPr lang="tr-TR" smtClean="0">
                <a:solidFill>
                  <a:srgbClr val="E7DEC9">
                    <a:shade val="50000"/>
                    <a:satMod val="200000"/>
                  </a:srgbClr>
                </a:solidFill>
              </a:rPr>
              <a:pPr/>
              <a:t>97</a:t>
            </a:fld>
            <a:endParaRPr lang="tr-TR">
              <a:solidFill>
                <a:srgbClr val="E7DEC9">
                  <a:shade val="50000"/>
                  <a:satMod val="200000"/>
                </a:srgbClr>
              </a:solidFill>
            </a:endParaRPr>
          </a:p>
        </p:txBody>
      </p:sp>
    </p:spTree>
    <p:extLst>
      <p:ext uri="{BB962C8B-B14F-4D97-AF65-F5344CB8AC3E}">
        <p14:creationId xmlns:p14="http://schemas.microsoft.com/office/powerpoint/2010/main" val="154591511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42F354A6-E2BC-4264-8212-B9E7CF8298BE}"/>
              </a:ext>
            </a:extLst>
          </p:cNvPr>
          <p:cNvSpPr>
            <a:spLocks noGrp="1"/>
          </p:cNvSpPr>
          <p:nvPr>
            <p:ph type="title"/>
          </p:nvPr>
        </p:nvSpPr>
        <p:spPr/>
        <p:txBody>
          <a:bodyPr>
            <a:normAutofit fontScale="90000"/>
          </a:bodyPr>
          <a:lstStyle/>
          <a:p>
            <a:pPr algn="ctr"/>
            <a:r>
              <a:rPr lang="tr-TR" dirty="0"/>
              <a:t>Elektronik İhale Usulünde </a:t>
            </a:r>
            <a:br>
              <a:rPr lang="tr-TR" dirty="0"/>
            </a:br>
            <a:r>
              <a:rPr lang="tr-TR" dirty="0"/>
              <a:t>Tekliflerin Hazırlanması ve Sunulması</a:t>
            </a:r>
          </a:p>
        </p:txBody>
      </p:sp>
      <p:sp>
        <p:nvSpPr>
          <p:cNvPr id="3" name="İçerik Yer Tutucusu 2">
            <a:extLst>
              <a:ext uri="{FF2B5EF4-FFF2-40B4-BE49-F238E27FC236}">
                <a16:creationId xmlns:a16="http://schemas.microsoft.com/office/drawing/2014/main" xmlns="" id="{BA08CF72-EE8C-44A5-AE00-23DC2C77C0D0}"/>
              </a:ext>
            </a:extLst>
          </p:cNvPr>
          <p:cNvSpPr>
            <a:spLocks noGrp="1"/>
          </p:cNvSpPr>
          <p:nvPr>
            <p:ph idx="1"/>
          </p:nvPr>
        </p:nvSpPr>
        <p:spPr>
          <a:xfrm>
            <a:off x="1476375" y="1819276"/>
            <a:ext cx="10591800" cy="4866532"/>
          </a:xfrm>
        </p:spPr>
        <p:txBody>
          <a:bodyPr>
            <a:noAutofit/>
          </a:bodyPr>
          <a:lstStyle/>
          <a:p>
            <a:pPr marL="82296" indent="0">
              <a:buNone/>
            </a:pPr>
            <a:r>
              <a:rPr lang="tr-TR" sz="3200" dirty="0"/>
              <a:t>     - </a:t>
            </a:r>
            <a:r>
              <a:rPr lang="tr-TR" sz="3200" u="sng" dirty="0">
                <a:solidFill>
                  <a:srgbClr val="C00000"/>
                </a:solidFill>
              </a:rPr>
              <a:t>*</a:t>
            </a:r>
            <a:r>
              <a:rPr lang="tr-TR" b="1" u="sng" dirty="0">
                <a:solidFill>
                  <a:srgbClr val="C00000"/>
                </a:solidFill>
              </a:rPr>
              <a:t>Teklif mektubunun imzalanması</a:t>
            </a:r>
            <a:r>
              <a:rPr lang="tr-TR" b="1" dirty="0">
                <a:solidFill>
                  <a:srgbClr val="C00000"/>
                </a:solidFill>
              </a:rPr>
              <a:t>, (e-imza ile)</a:t>
            </a:r>
          </a:p>
          <a:p>
            <a:pPr marL="82296" indent="0">
              <a:buNone/>
            </a:pPr>
            <a:endParaRPr lang="tr-TR" sz="1500" b="1" dirty="0">
              <a:solidFill>
                <a:srgbClr val="C00000"/>
              </a:solidFill>
            </a:endParaRPr>
          </a:p>
          <a:p>
            <a:r>
              <a:rPr lang="tr-TR" dirty="0">
                <a:effectLst>
                  <a:outerShdw blurRad="38100" dist="38100" dir="2700000" algn="tl">
                    <a:srgbClr val="000000">
                      <a:alpha val="43137"/>
                    </a:srgbClr>
                  </a:outerShdw>
                </a:effectLst>
              </a:rPr>
              <a:t>    </a:t>
            </a:r>
            <a:r>
              <a:rPr lang="tr-TR" b="1" dirty="0">
                <a:effectLst>
                  <a:outerShdw blurRad="38100" dist="38100" dir="2700000" algn="tl">
                    <a:srgbClr val="000000">
                      <a:alpha val="43137"/>
                    </a:srgbClr>
                  </a:outerShdw>
                </a:effectLst>
              </a:rPr>
              <a:t>Teklif </a:t>
            </a:r>
            <a:r>
              <a:rPr lang="tr-TR" b="1" dirty="0" smtClean="0">
                <a:effectLst>
                  <a:outerShdw blurRad="38100" dist="38100" dir="2700000" algn="tl">
                    <a:srgbClr val="000000">
                      <a:alpha val="43137"/>
                    </a:srgbClr>
                  </a:outerShdw>
                </a:effectLst>
              </a:rPr>
              <a:t>mektubu </a:t>
            </a:r>
            <a:r>
              <a:rPr lang="tr-TR" u="sng" dirty="0" smtClean="0">
                <a:effectLst>
                  <a:outerShdw blurRad="38100" dist="38100" dir="2700000" algn="tl">
                    <a:srgbClr val="000000">
                      <a:alpha val="43137"/>
                    </a:srgbClr>
                  </a:outerShdw>
                </a:effectLst>
              </a:rPr>
              <a:t>EKAP üzerinde</a:t>
            </a:r>
            <a:r>
              <a:rPr lang="tr-TR" dirty="0" smtClean="0">
                <a:effectLst>
                  <a:outerShdw blurRad="38100" dist="38100" dir="2700000" algn="tl">
                    <a:srgbClr val="000000">
                      <a:alpha val="43137"/>
                    </a:srgbClr>
                  </a:outerShdw>
                </a:effectLst>
              </a:rPr>
              <a:t> hazırlandıktan sonra</a:t>
            </a:r>
            <a:r>
              <a:rPr lang="tr-TR" b="1" dirty="0" smtClean="0">
                <a:effectLst>
                  <a:outerShdw blurRad="38100" dist="38100" dir="2700000" algn="tl">
                    <a:srgbClr val="000000">
                      <a:alpha val="43137"/>
                    </a:srgbClr>
                  </a:outerShdw>
                </a:effectLst>
              </a:rPr>
              <a:t>, </a:t>
            </a:r>
            <a:r>
              <a:rPr lang="tr-TR" b="1" u="sng" dirty="0">
                <a:solidFill>
                  <a:srgbClr val="FF0000"/>
                </a:solidFill>
              </a:rPr>
              <a:t>teklif vermeye yetkili kişi</a:t>
            </a:r>
            <a:r>
              <a:rPr lang="tr-TR" b="1" dirty="0">
                <a:solidFill>
                  <a:srgbClr val="FF0000"/>
                </a:solidFill>
              </a:rPr>
              <a:t> </a:t>
            </a:r>
            <a:r>
              <a:rPr lang="tr-TR" dirty="0" smtClean="0"/>
              <a:t>tarafından</a:t>
            </a:r>
          </a:p>
          <a:p>
            <a:pPr marL="82296" indent="0">
              <a:buNone/>
            </a:pPr>
            <a:r>
              <a:rPr lang="tr-TR" dirty="0"/>
              <a:t> </a:t>
            </a:r>
            <a:r>
              <a:rPr lang="tr-TR" dirty="0" smtClean="0"/>
              <a:t>  </a:t>
            </a:r>
            <a:r>
              <a:rPr lang="tr-TR" b="1" dirty="0" smtClean="0"/>
              <a:t>EKAP üzerinde</a:t>
            </a:r>
            <a:r>
              <a:rPr lang="tr-TR" dirty="0" smtClean="0"/>
              <a:t> </a:t>
            </a:r>
            <a:r>
              <a:rPr lang="tr-TR" b="1" u="sng" dirty="0" smtClean="0"/>
              <a:t>"e-imza"</a:t>
            </a:r>
            <a:r>
              <a:rPr lang="tr-TR" dirty="0" smtClean="0"/>
              <a:t> </a:t>
            </a:r>
            <a:r>
              <a:rPr lang="tr-TR" dirty="0"/>
              <a:t>kullanılarak </a:t>
            </a:r>
            <a:r>
              <a:rPr lang="tr-TR" u="sng" dirty="0">
                <a:effectLst>
                  <a:outerShdw blurRad="38100" dist="38100" dir="2700000" algn="tl">
                    <a:srgbClr val="000000">
                      <a:alpha val="43137"/>
                    </a:srgbClr>
                  </a:outerShdw>
                </a:effectLst>
              </a:rPr>
              <a:t>imzalanacaktır.</a:t>
            </a:r>
          </a:p>
          <a:p>
            <a:endParaRPr lang="tr-TR" sz="1500" b="1" dirty="0"/>
          </a:p>
          <a:p>
            <a:pPr marL="82296" indent="0">
              <a:buNone/>
            </a:pPr>
            <a:r>
              <a:rPr lang="tr-TR" sz="4000" dirty="0"/>
              <a:t>     * </a:t>
            </a:r>
            <a:r>
              <a:rPr lang="tr-TR" dirty="0">
                <a:effectLst>
                  <a:outerShdw blurRad="38100" dist="38100" dir="2700000" algn="tl">
                    <a:srgbClr val="000000">
                      <a:alpha val="43137"/>
                    </a:srgbClr>
                  </a:outerShdw>
                </a:effectLst>
              </a:rPr>
              <a:t>İstekliler tarafından </a:t>
            </a:r>
            <a:r>
              <a:rPr lang="tr-TR" dirty="0"/>
              <a:t>sadece teklif mektubu</a:t>
            </a:r>
          </a:p>
          <a:p>
            <a:pPr marL="82296" indent="0">
              <a:buNone/>
            </a:pPr>
            <a:r>
              <a:rPr lang="tr-TR" dirty="0"/>
              <a:t>    </a:t>
            </a:r>
            <a:r>
              <a:rPr lang="tr-TR" b="1" u="sng" dirty="0"/>
              <a:t>e-imza ile </a:t>
            </a:r>
            <a:r>
              <a:rPr lang="tr-TR" dirty="0"/>
              <a:t>imzalanacak, diğer belgeler teklif mektubunun</a:t>
            </a:r>
          </a:p>
          <a:p>
            <a:pPr marL="82296" indent="0">
              <a:buNone/>
            </a:pPr>
            <a:r>
              <a:rPr lang="tr-TR" dirty="0"/>
              <a:t>    ekidir.</a:t>
            </a:r>
            <a:endParaRPr lang="tr-TR" b="1" dirty="0"/>
          </a:p>
          <a:p>
            <a:pPr marL="82296" indent="0">
              <a:buNone/>
            </a:pPr>
            <a:endParaRPr lang="tr-TR" b="1" dirty="0"/>
          </a:p>
        </p:txBody>
      </p:sp>
      <p:sp>
        <p:nvSpPr>
          <p:cNvPr id="4" name="Slayt Numarası Yer Tutucusu 3">
            <a:extLst>
              <a:ext uri="{FF2B5EF4-FFF2-40B4-BE49-F238E27FC236}">
                <a16:creationId xmlns:a16="http://schemas.microsoft.com/office/drawing/2014/main" xmlns="" id="{18C5231D-900A-459D-B27B-BF6015F0334B}"/>
              </a:ext>
            </a:extLst>
          </p:cNvPr>
          <p:cNvSpPr>
            <a:spLocks noGrp="1"/>
          </p:cNvSpPr>
          <p:nvPr>
            <p:ph type="sldNum" sz="quarter" idx="12"/>
          </p:nvPr>
        </p:nvSpPr>
        <p:spPr/>
        <p:txBody>
          <a:bodyPr/>
          <a:lstStyle/>
          <a:p>
            <a:fld id="{DF1F79AB-9229-4814-A1F8-FDBD1522D16E}" type="slidenum">
              <a:rPr lang="tr-TR" smtClean="0">
                <a:solidFill>
                  <a:srgbClr val="E7DEC9">
                    <a:shade val="50000"/>
                    <a:satMod val="200000"/>
                  </a:srgbClr>
                </a:solidFill>
              </a:rPr>
              <a:pPr/>
              <a:t>98</a:t>
            </a:fld>
            <a:endParaRPr lang="tr-TR">
              <a:solidFill>
                <a:srgbClr val="E7DEC9">
                  <a:shade val="50000"/>
                  <a:satMod val="200000"/>
                </a:srgbClr>
              </a:solidFill>
            </a:endParaRPr>
          </a:p>
        </p:txBody>
      </p:sp>
      <p:sp>
        <p:nvSpPr>
          <p:cNvPr id="5" name="İçerik Yer Tutucusu 2">
            <a:extLst>
              <a:ext uri="{FF2B5EF4-FFF2-40B4-BE49-F238E27FC236}">
                <a16:creationId xmlns:a16="http://schemas.microsoft.com/office/drawing/2014/main" xmlns="" id="{BA08CF72-EE8C-44A5-AE00-23DC2C77C0D0}"/>
              </a:ext>
            </a:extLst>
          </p:cNvPr>
          <p:cNvSpPr txBox="1">
            <a:spLocks/>
          </p:cNvSpPr>
          <p:nvPr/>
        </p:nvSpPr>
        <p:spPr>
          <a:xfrm>
            <a:off x="4505326" y="6191250"/>
            <a:ext cx="7124700" cy="371475"/>
          </a:xfrm>
          <a:prstGeom prst="rect">
            <a:avLst/>
          </a:prstGeom>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defTabSz="914400">
              <a:buClr>
                <a:srgbClr val="3891A7"/>
              </a:buClr>
              <a:buFont typeface="Wingdings 2"/>
              <a:buNone/>
            </a:pPr>
            <a:r>
              <a:rPr lang="tr-TR" sz="1500" dirty="0">
                <a:solidFill>
                  <a:prstClr val="black"/>
                </a:solidFill>
              </a:rPr>
              <a:t>    </a:t>
            </a:r>
            <a:endParaRPr lang="tr-TR" sz="1200" b="1" dirty="0">
              <a:solidFill>
                <a:prstClr val="black"/>
              </a:solidFill>
            </a:endParaRPr>
          </a:p>
        </p:txBody>
      </p:sp>
    </p:spTree>
    <p:extLst>
      <p:ext uri="{BB962C8B-B14F-4D97-AF65-F5344CB8AC3E}">
        <p14:creationId xmlns:p14="http://schemas.microsoft.com/office/powerpoint/2010/main" val="87188268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42F354A6-E2BC-4264-8212-B9E7CF8298BE}"/>
              </a:ext>
            </a:extLst>
          </p:cNvPr>
          <p:cNvSpPr>
            <a:spLocks noGrp="1"/>
          </p:cNvSpPr>
          <p:nvPr>
            <p:ph type="title"/>
          </p:nvPr>
        </p:nvSpPr>
        <p:spPr/>
        <p:txBody>
          <a:bodyPr>
            <a:normAutofit fontScale="90000"/>
          </a:bodyPr>
          <a:lstStyle/>
          <a:p>
            <a:pPr algn="ctr"/>
            <a:r>
              <a:rPr lang="tr-TR" dirty="0"/>
              <a:t>Elektronik İhale Usulünde </a:t>
            </a:r>
            <a:br>
              <a:rPr lang="tr-TR" dirty="0"/>
            </a:br>
            <a:r>
              <a:rPr lang="tr-TR" dirty="0"/>
              <a:t>Tekliflerin Hazırlanması ve Sunulması</a:t>
            </a:r>
          </a:p>
        </p:txBody>
      </p:sp>
      <p:sp>
        <p:nvSpPr>
          <p:cNvPr id="3" name="İçerik Yer Tutucusu 2">
            <a:extLst>
              <a:ext uri="{FF2B5EF4-FFF2-40B4-BE49-F238E27FC236}">
                <a16:creationId xmlns:a16="http://schemas.microsoft.com/office/drawing/2014/main" xmlns="" id="{BA08CF72-EE8C-44A5-AE00-23DC2C77C0D0}"/>
              </a:ext>
            </a:extLst>
          </p:cNvPr>
          <p:cNvSpPr>
            <a:spLocks noGrp="1"/>
          </p:cNvSpPr>
          <p:nvPr>
            <p:ph idx="1"/>
          </p:nvPr>
        </p:nvSpPr>
        <p:spPr>
          <a:xfrm>
            <a:off x="1523999" y="1894113"/>
            <a:ext cx="5095875" cy="4179499"/>
          </a:xfrm>
        </p:spPr>
        <p:txBody>
          <a:bodyPr>
            <a:noAutofit/>
          </a:bodyPr>
          <a:lstStyle/>
          <a:p>
            <a:r>
              <a:rPr lang="tr-TR" sz="3200" b="1" dirty="0"/>
              <a:t>    </a:t>
            </a:r>
            <a:r>
              <a:rPr lang="tr-TR" sz="3600" b="1" dirty="0">
                <a:solidFill>
                  <a:srgbClr val="FF0000"/>
                </a:solidFill>
              </a:rPr>
              <a:t>e-teklifin</a:t>
            </a:r>
          </a:p>
          <a:p>
            <a:pPr marL="0" indent="0">
              <a:buNone/>
            </a:pPr>
            <a:r>
              <a:rPr lang="tr-TR" sz="3200" b="1" dirty="0"/>
              <a:t>     Ortak girişimlerde </a:t>
            </a:r>
          </a:p>
          <a:p>
            <a:pPr marL="0" indent="0">
              <a:buNone/>
            </a:pPr>
            <a:r>
              <a:rPr lang="tr-TR" sz="3200" b="1" dirty="0"/>
              <a:t>     </a:t>
            </a:r>
            <a:r>
              <a:rPr lang="tr-TR" sz="3200" b="1" u="sng" dirty="0"/>
              <a:t>ortakların tamamı  </a:t>
            </a:r>
            <a:r>
              <a:rPr lang="tr-TR" sz="3200" dirty="0"/>
              <a:t>tarafından</a:t>
            </a:r>
          </a:p>
          <a:p>
            <a:pPr marL="0" indent="0">
              <a:buNone/>
            </a:pPr>
            <a:r>
              <a:rPr lang="tr-TR" sz="3200" dirty="0"/>
              <a:t>     </a:t>
            </a:r>
            <a:r>
              <a:rPr lang="tr-TR" b="1" u="sng" dirty="0">
                <a:solidFill>
                  <a:srgbClr val="FF0000"/>
                </a:solidFill>
              </a:rPr>
              <a:t>"</a:t>
            </a:r>
            <a:r>
              <a:rPr lang="tr-TR" sz="3200" b="1" u="sng" dirty="0">
                <a:solidFill>
                  <a:srgbClr val="FF0000"/>
                </a:solidFill>
              </a:rPr>
              <a:t>e-imza ile" </a:t>
            </a:r>
            <a:r>
              <a:rPr lang="tr-TR" sz="3200" u="sng" dirty="0">
                <a:solidFill>
                  <a:srgbClr val="FF0000"/>
                </a:solidFill>
              </a:rPr>
              <a:t>imzalanması </a:t>
            </a:r>
            <a:r>
              <a:rPr lang="tr-TR" sz="3200" b="1" u="sng" dirty="0">
                <a:solidFill>
                  <a:srgbClr val="FF0000"/>
                </a:solidFill>
              </a:rPr>
              <a:t>zorunludur. </a:t>
            </a:r>
          </a:p>
        </p:txBody>
      </p:sp>
      <p:sp>
        <p:nvSpPr>
          <p:cNvPr id="4" name="Slayt Numarası Yer Tutucusu 3">
            <a:extLst>
              <a:ext uri="{FF2B5EF4-FFF2-40B4-BE49-F238E27FC236}">
                <a16:creationId xmlns:a16="http://schemas.microsoft.com/office/drawing/2014/main" xmlns="" id="{18C5231D-900A-459D-B27B-BF6015F0334B}"/>
              </a:ext>
            </a:extLst>
          </p:cNvPr>
          <p:cNvSpPr>
            <a:spLocks noGrp="1"/>
          </p:cNvSpPr>
          <p:nvPr>
            <p:ph type="sldNum" sz="quarter" idx="12"/>
          </p:nvPr>
        </p:nvSpPr>
        <p:spPr/>
        <p:txBody>
          <a:bodyPr/>
          <a:lstStyle/>
          <a:p>
            <a:fld id="{DF1F79AB-9229-4814-A1F8-FDBD1522D16E}" type="slidenum">
              <a:rPr lang="tr-TR" smtClean="0">
                <a:solidFill>
                  <a:srgbClr val="E7DEC9">
                    <a:shade val="50000"/>
                    <a:satMod val="200000"/>
                  </a:srgbClr>
                </a:solidFill>
              </a:rPr>
              <a:pPr/>
              <a:t>99</a:t>
            </a:fld>
            <a:endParaRPr lang="tr-TR">
              <a:solidFill>
                <a:srgbClr val="E7DEC9">
                  <a:shade val="50000"/>
                  <a:satMod val="200000"/>
                </a:srgbClr>
              </a:solidFill>
            </a:endParaRPr>
          </a:p>
        </p:txBody>
      </p:sp>
      <p:pic>
        <p:nvPicPr>
          <p:cNvPr id="2050" name="Picture 2" descr="ihale e ile ilgili gÃ¶rsel sonucu">
            <a:extLst>
              <a:ext uri="{FF2B5EF4-FFF2-40B4-BE49-F238E27FC236}">
                <a16:creationId xmlns:a16="http://schemas.microsoft.com/office/drawing/2014/main" xmlns="" id="{420D4666-58F6-446E-8FB7-2C2572EC7B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2275" y="1912424"/>
            <a:ext cx="4914378" cy="4161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77408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ündönümü">
  <a:themeElements>
    <a:clrScheme name="Gündönümü">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Gündönümü">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Gündönümü">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12898</TotalTime>
  <Words>8682</Words>
  <Application>Microsoft Office PowerPoint</Application>
  <PresentationFormat>Özel</PresentationFormat>
  <Paragraphs>2066</Paragraphs>
  <Slides>190</Slides>
  <Notes>28</Notes>
  <HiddenSlides>0</HiddenSlides>
  <MMClips>0</MMClips>
  <ScaleCrop>false</ScaleCrop>
  <HeadingPairs>
    <vt:vector size="4" baseType="variant">
      <vt:variant>
        <vt:lpstr>Tema</vt:lpstr>
      </vt:variant>
      <vt:variant>
        <vt:i4>1</vt:i4>
      </vt:variant>
      <vt:variant>
        <vt:lpstr>Slayt Başlıkları</vt:lpstr>
      </vt:variant>
      <vt:variant>
        <vt:i4>190</vt:i4>
      </vt:variant>
    </vt:vector>
  </HeadingPairs>
  <TitlesOfParts>
    <vt:vector size="191" baseType="lpstr">
      <vt:lpstr>Gündönümü</vt:lpstr>
      <vt:lpstr>İHALE İŞLEMLERİNİN ELEKTRONİK ORTAMA TAŞINMASI PROJESİ</vt:lpstr>
      <vt:lpstr>İHALE İŞLEMLERİNİN ELEKTRONİK ORTAMA TAŞINMASI PROJESİ</vt:lpstr>
      <vt:lpstr>KAMU ALIMLARININ ÖNEMİ</vt:lpstr>
      <vt:lpstr>19.06.2018 tarihli Resmi Gazetede yapılan değişiklikler</vt:lpstr>
      <vt:lpstr>19.06.2018 tarihli Resmi Gazetede yapılan değişiklikler</vt:lpstr>
      <vt:lpstr>19.06.2018 tarihli Resmi Gazetede yapılan değişiklikler</vt:lpstr>
      <vt:lpstr>19.06.2018 tarihli Resmi Gazetede yapılan değişiklikler</vt:lpstr>
      <vt:lpstr>19.06.2018 tarihli Resmi Gazetede yapılan değişiklikler</vt:lpstr>
      <vt:lpstr>19.06.2018 tarihli Resmi Gazetede yapılan değişiklikler</vt:lpstr>
      <vt:lpstr>19.06.2018 tarihli Resmi Gazetede yapılan değişiklikler</vt:lpstr>
      <vt:lpstr>19.06.2018 tarihli Resmi Gazetede yapılan değişiklikler</vt:lpstr>
      <vt:lpstr>19.06.2018 tarihli Resmi Gazetede yapılan değişiklikler</vt:lpstr>
      <vt:lpstr>İHALE İŞLEMLERİNİN ELEKTRONİK ORTAMA TAŞINMASI PROJESİ</vt:lpstr>
      <vt:lpstr>Elektronik Kamu Alımları Platformu (EKAP)</vt:lpstr>
      <vt:lpstr>Elektronik Kamu Alımları Platformu (EKAP)</vt:lpstr>
      <vt:lpstr>Elektronik Kamu Alımları Platformu (EKAP)</vt:lpstr>
      <vt:lpstr>Elektronik Kamu Alımları Platformu (EKAP)</vt:lpstr>
      <vt:lpstr>SUNUMUN KAPSAMI</vt:lpstr>
      <vt:lpstr>1- İSTENECEK BELGELERİN AZALTILMASI</vt:lpstr>
      <vt:lpstr>İSTENECEK BELGELERİN AZALTILMASI</vt:lpstr>
      <vt:lpstr>İSTENECEK BELGELERİN AZALTILMASI</vt:lpstr>
      <vt:lpstr>İSTENECEK BELGELERİN AZALTILMASI</vt:lpstr>
      <vt:lpstr>İSTENECEK BELGELERİN AZALTILMASI</vt:lpstr>
      <vt:lpstr>Belgelerin Sunuluş Şekli</vt:lpstr>
      <vt:lpstr>Belgelerin Sunuluş Şekli</vt:lpstr>
      <vt:lpstr>Belgelerin Sunuluş Şekli</vt:lpstr>
      <vt:lpstr>SUNULMAYACAK BELGELER TABLOSU</vt:lpstr>
      <vt:lpstr>- SUNULMAYACAK BELGELER TABLOSU</vt:lpstr>
      <vt:lpstr>1- Geçici Teminat Mektupları</vt:lpstr>
      <vt:lpstr>- E- Geçici Teminat Mektubu (E-GTM) </vt:lpstr>
      <vt:lpstr>2- İş Deneyim Belgeleri</vt:lpstr>
      <vt:lpstr>3- Bilanço</vt:lpstr>
      <vt:lpstr>4- Gelir Tablosu</vt:lpstr>
      <vt:lpstr>5- Türkiye Ticaret Sicili Gazetesi</vt:lpstr>
      <vt:lpstr>5- Türkiye Ticaret Sicili Gazetesi</vt:lpstr>
      <vt:lpstr>6- TÜRKAK Tarafından Akredite Edilen Belgeler</vt:lpstr>
      <vt:lpstr>6- TÜRKAK Tarafından Akredite Edilen Belgeler</vt:lpstr>
      <vt:lpstr>7- TSE Belgesi</vt:lpstr>
      <vt:lpstr>7- TSE Belgesi</vt:lpstr>
      <vt:lpstr>8- EPDK Tarafından Verilen Lisanslar</vt:lpstr>
      <vt:lpstr>8- EPDK Tarafından Verilen Lisanslar</vt:lpstr>
      <vt:lpstr>8- EPDK Tarafından Verilen Lisanslar</vt:lpstr>
      <vt:lpstr>9- Satış Sonrası Hizmet Yeterlik Belgesi</vt:lpstr>
      <vt:lpstr>9- Satış Sonrası Hizmet Yeterlik Belgesi</vt:lpstr>
      <vt:lpstr>9- Satış Sonrası Hizmet Yeterlik Belgesi</vt:lpstr>
      <vt:lpstr>Belgelerin Sunuluş Şekli</vt:lpstr>
      <vt:lpstr>Belgelerin Sunuluş Şekli</vt:lpstr>
      <vt:lpstr>Belgelerin Sunuluş Şekli</vt:lpstr>
      <vt:lpstr>İSTENECEK BELGELERİN AZALTILMASI</vt:lpstr>
      <vt:lpstr>İSTENECEK BELGELERİN AZALTILMASI</vt:lpstr>
      <vt:lpstr>Sunulmayacak Belgeler Tablosu </vt:lpstr>
      <vt:lpstr>Sunulmayacak Belgeler Tablosu </vt:lpstr>
      <vt:lpstr>Sunulmayacak Belgeler Tablosu </vt:lpstr>
      <vt:lpstr>Sunulmayacak Belgeler Tablosu</vt:lpstr>
      <vt:lpstr>İSTENECEK BELGELERİN AZALTILMASI</vt:lpstr>
      <vt:lpstr>İSTENECEK BELGELERİN AZALTILMASI</vt:lpstr>
      <vt:lpstr>İSTENECEK BELGELERİN AZALTILMASI</vt:lpstr>
      <vt:lpstr>İSTENECEK BELGELERİN AZALTILMASI</vt:lpstr>
      <vt:lpstr>İSTENECEK BELGELERİN AZALTILMASI</vt:lpstr>
      <vt:lpstr>İSTENECEK BELGELERİN AZALTILMASI</vt:lpstr>
      <vt:lpstr>İSTENECEK BELGELERİN AZALTILMASI</vt:lpstr>
      <vt:lpstr>İSTENECEK BELGELERİN AZALTILMASI</vt:lpstr>
      <vt:lpstr>İSTENECEK BELGELERİN AZALTILMASI</vt:lpstr>
      <vt:lpstr>2- Elektronik İhale</vt:lpstr>
      <vt:lpstr>İHALE İŞLEMLERİNİN ELEKTRONİK ORTAMDA YAPILMASI</vt:lpstr>
      <vt:lpstr>İHALE İŞLEMLERİNİN ELEKTRONİK ORTAMDA YAPILMASI</vt:lpstr>
      <vt:lpstr>İHALE İŞLEMLERİNİN ELEKTRONİK ORTAMDA YAPILMASI</vt:lpstr>
      <vt:lpstr>Elektronik İhale</vt:lpstr>
      <vt:lpstr>Elektronik İhale Usulünün  Genel Özellikleri</vt:lpstr>
      <vt:lpstr>Elektronik İhale Usulünün  Genel Özellikleri</vt:lpstr>
      <vt:lpstr>Elektronik İhale Usulünün  Genel Özellikleri</vt:lpstr>
      <vt:lpstr>YETERLİK BİLGİLERİ TABLOSU</vt:lpstr>
      <vt:lpstr>Elektronik İhale Usulünün  Genel Özellikleri</vt:lpstr>
      <vt:lpstr>Elektronik İhale Usulünün  Genel Özellikleri</vt:lpstr>
      <vt:lpstr>Elektronik İhale Usulünün  Genel Özellikleri</vt:lpstr>
      <vt:lpstr>Elektronik İhale Usulünün  Genel Özellikleri</vt:lpstr>
      <vt:lpstr>Elektronik İhale Usulünün  Genel Özellikleri</vt:lpstr>
      <vt:lpstr>Elektronik İhale Usulünün  Genel Özellikleri</vt:lpstr>
      <vt:lpstr>Elektronik İhale Usulünün  Genel Özellikleri</vt:lpstr>
      <vt:lpstr>Elektronik İhale Usulünün  Genel Özellikleri</vt:lpstr>
      <vt:lpstr>Elektronik İhale Usulünün  Genel Özellikleri</vt:lpstr>
      <vt:lpstr>Elektronik İhale Usulünün  Genel Özellikleri</vt:lpstr>
      <vt:lpstr>Elektronik İhale usulünde  Ekonomik Açıdan En Avantajlı Teklif</vt:lpstr>
      <vt:lpstr>Elektronik İhale Usulünde Tip İhale Dokümanı</vt:lpstr>
      <vt:lpstr>Elektronik İhale Usulünde Yeni Tip İdari Şartname</vt:lpstr>
      <vt:lpstr>Elektronik İhale Usulünde Yeni Tip İdari Şartname</vt:lpstr>
      <vt:lpstr>Elektronik İhale Usulünde Yeni Tip İdari Şartname</vt:lpstr>
      <vt:lpstr>Elektronik İhale Usulünde Yeni Standart Formlar</vt:lpstr>
      <vt:lpstr>Elektronik İhale Usulünde Yeni Standart Formlar</vt:lpstr>
      <vt:lpstr>Elektronik İhale Usulünde Yeni Standart Formlar</vt:lpstr>
      <vt:lpstr>Elektronik İhale Usulünde Yeni Standart Formlar</vt:lpstr>
      <vt:lpstr>Elektronik İhale Usulünde  Tekliflerin (e-teklif) Hazırlanması ve Sunulması</vt:lpstr>
      <vt:lpstr>Elektronik İhale Usulünde  Tekliflerin Hazırlanması ve Sunulması</vt:lpstr>
      <vt:lpstr>Elektronik İhale Usulünde  Tekliflerin Hazırlanması ve Sunulması</vt:lpstr>
      <vt:lpstr>Elektronik İhale Usulünde  Tekliflerin Hazırlanması ve Sunulması</vt:lpstr>
      <vt:lpstr>Elektronik İhale Usulünde  Tekliflerin Hazırlanması ve Sunulması</vt:lpstr>
      <vt:lpstr>Elektronik İhale Usulünde  Tekliflerin Hazırlanması ve Sunulması</vt:lpstr>
      <vt:lpstr>Elektronik İhale Usulünde  Tekliflerin Hazırlanması ve Sunulması</vt:lpstr>
      <vt:lpstr>Elektronik İhale Usulünde  Tekliflerin Hazırlanması ve Sunulması</vt:lpstr>
      <vt:lpstr>Elektronik İhale Usulünde  Tekliflerin Hazırlanması ve Sunulması</vt:lpstr>
      <vt:lpstr>Elektronik İhale Usulünde  Tekliflerin Hazırlanması ve Sunulması</vt:lpstr>
      <vt:lpstr>Elektronik İhale Usulünde  Tekliflerin Hazırlanması ve Sunulması</vt:lpstr>
      <vt:lpstr>Elektronik İhale Usulünde  Tekliflerin Hazırlanması ve Sunulması</vt:lpstr>
      <vt:lpstr>Elektronik İhale Usulünde  Tekliflerin Hazırlanması ve Sunulması</vt:lpstr>
      <vt:lpstr>Elektronik İhale Usulünde  Tekliflerin Hazırlanması ve Sunulması</vt:lpstr>
      <vt:lpstr>Elektronik İhale Usulünde  Tekliflerin Hazırlanması ve Sunulması</vt:lpstr>
      <vt:lpstr>Elektronik İhale Usulünde  Tekliflerin Değerlendirilmesi</vt:lpstr>
      <vt:lpstr>Elektronik İhale Usulünde  Tekliflerin Değerlendirilmesi</vt:lpstr>
      <vt:lpstr>Elektronik İhale Usulünde  Tekliflerin Değerlendirilmesi</vt:lpstr>
      <vt:lpstr>Elektronik İhale Usulünde  Tekliflerin Değerlendirilmesi</vt:lpstr>
      <vt:lpstr>Elektronik İhale Usulünde  Tekliflerin Değerlendirilmesi</vt:lpstr>
      <vt:lpstr>Elektronik İhale Usulünde  Tekliflerin Değerlendirilmesi</vt:lpstr>
      <vt:lpstr>Elektronik İhale Usulünde  Tekliflerin Değerlendirilmesi</vt:lpstr>
      <vt:lpstr>Elektronik İhale Usulünde  Tekliflerin Değerlendirilmesi</vt:lpstr>
      <vt:lpstr>Elektronik İhale Usulünde  Tekliflerin Değerlendirilmesi</vt:lpstr>
      <vt:lpstr>Elektronik İhale Usulünde  Tekliflerin Değerlendirilmesi</vt:lpstr>
      <vt:lpstr>Elektronik İhale Usulünde  Tekliflerin Değerlendirilmesi</vt:lpstr>
      <vt:lpstr>Elektronik İhale Usulünde  Tekliflerin Değerlendirilmesi</vt:lpstr>
      <vt:lpstr>Elektronik İhale Usulünde  Tekliflerin Değerlendirilmesi</vt:lpstr>
      <vt:lpstr>Elektronik İhale Usulünde  Tekliflerin Değerlendirilmesi</vt:lpstr>
      <vt:lpstr>Elektronik İhale Usulünde  Tekliflerin Değerlendirilmesi</vt:lpstr>
      <vt:lpstr>Elektronik İhale Usulünde  Tekliflerin Değerlendirilmesi</vt:lpstr>
      <vt:lpstr>Elektronik İhale Usulünde  Tekliflerin Değerlendirilmesi</vt:lpstr>
      <vt:lpstr>Elektronik İhale Usulünde  Tekliflerin Değerlendirilmesi</vt:lpstr>
      <vt:lpstr>Elektronik İhale Usulünde  Tekliflerin Değerlendirilmesi</vt:lpstr>
      <vt:lpstr>Elektronik İhale Usulünde  Tekliflerin Değerlendirilmesi</vt:lpstr>
      <vt:lpstr>Elektronik İhale Usulünde  Tekliflerin Değerlendirilmesi</vt:lpstr>
      <vt:lpstr>Elektronik İhale Usulünde  Tekliflerin Değerlendirilmesi</vt:lpstr>
      <vt:lpstr>Elektronik İhale Usulünde  Tekliflerin Değerlendirilmesi</vt:lpstr>
      <vt:lpstr>Elektronik İhale Usulünde  Tekliflerin Değerlendirilmesi</vt:lpstr>
      <vt:lpstr>Elektronik İhale Usulünde  Tekliflerin Değerlendirilmesi</vt:lpstr>
      <vt:lpstr>Elektronik İhale Usulünde  Tekliflerin Değerlendirilmesi</vt:lpstr>
      <vt:lpstr>Elektronik İhale Usulünde  Tekliflerin Değerlendirilmesi</vt:lpstr>
      <vt:lpstr>Elektronik İhale Usulünde  Tekliflerin Değerlendirilmesi</vt:lpstr>
      <vt:lpstr>Elektronik Ortamda İken Teknik Problem Olması Halinde?</vt:lpstr>
      <vt:lpstr> 3- ELEKTRONİK EKSİLTME</vt:lpstr>
      <vt:lpstr>ELEKTRONİK EKSİLTME</vt:lpstr>
      <vt:lpstr>ELEKTRONİK EKSİLTME</vt:lpstr>
      <vt:lpstr>ELEKTRONİK EKSİLTME</vt:lpstr>
      <vt:lpstr>ELEKTRONİK EKSİLTME</vt:lpstr>
      <vt:lpstr>ELEKTRONİK EKSİLTME</vt:lpstr>
      <vt:lpstr>ELEKTRONİK EKSİLTME</vt:lpstr>
      <vt:lpstr>ELEKTRONİK EKSİLTME</vt:lpstr>
      <vt:lpstr>ELEKTRONİK EKSİLTME</vt:lpstr>
      <vt:lpstr>ELEKTRONİK EKSİLTME İlan’da</vt:lpstr>
      <vt:lpstr>ELEKTRONİK EKSİLTME İdari Şartname’de</vt:lpstr>
      <vt:lpstr>ELEKTRONİK EKSİLTME İdari Şartname’de</vt:lpstr>
      <vt:lpstr>ELEKTRONİK EKSİLTME</vt:lpstr>
      <vt:lpstr>ELEKTRONİK EKSİLTME</vt:lpstr>
      <vt:lpstr>ELEKTRONİK EKSİLTME</vt:lpstr>
      <vt:lpstr>ELEKTRONİK EKSİLTME</vt:lpstr>
      <vt:lpstr>ELEKTRONİK EKSİLTMEYE DAVET FORMU</vt:lpstr>
      <vt:lpstr>ELEKTRONİK EKSİLTMEYE DAVET FORMU</vt:lpstr>
      <vt:lpstr>ELEKTRONİK EKSİLTMEYE DAVET FORMU</vt:lpstr>
      <vt:lpstr>ELEKTRONİK EKSİLTMEYE DAVET FORMU</vt:lpstr>
      <vt:lpstr>ELEKTRONİK EKSİLTMEYE DAVET FORMU</vt:lpstr>
      <vt:lpstr>ELEKTRONİK EKSİLTME</vt:lpstr>
      <vt:lpstr>ELEKTRONİK EKSİLTME</vt:lpstr>
      <vt:lpstr>ELEKTRONİK EKSİLTME</vt:lpstr>
      <vt:lpstr>ELEKTRONİK EKSİLTME</vt:lpstr>
      <vt:lpstr>ELEKTRONİK EKSİLTME</vt:lpstr>
      <vt:lpstr>ELEKTRONİK EKSİLTME</vt:lpstr>
      <vt:lpstr>ELEKTRONİK EKSİLTME</vt:lpstr>
      <vt:lpstr>ELEKTRONİK EKSİLTME</vt:lpstr>
      <vt:lpstr>ELEKTRONİK EKSİLTME</vt:lpstr>
      <vt:lpstr>ELEKTRONİK EKSİLTME</vt:lpstr>
      <vt:lpstr>ELEKTRONİK EKSİLTME</vt:lpstr>
      <vt:lpstr>ELEKTRONİK EKSİLTME</vt:lpstr>
      <vt:lpstr>ELEKTRONİK EKSİLTME</vt:lpstr>
      <vt:lpstr>ELEKTRONİK EKSİLTME</vt:lpstr>
      <vt:lpstr>ELEKTRONİK EKSİLTME</vt:lpstr>
      <vt:lpstr>ELEKTRONİK EKSİLTME</vt:lpstr>
      <vt:lpstr>ELEKTRONİK EKSİLTME</vt:lpstr>
      <vt:lpstr>ELEKTRONİK EKSİLTME</vt:lpstr>
      <vt:lpstr>ELEKTRONİK EKSİLTME</vt:lpstr>
      <vt:lpstr>ELEKTRONİK EKSİLTME</vt:lpstr>
      <vt:lpstr>ELEKTRONİK EKSİLTME</vt:lpstr>
      <vt:lpstr>ELEKTRONİK EKSİLTME</vt:lpstr>
      <vt:lpstr>ELEKTRONİK EKSİLTME</vt:lpstr>
      <vt:lpstr>ELEKTRONİK EKSİLTME</vt:lpstr>
      <vt:lpstr>ELEKTRONİK EKSİLTME</vt:lpstr>
      <vt:lpstr>ELEKTRONİK EKSİLTME</vt:lpstr>
      <vt:lpstr>ELEKTRONİK EKSİLTME</vt:lpstr>
      <vt:lpstr>ELEKTRONİK EKSİLTME</vt:lpstr>
      <vt:lpstr>ELEKTRONİK EKSİLTME</vt:lpstr>
      <vt:lpstr>ELEKTRONİK EKSİLTME</vt:lpstr>
      <vt:lpstr>ELEKTRONİK EKSİLTME</vt:lpstr>
      <vt:lpstr>-  Yeterlik Sistemi</vt:lpstr>
      <vt:lpstr>19.06.2018 tarihli Resmi Gazetede yapılan değişiklikler</vt:lpstr>
      <vt:lpstr>T.C  KAMU İHALE KURUMU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İHALE İŞLEMLERİNİN ELEKTRONİK ORTAMA TAŞINMASI PROJESİ</dc:title>
  <dc:creator>Caner YURTTAKAL</dc:creator>
  <cp:lastModifiedBy>Muhammed Bulut</cp:lastModifiedBy>
  <cp:revision>620</cp:revision>
  <dcterms:created xsi:type="dcterms:W3CDTF">2018-09-15T07:47:29Z</dcterms:created>
  <dcterms:modified xsi:type="dcterms:W3CDTF">2019-02-08T13:19:41Z</dcterms:modified>
</cp:coreProperties>
</file>